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0"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Lst>
  <p:sldSz cy="13716000" cx="24384000"/>
  <p:notesSz cx="6858000" cy="9144000"/>
  <p:embeddedFontLst>
    <p:embeddedFont>
      <p:font typeface="Roboto"/>
      <p:regular r:id="rId23"/>
      <p:bold r:id="rId24"/>
      <p:italic r:id="rId25"/>
      <p:boldItalic r:id="rId26"/>
    </p:embeddedFont>
    <p:embeddedFont>
      <p:font typeface="Poppins"/>
      <p:regular r:id="rId27"/>
      <p:bold r:id="rId28"/>
      <p:italic r:id="rId29"/>
      <p:boldItalic r:id="rId30"/>
    </p:embeddedFont>
    <p:embeddedFont>
      <p:font typeface="Helvetica Neue"/>
      <p:regular r:id="rId31"/>
      <p:bold r:id="rId32"/>
      <p:italic r:id="rId33"/>
      <p:boldItalic r:id="rId34"/>
    </p:embeddedFont>
    <p:embeddedFont>
      <p:font typeface="Poppins SemiBold"/>
      <p:regular r:id="rId35"/>
      <p:bold r:id="rId36"/>
      <p:italic r:id="rId37"/>
      <p:boldItalic r:id="rId38"/>
    </p:embeddedFont>
    <p:embeddedFont>
      <p:font typeface="Helvetica Neue Light"/>
      <p:regular r:id="rId39"/>
      <p:bold r:id="rId40"/>
      <p:italic r:id="rId41"/>
      <p:boldItalic r:id="rId4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font" Target="fonts/HelveticaNeueLight-bold.fntdata"/><Relationship Id="rId20" Type="http://schemas.openxmlformats.org/officeDocument/2006/relationships/slide" Target="slides/slide16.xml"/><Relationship Id="rId42" Type="http://schemas.openxmlformats.org/officeDocument/2006/relationships/font" Target="fonts/HelveticaNeueLight-boldItalic.fntdata"/><Relationship Id="rId41" Type="http://schemas.openxmlformats.org/officeDocument/2006/relationships/font" Target="fonts/HelveticaNeueLight-italic.fntdata"/><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font" Target="fonts/Roboto-bold.fntdata"/><Relationship Id="rId23" Type="http://schemas.openxmlformats.org/officeDocument/2006/relationships/font" Target="fonts/Roboto-regular.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Roboto-boldItalic.fntdata"/><Relationship Id="rId25" Type="http://schemas.openxmlformats.org/officeDocument/2006/relationships/font" Target="fonts/Roboto-italic.fntdata"/><Relationship Id="rId28" Type="http://schemas.openxmlformats.org/officeDocument/2006/relationships/font" Target="fonts/Poppins-bold.fntdata"/><Relationship Id="rId27" Type="http://schemas.openxmlformats.org/officeDocument/2006/relationships/font" Target="fonts/Poppins-regular.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Poppins-italic.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HelveticaNeue-regular.fntdata"/><Relationship Id="rId30" Type="http://schemas.openxmlformats.org/officeDocument/2006/relationships/font" Target="fonts/Poppins-boldItalic.fntdata"/><Relationship Id="rId11" Type="http://schemas.openxmlformats.org/officeDocument/2006/relationships/slide" Target="slides/slide7.xml"/><Relationship Id="rId33" Type="http://schemas.openxmlformats.org/officeDocument/2006/relationships/font" Target="fonts/HelveticaNeue-italic.fntdata"/><Relationship Id="rId10" Type="http://schemas.openxmlformats.org/officeDocument/2006/relationships/slide" Target="slides/slide6.xml"/><Relationship Id="rId32" Type="http://schemas.openxmlformats.org/officeDocument/2006/relationships/font" Target="fonts/HelveticaNeue-bold.fntdata"/><Relationship Id="rId13" Type="http://schemas.openxmlformats.org/officeDocument/2006/relationships/slide" Target="slides/slide9.xml"/><Relationship Id="rId35" Type="http://schemas.openxmlformats.org/officeDocument/2006/relationships/font" Target="fonts/PoppinsSemiBold-regular.fntdata"/><Relationship Id="rId12" Type="http://schemas.openxmlformats.org/officeDocument/2006/relationships/slide" Target="slides/slide8.xml"/><Relationship Id="rId34" Type="http://schemas.openxmlformats.org/officeDocument/2006/relationships/font" Target="fonts/HelveticaNeue-boldItalic.fntdata"/><Relationship Id="rId15" Type="http://schemas.openxmlformats.org/officeDocument/2006/relationships/slide" Target="slides/slide11.xml"/><Relationship Id="rId37" Type="http://schemas.openxmlformats.org/officeDocument/2006/relationships/font" Target="fonts/PoppinsSemiBold-italic.fntdata"/><Relationship Id="rId14" Type="http://schemas.openxmlformats.org/officeDocument/2006/relationships/slide" Target="slides/slide10.xml"/><Relationship Id="rId36" Type="http://schemas.openxmlformats.org/officeDocument/2006/relationships/font" Target="fonts/PoppinsSemiBold-bold.fntdata"/><Relationship Id="rId17" Type="http://schemas.openxmlformats.org/officeDocument/2006/relationships/slide" Target="slides/slide13.xml"/><Relationship Id="rId39" Type="http://schemas.openxmlformats.org/officeDocument/2006/relationships/font" Target="fonts/HelveticaNeueLight-regular.fntdata"/><Relationship Id="rId16" Type="http://schemas.openxmlformats.org/officeDocument/2006/relationships/slide" Target="slides/slide12.xml"/><Relationship Id="rId38" Type="http://schemas.openxmlformats.org/officeDocument/2006/relationships/font" Target="fonts/PoppinsSemiBold-boldItalic.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1pPr>
            <a:lvl2pPr indent="-228600" lvl="1" marL="9144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2pPr>
            <a:lvl3pPr indent="-228600" lvl="2" marL="13716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3pPr>
            <a:lvl4pPr indent="-228600" lvl="3" marL="18288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4pPr>
            <a:lvl5pPr indent="-228600" lvl="4" marL="22860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5pPr>
            <a:lvl6pPr indent="-228600" lvl="5" marL="27432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6pPr>
            <a:lvl7pPr indent="-228600" lvl="6" marL="32004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7pPr>
            <a:lvl8pPr indent="-228600" lvl="7" marL="36576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8pPr>
            <a:lvl9pPr indent="-228600" lvl="8" marL="41148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 name="Shape 55"/>
        <p:cNvGrpSpPr/>
        <p:nvPr/>
      </p:nvGrpSpPr>
      <p:grpSpPr>
        <a:xfrm>
          <a:off x="0" y="0"/>
          <a:ext cx="0" cy="0"/>
          <a:chOff x="0" y="0"/>
          <a:chExt cx="0" cy="0"/>
        </a:xfrm>
      </p:grpSpPr>
      <p:sp>
        <p:nvSpPr>
          <p:cNvPr id="56" name="Google Shape;56;p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 name="Google Shape;57;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1" name="Shape 141"/>
        <p:cNvGrpSpPr/>
        <p:nvPr/>
      </p:nvGrpSpPr>
      <p:grpSpPr>
        <a:xfrm>
          <a:off x="0" y="0"/>
          <a:ext cx="0" cy="0"/>
          <a:chOff x="0" y="0"/>
          <a:chExt cx="0" cy="0"/>
        </a:xfrm>
      </p:grpSpPr>
      <p:sp>
        <p:nvSpPr>
          <p:cNvPr id="142" name="Google Shape;142;p1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3" name="Google Shape;143;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9" name="Shape 149"/>
        <p:cNvGrpSpPr/>
        <p:nvPr/>
      </p:nvGrpSpPr>
      <p:grpSpPr>
        <a:xfrm>
          <a:off x="0" y="0"/>
          <a:ext cx="0" cy="0"/>
          <a:chOff x="0" y="0"/>
          <a:chExt cx="0" cy="0"/>
        </a:xfrm>
      </p:grpSpPr>
      <p:sp>
        <p:nvSpPr>
          <p:cNvPr id="150" name="Google Shape;150;p1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1" name="Google Shape;151;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7" name="Shape 157"/>
        <p:cNvGrpSpPr/>
        <p:nvPr/>
      </p:nvGrpSpPr>
      <p:grpSpPr>
        <a:xfrm>
          <a:off x="0" y="0"/>
          <a:ext cx="0" cy="0"/>
          <a:chOff x="0" y="0"/>
          <a:chExt cx="0" cy="0"/>
        </a:xfrm>
      </p:grpSpPr>
      <p:sp>
        <p:nvSpPr>
          <p:cNvPr id="158" name="Google Shape;158;p1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9" name="Google Shape;159;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5" name="Shape 165"/>
        <p:cNvGrpSpPr/>
        <p:nvPr/>
      </p:nvGrpSpPr>
      <p:grpSpPr>
        <a:xfrm>
          <a:off x="0" y="0"/>
          <a:ext cx="0" cy="0"/>
          <a:chOff x="0" y="0"/>
          <a:chExt cx="0" cy="0"/>
        </a:xfrm>
      </p:grpSpPr>
      <p:sp>
        <p:nvSpPr>
          <p:cNvPr id="166" name="Google Shape;166;p1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7" name="Google Shape;167;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5" name="Shape 175"/>
        <p:cNvGrpSpPr/>
        <p:nvPr/>
      </p:nvGrpSpPr>
      <p:grpSpPr>
        <a:xfrm>
          <a:off x="0" y="0"/>
          <a:ext cx="0" cy="0"/>
          <a:chOff x="0" y="0"/>
          <a:chExt cx="0" cy="0"/>
        </a:xfrm>
      </p:grpSpPr>
      <p:sp>
        <p:nvSpPr>
          <p:cNvPr id="176" name="Google Shape;176;p1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7" name="Google Shape;177;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5" name="Shape 185"/>
        <p:cNvGrpSpPr/>
        <p:nvPr/>
      </p:nvGrpSpPr>
      <p:grpSpPr>
        <a:xfrm>
          <a:off x="0" y="0"/>
          <a:ext cx="0" cy="0"/>
          <a:chOff x="0" y="0"/>
          <a:chExt cx="0" cy="0"/>
        </a:xfrm>
      </p:grpSpPr>
      <p:sp>
        <p:nvSpPr>
          <p:cNvPr id="186" name="Google Shape;186;p1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7" name="Google Shape;187;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6" name="Shape 196"/>
        <p:cNvGrpSpPr/>
        <p:nvPr/>
      </p:nvGrpSpPr>
      <p:grpSpPr>
        <a:xfrm>
          <a:off x="0" y="0"/>
          <a:ext cx="0" cy="0"/>
          <a:chOff x="0" y="0"/>
          <a:chExt cx="0" cy="0"/>
        </a:xfrm>
      </p:grpSpPr>
      <p:sp>
        <p:nvSpPr>
          <p:cNvPr id="197" name="Google Shape;197;p1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8" name="Google Shape;198;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7" name="Shape 207"/>
        <p:cNvGrpSpPr/>
        <p:nvPr/>
      </p:nvGrpSpPr>
      <p:grpSpPr>
        <a:xfrm>
          <a:off x="0" y="0"/>
          <a:ext cx="0" cy="0"/>
          <a:chOff x="0" y="0"/>
          <a:chExt cx="0" cy="0"/>
        </a:xfrm>
      </p:grpSpPr>
      <p:sp>
        <p:nvSpPr>
          <p:cNvPr id="208" name="Google Shape;208;p1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9" name="Google Shape;209;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1" name="Shape 221"/>
        <p:cNvGrpSpPr/>
        <p:nvPr/>
      </p:nvGrpSpPr>
      <p:grpSpPr>
        <a:xfrm>
          <a:off x="0" y="0"/>
          <a:ext cx="0" cy="0"/>
          <a:chOff x="0" y="0"/>
          <a:chExt cx="0" cy="0"/>
        </a:xfrm>
      </p:grpSpPr>
      <p:sp>
        <p:nvSpPr>
          <p:cNvPr id="222" name="Google Shape;222;p1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3" name="Google Shape;223;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 name="Shape 66"/>
        <p:cNvGrpSpPr/>
        <p:nvPr/>
      </p:nvGrpSpPr>
      <p:grpSpPr>
        <a:xfrm>
          <a:off x="0" y="0"/>
          <a:ext cx="0" cy="0"/>
          <a:chOff x="0" y="0"/>
          <a:chExt cx="0" cy="0"/>
        </a:xfrm>
      </p:grpSpPr>
      <p:sp>
        <p:nvSpPr>
          <p:cNvPr id="67" name="Google Shape;67;p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 name="Google Shape;68;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 name="Shape 75"/>
        <p:cNvGrpSpPr/>
        <p:nvPr/>
      </p:nvGrpSpPr>
      <p:grpSpPr>
        <a:xfrm>
          <a:off x="0" y="0"/>
          <a:ext cx="0" cy="0"/>
          <a:chOff x="0" y="0"/>
          <a:chExt cx="0" cy="0"/>
        </a:xfrm>
      </p:grpSpPr>
      <p:sp>
        <p:nvSpPr>
          <p:cNvPr id="76" name="Google Shape;76;p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 name="Google Shape;77;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 name="Shape 84"/>
        <p:cNvGrpSpPr/>
        <p:nvPr/>
      </p:nvGrpSpPr>
      <p:grpSpPr>
        <a:xfrm>
          <a:off x="0" y="0"/>
          <a:ext cx="0" cy="0"/>
          <a:chOff x="0" y="0"/>
          <a:chExt cx="0" cy="0"/>
        </a:xfrm>
      </p:grpSpPr>
      <p:sp>
        <p:nvSpPr>
          <p:cNvPr id="85" name="Google Shape;85;p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 name="Google Shape;86;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3" name="Shape 93"/>
        <p:cNvGrpSpPr/>
        <p:nvPr/>
      </p:nvGrpSpPr>
      <p:grpSpPr>
        <a:xfrm>
          <a:off x="0" y="0"/>
          <a:ext cx="0" cy="0"/>
          <a:chOff x="0" y="0"/>
          <a:chExt cx="0" cy="0"/>
        </a:xfrm>
      </p:grpSpPr>
      <p:sp>
        <p:nvSpPr>
          <p:cNvPr id="94" name="Google Shape;94;p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5" name="Google Shape;95;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1" name="Shape 101"/>
        <p:cNvGrpSpPr/>
        <p:nvPr/>
      </p:nvGrpSpPr>
      <p:grpSpPr>
        <a:xfrm>
          <a:off x="0" y="0"/>
          <a:ext cx="0" cy="0"/>
          <a:chOff x="0" y="0"/>
          <a:chExt cx="0" cy="0"/>
        </a:xfrm>
      </p:grpSpPr>
      <p:sp>
        <p:nvSpPr>
          <p:cNvPr id="102" name="Google Shape;102;p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3" name="Google Shape;103;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2" name="Shape 112"/>
        <p:cNvGrpSpPr/>
        <p:nvPr/>
      </p:nvGrpSpPr>
      <p:grpSpPr>
        <a:xfrm>
          <a:off x="0" y="0"/>
          <a:ext cx="0" cy="0"/>
          <a:chOff x="0" y="0"/>
          <a:chExt cx="0" cy="0"/>
        </a:xfrm>
      </p:grpSpPr>
      <p:sp>
        <p:nvSpPr>
          <p:cNvPr id="113" name="Google Shape;113;p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4" name="Google Shape;114;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1" name="Shape 121"/>
        <p:cNvGrpSpPr/>
        <p:nvPr/>
      </p:nvGrpSpPr>
      <p:grpSpPr>
        <a:xfrm>
          <a:off x="0" y="0"/>
          <a:ext cx="0" cy="0"/>
          <a:chOff x="0" y="0"/>
          <a:chExt cx="0" cy="0"/>
        </a:xfrm>
      </p:grpSpPr>
      <p:sp>
        <p:nvSpPr>
          <p:cNvPr id="122" name="Google Shape;122;p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3" name="Google Shape;123;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1" name="Shape 131"/>
        <p:cNvGrpSpPr/>
        <p:nvPr/>
      </p:nvGrpSpPr>
      <p:grpSpPr>
        <a:xfrm>
          <a:off x="0" y="0"/>
          <a:ext cx="0" cy="0"/>
          <a:chOff x="0" y="0"/>
          <a:chExt cx="0" cy="0"/>
        </a:xfrm>
      </p:grpSpPr>
      <p:sp>
        <p:nvSpPr>
          <p:cNvPr id="132" name="Google Shape;132;p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3" name="Google Shape;133;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Subtitle" type="title">
  <p:cSld name="TITLE">
    <p:spTree>
      <p:nvGrpSpPr>
        <p:cNvPr id="9" name="Shape 9"/>
        <p:cNvGrpSpPr/>
        <p:nvPr/>
      </p:nvGrpSpPr>
      <p:grpSpPr>
        <a:xfrm>
          <a:off x="0" y="0"/>
          <a:ext cx="0" cy="0"/>
          <a:chOff x="0" y="0"/>
          <a:chExt cx="0" cy="0"/>
        </a:xfrm>
      </p:grpSpPr>
      <p:sp>
        <p:nvSpPr>
          <p:cNvPr id="10" name="Google Shape;10;p2"/>
          <p:cNvSpPr txBox="1"/>
          <p:nvPr>
            <p:ph type="title"/>
          </p:nvPr>
        </p:nvSpPr>
        <p:spPr>
          <a:xfrm>
            <a:off x="1778000" y="2298700"/>
            <a:ext cx="20828000" cy="4648200"/>
          </a:xfrm>
          <a:prstGeom prst="rect">
            <a:avLst/>
          </a:prstGeom>
          <a:noFill/>
          <a:ln>
            <a:noFill/>
          </a:ln>
        </p:spPr>
        <p:txBody>
          <a:bodyPr anchorCtr="0" anchor="b"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11" name="Google Shape;11;p2"/>
          <p:cNvSpPr txBox="1"/>
          <p:nvPr>
            <p:ph idx="1" type="body"/>
          </p:nvPr>
        </p:nvSpPr>
        <p:spPr>
          <a:xfrm>
            <a:off x="1778000" y="7073900"/>
            <a:ext cx="20828000" cy="1587500"/>
          </a:xfrm>
          <a:prstGeom prst="rect">
            <a:avLst/>
          </a:prstGeom>
          <a:noFill/>
          <a:ln>
            <a:noFill/>
          </a:ln>
        </p:spPr>
        <p:txBody>
          <a:bodyPr anchorCtr="0" anchor="t"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5400"/>
              <a:buFont typeface="Helvetica Neue"/>
              <a:buNone/>
              <a:defRPr sz="5400"/>
            </a:lvl1pPr>
            <a:lvl2pPr indent="-228600" lvl="1" marL="914400" algn="ctr">
              <a:lnSpc>
                <a:spcPct val="100000"/>
              </a:lnSpc>
              <a:spcBef>
                <a:spcPts val="0"/>
              </a:spcBef>
              <a:spcAft>
                <a:spcPts val="0"/>
              </a:spcAft>
              <a:buClr>
                <a:srgbClr val="000000"/>
              </a:buClr>
              <a:buSzPts val="5400"/>
              <a:buFont typeface="Helvetica Neue"/>
              <a:buNone/>
              <a:defRPr sz="5400"/>
            </a:lvl2pPr>
            <a:lvl3pPr indent="-228600" lvl="2" marL="1371600" algn="ctr">
              <a:lnSpc>
                <a:spcPct val="100000"/>
              </a:lnSpc>
              <a:spcBef>
                <a:spcPts val="0"/>
              </a:spcBef>
              <a:spcAft>
                <a:spcPts val="0"/>
              </a:spcAft>
              <a:buClr>
                <a:srgbClr val="000000"/>
              </a:buClr>
              <a:buSzPts val="5400"/>
              <a:buFont typeface="Helvetica Neue"/>
              <a:buNone/>
              <a:defRPr sz="5400"/>
            </a:lvl3pPr>
            <a:lvl4pPr indent="-228600" lvl="3" marL="1828800" algn="ctr">
              <a:lnSpc>
                <a:spcPct val="100000"/>
              </a:lnSpc>
              <a:spcBef>
                <a:spcPts val="0"/>
              </a:spcBef>
              <a:spcAft>
                <a:spcPts val="0"/>
              </a:spcAft>
              <a:buClr>
                <a:srgbClr val="000000"/>
              </a:buClr>
              <a:buSzPts val="5400"/>
              <a:buFont typeface="Helvetica Neue"/>
              <a:buNone/>
              <a:defRPr sz="5400"/>
            </a:lvl4pPr>
            <a:lvl5pPr indent="-228600" lvl="4" marL="2286000" algn="ctr">
              <a:lnSpc>
                <a:spcPct val="100000"/>
              </a:lnSpc>
              <a:spcBef>
                <a:spcPts val="0"/>
              </a:spcBef>
              <a:spcAft>
                <a:spcPts val="0"/>
              </a:spcAft>
              <a:buClr>
                <a:srgbClr val="000000"/>
              </a:buClr>
              <a:buSzPts val="5400"/>
              <a:buFont typeface="Helvetica Neue"/>
              <a:buNone/>
              <a:defRPr sz="54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12" name="Google Shape;12;p2"/>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3 Up">
  <p:cSld name="Photo - 3 Up">
    <p:spTree>
      <p:nvGrpSpPr>
        <p:cNvPr id="43" name="Shape 43"/>
        <p:cNvGrpSpPr/>
        <p:nvPr/>
      </p:nvGrpSpPr>
      <p:grpSpPr>
        <a:xfrm>
          <a:off x="0" y="0"/>
          <a:ext cx="0" cy="0"/>
          <a:chOff x="0" y="0"/>
          <a:chExt cx="0" cy="0"/>
        </a:xfrm>
      </p:grpSpPr>
      <p:sp>
        <p:nvSpPr>
          <p:cNvPr id="44" name="Google Shape;44;p11"/>
          <p:cNvSpPr/>
          <p:nvPr>
            <p:ph idx="2" type="pic"/>
          </p:nvPr>
        </p:nvSpPr>
        <p:spPr>
          <a:xfrm>
            <a:off x="15760700" y="7048500"/>
            <a:ext cx="7404100" cy="55499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45" name="Google Shape;45;p11"/>
          <p:cNvSpPr/>
          <p:nvPr>
            <p:ph idx="3" type="pic"/>
          </p:nvPr>
        </p:nvSpPr>
        <p:spPr>
          <a:xfrm>
            <a:off x="15760700" y="1130300"/>
            <a:ext cx="7404100" cy="55499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46" name="Google Shape;46;p11"/>
          <p:cNvSpPr/>
          <p:nvPr>
            <p:ph idx="4" type="pic"/>
          </p:nvPr>
        </p:nvSpPr>
        <p:spPr>
          <a:xfrm>
            <a:off x="1206500" y="1130300"/>
            <a:ext cx="14173200" cy="11468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47" name="Google Shape;47;p11"/>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p:cSld name="Quote">
    <p:spTree>
      <p:nvGrpSpPr>
        <p:cNvPr id="48" name="Shape 48"/>
        <p:cNvGrpSpPr/>
        <p:nvPr/>
      </p:nvGrpSpPr>
      <p:grpSpPr>
        <a:xfrm>
          <a:off x="0" y="0"/>
          <a:ext cx="0" cy="0"/>
          <a:chOff x="0" y="0"/>
          <a:chExt cx="0" cy="0"/>
        </a:xfrm>
      </p:grpSpPr>
      <p:sp>
        <p:nvSpPr>
          <p:cNvPr id="49" name="Google Shape;49;p12"/>
          <p:cNvSpPr txBox="1"/>
          <p:nvPr>
            <p:ph idx="1" type="body"/>
          </p:nvPr>
        </p:nvSpPr>
        <p:spPr>
          <a:xfrm>
            <a:off x="2387600" y="8953500"/>
            <a:ext cx="19621500" cy="585521"/>
          </a:xfrm>
          <a:prstGeom prst="rect">
            <a:avLst/>
          </a:prstGeom>
          <a:noFill/>
          <a:ln>
            <a:noFill/>
          </a:ln>
        </p:spPr>
        <p:txBody>
          <a:bodyPr anchorCtr="0" anchor="t"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3200"/>
              <a:buFont typeface="Helvetica Neue"/>
              <a:buNone/>
              <a:defRPr i="1" sz="3200"/>
            </a:lvl1pPr>
            <a:lvl2pPr indent="-371475" lvl="1" marL="914400" algn="l">
              <a:lnSpc>
                <a:spcPct val="100000"/>
              </a:lnSpc>
              <a:spcBef>
                <a:spcPts val="5900"/>
              </a:spcBef>
              <a:spcAft>
                <a:spcPts val="0"/>
              </a:spcAft>
              <a:buClr>
                <a:srgbClr val="000000"/>
              </a:buClr>
              <a:buSzPts val="2250"/>
              <a:buChar char="•"/>
              <a:defRPr/>
            </a:lvl2pPr>
            <a:lvl3pPr indent="-371475" lvl="2" marL="1371600" algn="l">
              <a:lnSpc>
                <a:spcPct val="100000"/>
              </a:lnSpc>
              <a:spcBef>
                <a:spcPts val="5900"/>
              </a:spcBef>
              <a:spcAft>
                <a:spcPts val="0"/>
              </a:spcAft>
              <a:buClr>
                <a:srgbClr val="000000"/>
              </a:buClr>
              <a:buSzPts val="2250"/>
              <a:buChar char="•"/>
              <a:defRPr/>
            </a:lvl3pPr>
            <a:lvl4pPr indent="-371475" lvl="3" marL="1828800" algn="l">
              <a:lnSpc>
                <a:spcPct val="100000"/>
              </a:lnSpc>
              <a:spcBef>
                <a:spcPts val="5900"/>
              </a:spcBef>
              <a:spcAft>
                <a:spcPts val="0"/>
              </a:spcAft>
              <a:buClr>
                <a:srgbClr val="000000"/>
              </a:buClr>
              <a:buSzPts val="2250"/>
              <a:buChar char="•"/>
              <a:defRPr/>
            </a:lvl4pPr>
            <a:lvl5pPr indent="-371475" lvl="4" marL="2286000" algn="l">
              <a:lnSpc>
                <a:spcPct val="100000"/>
              </a:lnSpc>
              <a:spcBef>
                <a:spcPts val="5900"/>
              </a:spcBef>
              <a:spcAft>
                <a:spcPts val="0"/>
              </a:spcAft>
              <a:buClr>
                <a:srgbClr val="000000"/>
              </a:buClr>
              <a:buSzPts val="2250"/>
              <a:buChar char="•"/>
              <a:defRPr/>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50" name="Google Shape;50;p12"/>
          <p:cNvSpPr txBox="1"/>
          <p:nvPr>
            <p:ph idx="2" type="body"/>
          </p:nvPr>
        </p:nvSpPr>
        <p:spPr>
          <a:xfrm>
            <a:off x="2387600" y="6076950"/>
            <a:ext cx="19621500" cy="825500"/>
          </a:xfrm>
          <a:prstGeom prst="rect">
            <a:avLst/>
          </a:prstGeom>
          <a:noFill/>
          <a:ln>
            <a:noFill/>
          </a:ln>
        </p:spPr>
        <p:txBody>
          <a:bodyPr anchorCtr="0" anchor="ctr"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4800"/>
              <a:buFont typeface="Helvetica Neue"/>
              <a:buNone/>
              <a:defRPr sz="4800">
                <a:latin typeface="Helvetica Neue"/>
                <a:ea typeface="Helvetica Neue"/>
                <a:cs typeface="Helvetica Neue"/>
                <a:sym typeface="Helvetica Neue"/>
              </a:defRPr>
            </a:lvl1pPr>
            <a:lvl2pPr indent="-371475" lvl="1" marL="914400" algn="l">
              <a:lnSpc>
                <a:spcPct val="100000"/>
              </a:lnSpc>
              <a:spcBef>
                <a:spcPts val="5900"/>
              </a:spcBef>
              <a:spcAft>
                <a:spcPts val="0"/>
              </a:spcAft>
              <a:buClr>
                <a:srgbClr val="000000"/>
              </a:buClr>
              <a:buSzPts val="2250"/>
              <a:buChar char="•"/>
              <a:defRPr/>
            </a:lvl2pPr>
            <a:lvl3pPr indent="-371475" lvl="2" marL="1371600" algn="l">
              <a:lnSpc>
                <a:spcPct val="100000"/>
              </a:lnSpc>
              <a:spcBef>
                <a:spcPts val="5900"/>
              </a:spcBef>
              <a:spcAft>
                <a:spcPts val="0"/>
              </a:spcAft>
              <a:buClr>
                <a:srgbClr val="000000"/>
              </a:buClr>
              <a:buSzPts val="2250"/>
              <a:buChar char="•"/>
              <a:defRPr/>
            </a:lvl3pPr>
            <a:lvl4pPr indent="-371475" lvl="3" marL="1828800" algn="l">
              <a:lnSpc>
                <a:spcPct val="100000"/>
              </a:lnSpc>
              <a:spcBef>
                <a:spcPts val="5900"/>
              </a:spcBef>
              <a:spcAft>
                <a:spcPts val="0"/>
              </a:spcAft>
              <a:buClr>
                <a:srgbClr val="000000"/>
              </a:buClr>
              <a:buSzPts val="2250"/>
              <a:buChar char="•"/>
              <a:defRPr/>
            </a:lvl4pPr>
            <a:lvl5pPr indent="-371475" lvl="4" marL="2286000" algn="l">
              <a:lnSpc>
                <a:spcPct val="100000"/>
              </a:lnSpc>
              <a:spcBef>
                <a:spcPts val="5900"/>
              </a:spcBef>
              <a:spcAft>
                <a:spcPts val="0"/>
              </a:spcAft>
              <a:buClr>
                <a:srgbClr val="000000"/>
              </a:buClr>
              <a:buSzPts val="2250"/>
              <a:buChar char="•"/>
              <a:defRPr/>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51" name="Google Shape;51;p12"/>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p:cSld name="Photo">
    <p:spTree>
      <p:nvGrpSpPr>
        <p:cNvPr id="52" name="Shape 52"/>
        <p:cNvGrpSpPr/>
        <p:nvPr/>
      </p:nvGrpSpPr>
      <p:grpSpPr>
        <a:xfrm>
          <a:off x="0" y="0"/>
          <a:ext cx="0" cy="0"/>
          <a:chOff x="0" y="0"/>
          <a:chExt cx="0" cy="0"/>
        </a:xfrm>
      </p:grpSpPr>
      <p:sp>
        <p:nvSpPr>
          <p:cNvPr id="53" name="Google Shape;53;p13"/>
          <p:cNvSpPr/>
          <p:nvPr>
            <p:ph idx="2" type="pic"/>
          </p:nvPr>
        </p:nvSpPr>
        <p:spPr>
          <a:xfrm>
            <a:off x="0" y="0"/>
            <a:ext cx="24384001" cy="13716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54" name="Google Shape;54;p13"/>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Bullets" type="tx">
  <p:cSld name="TITLE_AND_BODY">
    <p:spTree>
      <p:nvGrpSpPr>
        <p:cNvPr id="13" name="Shape 13"/>
        <p:cNvGrpSpPr/>
        <p:nvPr/>
      </p:nvGrpSpPr>
      <p:grpSpPr>
        <a:xfrm>
          <a:off x="0" y="0"/>
          <a:ext cx="0" cy="0"/>
          <a:chOff x="0" y="0"/>
          <a:chExt cx="0" cy="0"/>
        </a:xfrm>
      </p:grpSpPr>
      <p:sp>
        <p:nvSpPr>
          <p:cNvPr id="14" name="Google Shape;14;p3"/>
          <p:cNvSpPr txBox="1"/>
          <p:nvPr>
            <p:ph type="title"/>
          </p:nvPr>
        </p:nvSpPr>
        <p:spPr>
          <a:xfrm>
            <a:off x="1689100" y="355600"/>
            <a:ext cx="21005799" cy="22860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15" name="Google Shape;15;p3"/>
          <p:cNvSpPr txBox="1"/>
          <p:nvPr>
            <p:ph idx="1" type="body"/>
          </p:nvPr>
        </p:nvSpPr>
        <p:spPr>
          <a:xfrm>
            <a:off x="1689100" y="3149600"/>
            <a:ext cx="21005799" cy="9296400"/>
          </a:xfrm>
          <a:prstGeom prst="rect">
            <a:avLst/>
          </a:prstGeom>
          <a:noFill/>
          <a:ln>
            <a:noFill/>
          </a:ln>
        </p:spPr>
        <p:txBody>
          <a:bodyPr anchorCtr="0" anchor="ctr" bIns="50800" lIns="50800" spcFirstLastPara="1" rIns="50800" wrap="square" tIns="50800">
            <a:noAutofit/>
          </a:bodyPr>
          <a:lstStyle>
            <a:lvl1pPr indent="-609600" lvl="0" marL="457200" algn="l">
              <a:lnSpc>
                <a:spcPct val="100000"/>
              </a:lnSpc>
              <a:spcBef>
                <a:spcPts val="5900"/>
              </a:spcBef>
              <a:spcAft>
                <a:spcPts val="0"/>
              </a:spcAft>
              <a:buClr>
                <a:srgbClr val="000000"/>
              </a:buClr>
              <a:buSzPts val="6000"/>
              <a:buFont typeface="Helvetica Neue"/>
              <a:buChar char="•"/>
              <a:defRPr sz="4800"/>
            </a:lvl1pPr>
            <a:lvl2pPr indent="-609600" lvl="1" marL="914400" algn="l">
              <a:lnSpc>
                <a:spcPct val="100000"/>
              </a:lnSpc>
              <a:spcBef>
                <a:spcPts val="5900"/>
              </a:spcBef>
              <a:spcAft>
                <a:spcPts val="0"/>
              </a:spcAft>
              <a:buClr>
                <a:srgbClr val="000000"/>
              </a:buClr>
              <a:buSzPts val="6000"/>
              <a:buFont typeface="Helvetica Neue"/>
              <a:buChar char="•"/>
              <a:defRPr sz="4800"/>
            </a:lvl2pPr>
            <a:lvl3pPr indent="-609600" lvl="2" marL="1371600" algn="l">
              <a:lnSpc>
                <a:spcPct val="100000"/>
              </a:lnSpc>
              <a:spcBef>
                <a:spcPts val="5900"/>
              </a:spcBef>
              <a:spcAft>
                <a:spcPts val="0"/>
              </a:spcAft>
              <a:buClr>
                <a:srgbClr val="000000"/>
              </a:buClr>
              <a:buSzPts val="6000"/>
              <a:buFont typeface="Helvetica Neue"/>
              <a:buChar char="•"/>
              <a:defRPr sz="4800"/>
            </a:lvl3pPr>
            <a:lvl4pPr indent="-609600" lvl="3" marL="1828800" algn="l">
              <a:lnSpc>
                <a:spcPct val="100000"/>
              </a:lnSpc>
              <a:spcBef>
                <a:spcPts val="5900"/>
              </a:spcBef>
              <a:spcAft>
                <a:spcPts val="0"/>
              </a:spcAft>
              <a:buClr>
                <a:srgbClr val="000000"/>
              </a:buClr>
              <a:buSzPts val="6000"/>
              <a:buFont typeface="Helvetica Neue"/>
              <a:buChar char="•"/>
              <a:defRPr sz="4800"/>
            </a:lvl4pPr>
            <a:lvl5pPr indent="-609600" lvl="4" marL="2286000" algn="l">
              <a:lnSpc>
                <a:spcPct val="100000"/>
              </a:lnSpc>
              <a:spcBef>
                <a:spcPts val="5900"/>
              </a:spcBef>
              <a:spcAft>
                <a:spcPts val="0"/>
              </a:spcAft>
              <a:buClr>
                <a:srgbClr val="000000"/>
              </a:buClr>
              <a:buSzPts val="6000"/>
              <a:buFont typeface="Helvetica Neue"/>
              <a:buChar char="•"/>
              <a:defRPr sz="48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16" name="Google Shape;16;p3"/>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p:cSld name="Blank">
    <p:spTree>
      <p:nvGrpSpPr>
        <p:cNvPr id="17" name="Shape 17"/>
        <p:cNvGrpSpPr/>
        <p:nvPr/>
      </p:nvGrpSpPr>
      <p:grpSpPr>
        <a:xfrm>
          <a:off x="0" y="0"/>
          <a:ext cx="0" cy="0"/>
          <a:chOff x="0" y="0"/>
          <a:chExt cx="0" cy="0"/>
        </a:xfrm>
      </p:grpSpPr>
      <p:sp>
        <p:nvSpPr>
          <p:cNvPr id="18" name="Google Shape;18;p4"/>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Horizontal">
  <p:cSld name="Photo - Horizontal">
    <p:spTree>
      <p:nvGrpSpPr>
        <p:cNvPr id="19" name="Shape 19"/>
        <p:cNvGrpSpPr/>
        <p:nvPr/>
      </p:nvGrpSpPr>
      <p:grpSpPr>
        <a:xfrm>
          <a:off x="0" y="0"/>
          <a:ext cx="0" cy="0"/>
          <a:chOff x="0" y="0"/>
          <a:chExt cx="0" cy="0"/>
        </a:xfrm>
      </p:grpSpPr>
      <p:sp>
        <p:nvSpPr>
          <p:cNvPr id="20" name="Google Shape;20;p5"/>
          <p:cNvSpPr/>
          <p:nvPr>
            <p:ph idx="2" type="pic"/>
          </p:nvPr>
        </p:nvSpPr>
        <p:spPr>
          <a:xfrm>
            <a:off x="3125968" y="673100"/>
            <a:ext cx="18135601" cy="87376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21" name="Google Shape;21;p5"/>
          <p:cNvSpPr txBox="1"/>
          <p:nvPr>
            <p:ph type="title"/>
          </p:nvPr>
        </p:nvSpPr>
        <p:spPr>
          <a:xfrm>
            <a:off x="635000" y="9512300"/>
            <a:ext cx="23114000" cy="2006600"/>
          </a:xfrm>
          <a:prstGeom prst="rect">
            <a:avLst/>
          </a:prstGeom>
          <a:noFill/>
          <a:ln>
            <a:noFill/>
          </a:ln>
        </p:spPr>
        <p:txBody>
          <a:bodyPr anchorCtr="0" anchor="b"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22" name="Google Shape;22;p5"/>
          <p:cNvSpPr txBox="1"/>
          <p:nvPr>
            <p:ph idx="1" type="body"/>
          </p:nvPr>
        </p:nvSpPr>
        <p:spPr>
          <a:xfrm>
            <a:off x="635000" y="11442700"/>
            <a:ext cx="23114000" cy="1587500"/>
          </a:xfrm>
          <a:prstGeom prst="rect">
            <a:avLst/>
          </a:prstGeom>
          <a:noFill/>
          <a:ln>
            <a:noFill/>
          </a:ln>
        </p:spPr>
        <p:txBody>
          <a:bodyPr anchorCtr="0" anchor="t"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5400"/>
              <a:buFont typeface="Helvetica Neue"/>
              <a:buNone/>
              <a:defRPr sz="5400"/>
            </a:lvl1pPr>
            <a:lvl2pPr indent="-228600" lvl="1" marL="914400" algn="ctr">
              <a:lnSpc>
                <a:spcPct val="100000"/>
              </a:lnSpc>
              <a:spcBef>
                <a:spcPts val="0"/>
              </a:spcBef>
              <a:spcAft>
                <a:spcPts val="0"/>
              </a:spcAft>
              <a:buClr>
                <a:srgbClr val="000000"/>
              </a:buClr>
              <a:buSzPts val="5400"/>
              <a:buFont typeface="Helvetica Neue"/>
              <a:buNone/>
              <a:defRPr sz="5400"/>
            </a:lvl2pPr>
            <a:lvl3pPr indent="-228600" lvl="2" marL="1371600" algn="ctr">
              <a:lnSpc>
                <a:spcPct val="100000"/>
              </a:lnSpc>
              <a:spcBef>
                <a:spcPts val="0"/>
              </a:spcBef>
              <a:spcAft>
                <a:spcPts val="0"/>
              </a:spcAft>
              <a:buClr>
                <a:srgbClr val="000000"/>
              </a:buClr>
              <a:buSzPts val="5400"/>
              <a:buFont typeface="Helvetica Neue"/>
              <a:buNone/>
              <a:defRPr sz="5400"/>
            </a:lvl3pPr>
            <a:lvl4pPr indent="-228600" lvl="3" marL="1828800" algn="ctr">
              <a:lnSpc>
                <a:spcPct val="100000"/>
              </a:lnSpc>
              <a:spcBef>
                <a:spcPts val="0"/>
              </a:spcBef>
              <a:spcAft>
                <a:spcPts val="0"/>
              </a:spcAft>
              <a:buClr>
                <a:srgbClr val="000000"/>
              </a:buClr>
              <a:buSzPts val="5400"/>
              <a:buFont typeface="Helvetica Neue"/>
              <a:buNone/>
              <a:defRPr sz="5400"/>
            </a:lvl4pPr>
            <a:lvl5pPr indent="-228600" lvl="4" marL="2286000" algn="ctr">
              <a:lnSpc>
                <a:spcPct val="100000"/>
              </a:lnSpc>
              <a:spcBef>
                <a:spcPts val="0"/>
              </a:spcBef>
              <a:spcAft>
                <a:spcPts val="0"/>
              </a:spcAft>
              <a:buClr>
                <a:srgbClr val="000000"/>
              </a:buClr>
              <a:buSzPts val="5400"/>
              <a:buFont typeface="Helvetica Neue"/>
              <a:buNone/>
              <a:defRPr sz="54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23" name="Google Shape;23;p5"/>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Center">
  <p:cSld name="Title - Center">
    <p:spTree>
      <p:nvGrpSpPr>
        <p:cNvPr id="24" name="Shape 24"/>
        <p:cNvGrpSpPr/>
        <p:nvPr/>
      </p:nvGrpSpPr>
      <p:grpSpPr>
        <a:xfrm>
          <a:off x="0" y="0"/>
          <a:ext cx="0" cy="0"/>
          <a:chOff x="0" y="0"/>
          <a:chExt cx="0" cy="0"/>
        </a:xfrm>
      </p:grpSpPr>
      <p:sp>
        <p:nvSpPr>
          <p:cNvPr id="25" name="Google Shape;25;p6"/>
          <p:cNvSpPr txBox="1"/>
          <p:nvPr>
            <p:ph type="title"/>
          </p:nvPr>
        </p:nvSpPr>
        <p:spPr>
          <a:xfrm>
            <a:off x="1778000" y="4533900"/>
            <a:ext cx="20828000" cy="46482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26" name="Google Shape;26;p6"/>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Vertical">
  <p:cSld name="Photo - Vertical">
    <p:spTree>
      <p:nvGrpSpPr>
        <p:cNvPr id="27" name="Shape 27"/>
        <p:cNvGrpSpPr/>
        <p:nvPr/>
      </p:nvGrpSpPr>
      <p:grpSpPr>
        <a:xfrm>
          <a:off x="0" y="0"/>
          <a:ext cx="0" cy="0"/>
          <a:chOff x="0" y="0"/>
          <a:chExt cx="0" cy="0"/>
        </a:xfrm>
      </p:grpSpPr>
      <p:sp>
        <p:nvSpPr>
          <p:cNvPr id="28" name="Google Shape;28;p7"/>
          <p:cNvSpPr/>
          <p:nvPr>
            <p:ph idx="2" type="pic"/>
          </p:nvPr>
        </p:nvSpPr>
        <p:spPr>
          <a:xfrm>
            <a:off x="13165980" y="952500"/>
            <a:ext cx="9525001" cy="11468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29" name="Google Shape;29;p7"/>
          <p:cNvSpPr txBox="1"/>
          <p:nvPr>
            <p:ph type="title"/>
          </p:nvPr>
        </p:nvSpPr>
        <p:spPr>
          <a:xfrm>
            <a:off x="1651000" y="952500"/>
            <a:ext cx="10223500" cy="5549900"/>
          </a:xfrm>
          <a:prstGeom prst="rect">
            <a:avLst/>
          </a:prstGeom>
          <a:noFill/>
          <a:ln>
            <a:noFill/>
          </a:ln>
        </p:spPr>
        <p:txBody>
          <a:bodyPr anchorCtr="0" anchor="b" bIns="50800" lIns="50800" spcFirstLastPara="1" rIns="50800" wrap="square" tIns="50800">
            <a:noAutofit/>
          </a:bodyPr>
          <a:lstStyle>
            <a:lvl1pPr lvl="0" algn="ctr">
              <a:lnSpc>
                <a:spcPct val="100000"/>
              </a:lnSpc>
              <a:spcBef>
                <a:spcPts val="0"/>
              </a:spcBef>
              <a:spcAft>
                <a:spcPts val="0"/>
              </a:spcAft>
              <a:buClr>
                <a:srgbClr val="000000"/>
              </a:buClr>
              <a:buSzPts val="8400"/>
              <a:buFont typeface="Helvetica Neue"/>
              <a:buNone/>
              <a:defRPr sz="8400"/>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0" name="Google Shape;30;p7"/>
          <p:cNvSpPr txBox="1"/>
          <p:nvPr>
            <p:ph idx="1" type="body"/>
          </p:nvPr>
        </p:nvSpPr>
        <p:spPr>
          <a:xfrm>
            <a:off x="1651000" y="6527800"/>
            <a:ext cx="10223500" cy="5727700"/>
          </a:xfrm>
          <a:prstGeom prst="rect">
            <a:avLst/>
          </a:prstGeom>
          <a:noFill/>
          <a:ln>
            <a:noFill/>
          </a:ln>
        </p:spPr>
        <p:txBody>
          <a:bodyPr anchorCtr="0" anchor="t"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5400"/>
              <a:buFont typeface="Helvetica Neue"/>
              <a:buNone/>
              <a:defRPr sz="5400"/>
            </a:lvl1pPr>
            <a:lvl2pPr indent="-228600" lvl="1" marL="914400" algn="ctr">
              <a:lnSpc>
                <a:spcPct val="100000"/>
              </a:lnSpc>
              <a:spcBef>
                <a:spcPts val="0"/>
              </a:spcBef>
              <a:spcAft>
                <a:spcPts val="0"/>
              </a:spcAft>
              <a:buClr>
                <a:srgbClr val="000000"/>
              </a:buClr>
              <a:buSzPts val="5400"/>
              <a:buFont typeface="Helvetica Neue"/>
              <a:buNone/>
              <a:defRPr sz="5400"/>
            </a:lvl2pPr>
            <a:lvl3pPr indent="-228600" lvl="2" marL="1371600" algn="ctr">
              <a:lnSpc>
                <a:spcPct val="100000"/>
              </a:lnSpc>
              <a:spcBef>
                <a:spcPts val="0"/>
              </a:spcBef>
              <a:spcAft>
                <a:spcPts val="0"/>
              </a:spcAft>
              <a:buClr>
                <a:srgbClr val="000000"/>
              </a:buClr>
              <a:buSzPts val="5400"/>
              <a:buFont typeface="Helvetica Neue"/>
              <a:buNone/>
              <a:defRPr sz="5400"/>
            </a:lvl3pPr>
            <a:lvl4pPr indent="-228600" lvl="3" marL="1828800" algn="ctr">
              <a:lnSpc>
                <a:spcPct val="100000"/>
              </a:lnSpc>
              <a:spcBef>
                <a:spcPts val="0"/>
              </a:spcBef>
              <a:spcAft>
                <a:spcPts val="0"/>
              </a:spcAft>
              <a:buClr>
                <a:srgbClr val="000000"/>
              </a:buClr>
              <a:buSzPts val="5400"/>
              <a:buFont typeface="Helvetica Neue"/>
              <a:buNone/>
              <a:defRPr sz="5400"/>
            </a:lvl4pPr>
            <a:lvl5pPr indent="-228600" lvl="4" marL="2286000" algn="ctr">
              <a:lnSpc>
                <a:spcPct val="100000"/>
              </a:lnSpc>
              <a:spcBef>
                <a:spcPts val="0"/>
              </a:spcBef>
              <a:spcAft>
                <a:spcPts val="0"/>
              </a:spcAft>
              <a:buClr>
                <a:srgbClr val="000000"/>
              </a:buClr>
              <a:buSzPts val="5400"/>
              <a:buFont typeface="Helvetica Neue"/>
              <a:buNone/>
              <a:defRPr sz="54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31" name="Google Shape;31;p7"/>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Top">
  <p:cSld name="Title - Top">
    <p:spTree>
      <p:nvGrpSpPr>
        <p:cNvPr id="32" name="Shape 32"/>
        <p:cNvGrpSpPr/>
        <p:nvPr/>
      </p:nvGrpSpPr>
      <p:grpSpPr>
        <a:xfrm>
          <a:off x="0" y="0"/>
          <a:ext cx="0" cy="0"/>
          <a:chOff x="0" y="0"/>
          <a:chExt cx="0" cy="0"/>
        </a:xfrm>
      </p:grpSpPr>
      <p:sp>
        <p:nvSpPr>
          <p:cNvPr id="33" name="Google Shape;33;p8"/>
          <p:cNvSpPr txBox="1"/>
          <p:nvPr>
            <p:ph type="title"/>
          </p:nvPr>
        </p:nvSpPr>
        <p:spPr>
          <a:xfrm>
            <a:off x="1689100" y="355600"/>
            <a:ext cx="21005799" cy="22860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4" name="Google Shape;34;p8"/>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Bullets &amp; Photo">
  <p:cSld name="Title, Bullets &amp; Photo">
    <p:spTree>
      <p:nvGrpSpPr>
        <p:cNvPr id="35" name="Shape 35"/>
        <p:cNvGrpSpPr/>
        <p:nvPr/>
      </p:nvGrpSpPr>
      <p:grpSpPr>
        <a:xfrm>
          <a:off x="0" y="0"/>
          <a:ext cx="0" cy="0"/>
          <a:chOff x="0" y="0"/>
          <a:chExt cx="0" cy="0"/>
        </a:xfrm>
      </p:grpSpPr>
      <p:sp>
        <p:nvSpPr>
          <p:cNvPr id="36" name="Google Shape;36;p9"/>
          <p:cNvSpPr/>
          <p:nvPr>
            <p:ph idx="2" type="pic"/>
          </p:nvPr>
        </p:nvSpPr>
        <p:spPr>
          <a:xfrm>
            <a:off x="13169900" y="3149600"/>
            <a:ext cx="9525000" cy="92964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37" name="Google Shape;37;p9"/>
          <p:cNvSpPr txBox="1"/>
          <p:nvPr>
            <p:ph type="title"/>
          </p:nvPr>
        </p:nvSpPr>
        <p:spPr>
          <a:xfrm>
            <a:off x="1689100" y="355600"/>
            <a:ext cx="21005799" cy="22860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8" name="Google Shape;38;p9"/>
          <p:cNvSpPr txBox="1"/>
          <p:nvPr>
            <p:ph idx="1" type="body"/>
          </p:nvPr>
        </p:nvSpPr>
        <p:spPr>
          <a:xfrm>
            <a:off x="1689100" y="3149600"/>
            <a:ext cx="10223500" cy="9296400"/>
          </a:xfrm>
          <a:prstGeom prst="rect">
            <a:avLst/>
          </a:prstGeom>
          <a:noFill/>
          <a:ln>
            <a:noFill/>
          </a:ln>
        </p:spPr>
        <p:txBody>
          <a:bodyPr anchorCtr="0" anchor="ctr" bIns="50800" lIns="50800" spcFirstLastPara="1" rIns="50800" wrap="square" tIns="50800">
            <a:noAutofit/>
          </a:bodyPr>
          <a:lstStyle>
            <a:lvl1pPr indent="-530225" lvl="0" marL="457200" algn="l">
              <a:lnSpc>
                <a:spcPct val="100000"/>
              </a:lnSpc>
              <a:spcBef>
                <a:spcPts val="4500"/>
              </a:spcBef>
              <a:spcAft>
                <a:spcPts val="0"/>
              </a:spcAft>
              <a:buClr>
                <a:srgbClr val="000000"/>
              </a:buClr>
              <a:buSzPts val="4750"/>
              <a:buFont typeface="Helvetica Neue"/>
              <a:buChar char="•"/>
              <a:defRPr sz="3800"/>
            </a:lvl1pPr>
            <a:lvl2pPr indent="-530225" lvl="1" marL="914400" algn="l">
              <a:lnSpc>
                <a:spcPct val="100000"/>
              </a:lnSpc>
              <a:spcBef>
                <a:spcPts val="4500"/>
              </a:spcBef>
              <a:spcAft>
                <a:spcPts val="0"/>
              </a:spcAft>
              <a:buClr>
                <a:srgbClr val="000000"/>
              </a:buClr>
              <a:buSzPts val="4750"/>
              <a:buFont typeface="Helvetica Neue"/>
              <a:buChar char="•"/>
              <a:defRPr sz="3800"/>
            </a:lvl2pPr>
            <a:lvl3pPr indent="-530225" lvl="2" marL="1371600" algn="l">
              <a:lnSpc>
                <a:spcPct val="100000"/>
              </a:lnSpc>
              <a:spcBef>
                <a:spcPts val="4500"/>
              </a:spcBef>
              <a:spcAft>
                <a:spcPts val="0"/>
              </a:spcAft>
              <a:buClr>
                <a:srgbClr val="000000"/>
              </a:buClr>
              <a:buSzPts val="4750"/>
              <a:buFont typeface="Helvetica Neue"/>
              <a:buChar char="•"/>
              <a:defRPr sz="3800"/>
            </a:lvl3pPr>
            <a:lvl4pPr indent="-530225" lvl="3" marL="1828800" algn="l">
              <a:lnSpc>
                <a:spcPct val="100000"/>
              </a:lnSpc>
              <a:spcBef>
                <a:spcPts val="4500"/>
              </a:spcBef>
              <a:spcAft>
                <a:spcPts val="0"/>
              </a:spcAft>
              <a:buClr>
                <a:srgbClr val="000000"/>
              </a:buClr>
              <a:buSzPts val="4750"/>
              <a:buFont typeface="Helvetica Neue"/>
              <a:buChar char="•"/>
              <a:defRPr sz="3800"/>
            </a:lvl4pPr>
            <a:lvl5pPr indent="-530225" lvl="4" marL="2286000" algn="l">
              <a:lnSpc>
                <a:spcPct val="100000"/>
              </a:lnSpc>
              <a:spcBef>
                <a:spcPts val="4500"/>
              </a:spcBef>
              <a:spcAft>
                <a:spcPts val="0"/>
              </a:spcAft>
              <a:buClr>
                <a:srgbClr val="000000"/>
              </a:buClr>
              <a:buSzPts val="4750"/>
              <a:buFont typeface="Helvetica Neue"/>
              <a:buChar char="•"/>
              <a:defRPr sz="38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39" name="Google Shape;39;p9"/>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ullets">
  <p:cSld name="Bullets">
    <p:spTree>
      <p:nvGrpSpPr>
        <p:cNvPr id="40" name="Shape 40"/>
        <p:cNvGrpSpPr/>
        <p:nvPr/>
      </p:nvGrpSpPr>
      <p:grpSpPr>
        <a:xfrm>
          <a:off x="0" y="0"/>
          <a:ext cx="0" cy="0"/>
          <a:chOff x="0" y="0"/>
          <a:chExt cx="0" cy="0"/>
        </a:xfrm>
      </p:grpSpPr>
      <p:sp>
        <p:nvSpPr>
          <p:cNvPr id="41" name="Google Shape;41;p10"/>
          <p:cNvSpPr txBox="1"/>
          <p:nvPr>
            <p:ph idx="1" type="body"/>
          </p:nvPr>
        </p:nvSpPr>
        <p:spPr>
          <a:xfrm>
            <a:off x="1689100" y="1778000"/>
            <a:ext cx="21005799" cy="10160000"/>
          </a:xfrm>
          <a:prstGeom prst="rect">
            <a:avLst/>
          </a:prstGeom>
          <a:noFill/>
          <a:ln>
            <a:noFill/>
          </a:ln>
        </p:spPr>
        <p:txBody>
          <a:bodyPr anchorCtr="0" anchor="ctr" bIns="50800" lIns="50800" spcFirstLastPara="1" rIns="50800" wrap="square" tIns="50800">
            <a:noAutofit/>
          </a:bodyPr>
          <a:lstStyle>
            <a:lvl1pPr indent="-609600" lvl="0" marL="457200" algn="l">
              <a:lnSpc>
                <a:spcPct val="100000"/>
              </a:lnSpc>
              <a:spcBef>
                <a:spcPts val="5900"/>
              </a:spcBef>
              <a:spcAft>
                <a:spcPts val="0"/>
              </a:spcAft>
              <a:buClr>
                <a:srgbClr val="000000"/>
              </a:buClr>
              <a:buSzPts val="6000"/>
              <a:buFont typeface="Helvetica Neue"/>
              <a:buChar char="•"/>
              <a:defRPr sz="4800"/>
            </a:lvl1pPr>
            <a:lvl2pPr indent="-609600" lvl="1" marL="914400" algn="l">
              <a:lnSpc>
                <a:spcPct val="100000"/>
              </a:lnSpc>
              <a:spcBef>
                <a:spcPts val="5900"/>
              </a:spcBef>
              <a:spcAft>
                <a:spcPts val="0"/>
              </a:spcAft>
              <a:buClr>
                <a:srgbClr val="000000"/>
              </a:buClr>
              <a:buSzPts val="6000"/>
              <a:buFont typeface="Helvetica Neue"/>
              <a:buChar char="•"/>
              <a:defRPr sz="4800"/>
            </a:lvl2pPr>
            <a:lvl3pPr indent="-609600" lvl="2" marL="1371600" algn="l">
              <a:lnSpc>
                <a:spcPct val="100000"/>
              </a:lnSpc>
              <a:spcBef>
                <a:spcPts val="5900"/>
              </a:spcBef>
              <a:spcAft>
                <a:spcPts val="0"/>
              </a:spcAft>
              <a:buClr>
                <a:srgbClr val="000000"/>
              </a:buClr>
              <a:buSzPts val="6000"/>
              <a:buFont typeface="Helvetica Neue"/>
              <a:buChar char="•"/>
              <a:defRPr sz="4800"/>
            </a:lvl3pPr>
            <a:lvl4pPr indent="-609600" lvl="3" marL="1828800" algn="l">
              <a:lnSpc>
                <a:spcPct val="100000"/>
              </a:lnSpc>
              <a:spcBef>
                <a:spcPts val="5900"/>
              </a:spcBef>
              <a:spcAft>
                <a:spcPts val="0"/>
              </a:spcAft>
              <a:buClr>
                <a:srgbClr val="000000"/>
              </a:buClr>
              <a:buSzPts val="6000"/>
              <a:buFont typeface="Helvetica Neue"/>
              <a:buChar char="•"/>
              <a:defRPr sz="4800"/>
            </a:lvl4pPr>
            <a:lvl5pPr indent="-609600" lvl="4" marL="2286000" algn="l">
              <a:lnSpc>
                <a:spcPct val="100000"/>
              </a:lnSpc>
              <a:spcBef>
                <a:spcPts val="5900"/>
              </a:spcBef>
              <a:spcAft>
                <a:spcPts val="0"/>
              </a:spcAft>
              <a:buClr>
                <a:srgbClr val="000000"/>
              </a:buClr>
              <a:buSzPts val="6000"/>
              <a:buFont typeface="Helvetica Neue"/>
              <a:buChar char="•"/>
              <a:defRPr sz="48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42" name="Google Shape;42;p10"/>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689100" y="355600"/>
            <a:ext cx="21005799" cy="2286000"/>
          </a:xfrm>
          <a:prstGeom prst="rect">
            <a:avLst/>
          </a:prstGeom>
          <a:noFill/>
          <a:ln>
            <a:noFill/>
          </a:ln>
        </p:spPr>
        <p:txBody>
          <a:bodyPr anchorCtr="0" anchor="ctr" bIns="50800" lIns="50800" spcFirstLastPara="1" rIns="50800" wrap="square" tIns="50800">
            <a:noAutofit/>
          </a:bodyPr>
          <a:lstStyle>
            <a:lvl1pPr lvl="0"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1pPr>
            <a:lvl2pPr lvl="1"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2pPr>
            <a:lvl3pPr lvl="2"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3pPr>
            <a:lvl4pPr lvl="3"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4pPr>
            <a:lvl5pPr lvl="4"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5pPr>
            <a:lvl6pPr lvl="5"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6pPr>
            <a:lvl7pPr lvl="6"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7pPr>
            <a:lvl8pPr lvl="7"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8pPr>
            <a:lvl9pPr lvl="8"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9pPr>
          </a:lstStyle>
          <a:p/>
        </p:txBody>
      </p:sp>
      <p:sp>
        <p:nvSpPr>
          <p:cNvPr id="7" name="Google Shape;7;p1"/>
          <p:cNvSpPr txBox="1"/>
          <p:nvPr>
            <p:ph idx="1" type="body"/>
          </p:nvPr>
        </p:nvSpPr>
        <p:spPr>
          <a:xfrm>
            <a:off x="1689100" y="3149600"/>
            <a:ext cx="21005799" cy="9296400"/>
          </a:xfrm>
          <a:prstGeom prst="rect">
            <a:avLst/>
          </a:prstGeom>
          <a:noFill/>
          <a:ln>
            <a:noFill/>
          </a:ln>
        </p:spPr>
        <p:txBody>
          <a:bodyPr anchorCtr="0" anchor="ctr" bIns="50800" lIns="50800" spcFirstLastPara="1" rIns="50800" wrap="square" tIns="50800">
            <a:noAutofit/>
          </a:bodyPr>
          <a:lstStyle>
            <a:lvl1pPr indent="-641350" lvl="0" marL="4572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indent="-641350" lvl="1" marL="9144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indent="-641350" lvl="2" marL="13716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indent="-641350" lvl="3" marL="18288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indent="-641350" lvl="4" marL="22860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indent="-641350" lvl="5" marL="27432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indent="-641350" lvl="6" marL="32004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indent="-641350" lvl="7" marL="36576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indent="-641350" lvl="8" marL="41148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8" name="Google Shape;8;p1"/>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mc:Choice Requires="p14">
      <p:transition spd="slow" p14:dur="1000">
        <p:push dir="r"/>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jpg"/><Relationship Id="rId4" Type="http://schemas.openxmlformats.org/officeDocument/2006/relationships/hyperlink" Target="mailto:construct@pound.com" TargetMode="External"/><Relationship Id="rId5"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5.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9.jpg"/><Relationship Id="rId4" Type="http://schemas.openxmlformats.org/officeDocument/2006/relationships/image" Target="../media/image6.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7.jpg"/><Relationship Id="rId4" Type="http://schemas.openxmlformats.org/officeDocument/2006/relationships/image" Target="../media/image13.jpg"/><Relationship Id="rId5" Type="http://schemas.openxmlformats.org/officeDocument/2006/relationships/image" Target="../media/image9.jpg"/><Relationship Id="rId6" Type="http://schemas.openxmlformats.org/officeDocument/2006/relationships/image" Target="../media/image8.jpg"/><Relationship Id="rId7" Type="http://schemas.openxmlformats.org/officeDocument/2006/relationships/image" Target="../media/image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4.jpg"/><Relationship Id="rId4" Type="http://schemas.openxmlformats.org/officeDocument/2006/relationships/image" Target="../media/image16.jpg"/><Relationship Id="rId5"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hyperlink" Target="mailto:construct@pound.com" TargetMode="External"/><Relationship Id="rId4" Type="http://schemas.openxmlformats.org/officeDocument/2006/relationships/image" Target="../media/image8.jpg"/><Relationship Id="rId5"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 name="Shape 58"/>
        <p:cNvGrpSpPr/>
        <p:nvPr/>
      </p:nvGrpSpPr>
      <p:grpSpPr>
        <a:xfrm>
          <a:off x="0" y="0"/>
          <a:ext cx="0" cy="0"/>
          <a:chOff x="0" y="0"/>
          <a:chExt cx="0" cy="0"/>
        </a:xfrm>
      </p:grpSpPr>
      <p:pic>
        <p:nvPicPr>
          <p:cNvPr id="59" name="Google Shape;59;p14"/>
          <p:cNvPicPr preferRelativeResize="0"/>
          <p:nvPr/>
        </p:nvPicPr>
        <p:blipFill rotWithShape="1">
          <a:blip r:embed="rId3">
            <a:alphaModFix/>
          </a:blip>
          <a:srcRect b="11316" l="1328" r="1327" t="11315"/>
          <a:stretch/>
        </p:blipFill>
        <p:spPr>
          <a:xfrm>
            <a:off x="-152401" y="-177801"/>
            <a:ext cx="24688800" cy="14071600"/>
          </a:xfrm>
          <a:prstGeom prst="rect">
            <a:avLst/>
          </a:prstGeom>
          <a:noFill/>
          <a:ln>
            <a:noFill/>
          </a:ln>
        </p:spPr>
      </p:pic>
      <p:sp>
        <p:nvSpPr>
          <p:cNvPr id="60" name="Google Shape;60;p14"/>
          <p:cNvSpPr/>
          <p:nvPr/>
        </p:nvSpPr>
        <p:spPr>
          <a:xfrm>
            <a:off x="-38496" y="-203895"/>
            <a:ext cx="24968994" cy="14123790"/>
          </a:xfrm>
          <a:prstGeom prst="rect">
            <a:avLst/>
          </a:prstGeom>
          <a:solidFill>
            <a:srgbClr val="000000">
              <a:alpha val="34901"/>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61" name="Google Shape;61;p14"/>
          <p:cNvSpPr txBox="1"/>
          <p:nvPr>
            <p:ph idx="4294967295" type="subTitle"/>
          </p:nvPr>
        </p:nvSpPr>
        <p:spPr>
          <a:xfrm>
            <a:off x="4482216" y="9470506"/>
            <a:ext cx="15927568" cy="170567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000"/>
              <a:buFont typeface="Roboto"/>
              <a:buNone/>
            </a:pPr>
            <a:r>
              <a:rPr b="0" i="0" lang="en-US" sz="4000" u="none" cap="none" strike="noStrike">
                <a:solidFill>
                  <a:srgbClr val="FFFFFF"/>
                </a:solidFill>
                <a:latin typeface="Roboto"/>
                <a:ea typeface="Roboto"/>
                <a:cs typeface="Roboto"/>
                <a:sym typeface="Roboto"/>
              </a:rPr>
              <a:t>+76 37368 8728  </a:t>
            </a:r>
            <a:r>
              <a:rPr b="0" i="0" lang="en-US" sz="4000" u="none" cap="none" strike="noStrike">
                <a:solidFill>
                  <a:schemeClr val="lt1"/>
                </a:solidFill>
                <a:latin typeface="Roboto"/>
                <a:ea typeface="Roboto"/>
                <a:cs typeface="Roboto"/>
                <a:sym typeface="Roboto"/>
              </a:rPr>
              <a:t>|  construct@pound.com</a:t>
            </a:r>
            <a:endParaRPr b="0" i="0" sz="5400" u="sng" cap="none" strike="noStrike">
              <a:solidFill>
                <a:schemeClr val="lt1"/>
              </a:solidFill>
              <a:latin typeface="Helvetica Neue"/>
              <a:ea typeface="Helvetica Neue"/>
              <a:cs typeface="Helvetica Neue"/>
              <a:sym typeface="Helvetica Neue"/>
              <a:hlinkClick r:id="rId4"/>
            </a:endParaRPr>
          </a:p>
        </p:txBody>
      </p:sp>
      <p:sp>
        <p:nvSpPr>
          <p:cNvPr id="62" name="Google Shape;62;p14"/>
          <p:cNvSpPr txBox="1"/>
          <p:nvPr>
            <p:ph idx="4294967295" type="ctrTitle"/>
          </p:nvPr>
        </p:nvSpPr>
        <p:spPr>
          <a:xfrm>
            <a:off x="4137649" y="4578129"/>
            <a:ext cx="16616701" cy="2238632"/>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Clr>
                <a:srgbClr val="FFFFFF"/>
              </a:buClr>
              <a:buSzPts val="12000"/>
              <a:buFont typeface="Roboto"/>
              <a:buNone/>
            </a:pPr>
            <a:r>
              <a:rPr b="1" i="0" lang="en-US" sz="12000" u="none" cap="none" strike="noStrike">
                <a:solidFill>
                  <a:srgbClr val="FFFFFF"/>
                </a:solidFill>
                <a:latin typeface="Roboto"/>
                <a:ea typeface="Roboto"/>
                <a:cs typeface="Roboto"/>
                <a:sym typeface="Roboto"/>
              </a:rPr>
              <a:t>POUND FOR POUND</a:t>
            </a:r>
            <a:endParaRPr/>
          </a:p>
        </p:txBody>
      </p:sp>
      <p:sp>
        <p:nvSpPr>
          <p:cNvPr id="63" name="Google Shape;63;p14"/>
          <p:cNvSpPr/>
          <p:nvPr/>
        </p:nvSpPr>
        <p:spPr>
          <a:xfrm>
            <a:off x="4098686" y="7061656"/>
            <a:ext cx="16329105" cy="1175916"/>
          </a:xfrm>
          <a:prstGeom prst="rect">
            <a:avLst/>
          </a:prstGeom>
          <a:noFill/>
          <a:ln>
            <a:noFill/>
          </a:ln>
        </p:spPr>
        <p:txBody>
          <a:bodyPr anchorCtr="0" anchor="ctr" bIns="50800" lIns="50800" spcFirstLastPara="1" rIns="50800" wrap="square" tIns="50800">
            <a:noAutofit/>
          </a:bodyPr>
          <a:lstStyle/>
          <a:p>
            <a:pPr indent="0" lvl="0" marL="0" marR="0" rtl="0" algn="ctr">
              <a:lnSpc>
                <a:spcPct val="60000"/>
              </a:lnSpc>
              <a:spcBef>
                <a:spcPts val="0"/>
              </a:spcBef>
              <a:spcAft>
                <a:spcPts val="0"/>
              </a:spcAft>
              <a:buClr>
                <a:srgbClr val="FFFFFF"/>
              </a:buClr>
              <a:buSzPts val="6080"/>
              <a:buFont typeface="Poppins SemiBold"/>
              <a:buNone/>
            </a:pPr>
            <a:r>
              <a:rPr b="0" i="0" lang="en-US" sz="6080" u="none" cap="none" strike="noStrike">
                <a:solidFill>
                  <a:srgbClr val="FFFFFF"/>
                </a:solidFill>
                <a:latin typeface="Poppins SemiBold"/>
                <a:ea typeface="Poppins SemiBold"/>
                <a:cs typeface="Poppins SemiBold"/>
                <a:sym typeface="Poppins SemiBold"/>
              </a:rPr>
              <a:t>CONSTRUCTION, INC.</a:t>
            </a:r>
            <a:endParaRPr/>
          </a:p>
        </p:txBody>
      </p:sp>
      <p:cxnSp>
        <p:nvCxnSpPr>
          <p:cNvPr id="64" name="Google Shape;64;p14"/>
          <p:cNvCxnSpPr/>
          <p:nvPr/>
        </p:nvCxnSpPr>
        <p:spPr>
          <a:xfrm>
            <a:off x="10482584" y="8980714"/>
            <a:ext cx="3561311" cy="1"/>
          </a:xfrm>
          <a:prstGeom prst="straightConnector1">
            <a:avLst/>
          </a:prstGeom>
          <a:noFill/>
          <a:ln cap="flat" cmpd="sng" w="63500">
            <a:solidFill>
              <a:srgbClr val="FA9102"/>
            </a:solidFill>
            <a:prstDash val="solid"/>
            <a:miter lim="400000"/>
            <a:headEnd len="sm" w="sm" type="none"/>
            <a:tailEnd len="sm" w="sm" type="none"/>
          </a:ln>
        </p:spPr>
      </p:cxnSp>
      <p:pic>
        <p:nvPicPr>
          <p:cNvPr id="65" name="Google Shape;65;p14"/>
          <p:cNvPicPr preferRelativeResize="0"/>
          <p:nvPr/>
        </p:nvPicPr>
        <p:blipFill rotWithShape="1">
          <a:blip r:embed="rId5">
            <a:alphaModFix/>
          </a:blip>
          <a:srcRect b="0" l="0" r="0" t="0"/>
          <a:stretch/>
        </p:blipFill>
        <p:spPr>
          <a:xfrm>
            <a:off x="11314978" y="2039652"/>
            <a:ext cx="2262044" cy="199078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4" name="Shape 144"/>
        <p:cNvGrpSpPr/>
        <p:nvPr/>
      </p:nvGrpSpPr>
      <p:grpSpPr>
        <a:xfrm>
          <a:off x="0" y="0"/>
          <a:ext cx="0" cy="0"/>
          <a:chOff x="0" y="0"/>
          <a:chExt cx="0" cy="0"/>
        </a:xfrm>
      </p:grpSpPr>
      <p:pic>
        <p:nvPicPr>
          <p:cNvPr id="145" name="Google Shape;145;p23"/>
          <p:cNvPicPr preferRelativeResize="0"/>
          <p:nvPr/>
        </p:nvPicPr>
        <p:blipFill rotWithShape="1">
          <a:blip r:embed="rId3">
            <a:alphaModFix/>
          </a:blip>
          <a:srcRect b="10469" l="1250" r="1249" t="64769"/>
          <a:stretch/>
        </p:blipFill>
        <p:spPr>
          <a:xfrm>
            <a:off x="-188220" y="6539872"/>
            <a:ext cx="24760440" cy="4509128"/>
          </a:xfrm>
          <a:prstGeom prst="rect">
            <a:avLst/>
          </a:prstGeom>
          <a:noFill/>
          <a:ln>
            <a:noFill/>
          </a:ln>
        </p:spPr>
      </p:pic>
      <p:sp>
        <p:nvSpPr>
          <p:cNvPr id="146" name="Google Shape;146;p23"/>
          <p:cNvSpPr/>
          <p:nvPr/>
        </p:nvSpPr>
        <p:spPr>
          <a:xfrm>
            <a:off x="10204494" y="2198640"/>
            <a:ext cx="10339994" cy="3522759"/>
          </a:xfrm>
          <a:prstGeom prst="rect">
            <a:avLst/>
          </a:prstGeom>
          <a:noFill/>
          <a:ln>
            <a:noFill/>
          </a:ln>
        </p:spPr>
        <p:txBody>
          <a:bodyPr anchorCtr="0" anchor="ctr" bIns="50800" lIns="50800" spcFirstLastPara="1" rIns="50800" wrap="square" tIns="50800">
            <a:noAutofit/>
          </a:bodyPr>
          <a:lstStyle/>
          <a:p>
            <a:pPr indent="0" lvl="0" marL="0" marR="0" rtl="0" algn="l">
              <a:lnSpc>
                <a:spcPct val="180000"/>
              </a:lnSpc>
              <a:spcBef>
                <a:spcPts val="0"/>
              </a:spcBef>
              <a:spcAft>
                <a:spcPts val="0"/>
              </a:spcAft>
              <a:buClr>
                <a:srgbClr val="000000"/>
              </a:buClr>
              <a:buSzPts val="2100"/>
              <a:buFont typeface="Poppins"/>
              <a:buNone/>
            </a:pPr>
            <a:r>
              <a:rPr b="0" i="0" lang="en-US" sz="2100" u="none" cap="none" strike="noStrike">
                <a:solidFill>
                  <a:srgbClr val="000000"/>
                </a:solidFill>
                <a:latin typeface="Poppins"/>
                <a:ea typeface="Poppins"/>
                <a:cs typeface="Poppins"/>
                <a:sym typeface="Poppins"/>
              </a:rPr>
              <a:t>This project is aimed to deliver construction on any types and kinds of property. The 30 Days Straight project gives the assurance in delivering efficient and effective reconstruction to any damaged property at very competitive price points. Tentative prices will start at $150. Profits gained from this project will be used to buy additional new and state of the art construction materials and construction equipments.</a:t>
            </a:r>
            <a:endParaRPr/>
          </a:p>
        </p:txBody>
      </p:sp>
      <p:sp>
        <p:nvSpPr>
          <p:cNvPr id="147" name="Google Shape;147;p23"/>
          <p:cNvSpPr/>
          <p:nvPr/>
        </p:nvSpPr>
        <p:spPr>
          <a:xfrm>
            <a:off x="3205583" y="1516335"/>
            <a:ext cx="17972833" cy="10568832"/>
          </a:xfrm>
          <a:prstGeom prst="rect">
            <a:avLst/>
          </a:prstGeom>
          <a:noFill/>
          <a:ln cap="flat" cmpd="sng" w="101600">
            <a:solidFill>
              <a:srgbClr val="FA9102"/>
            </a:solidFill>
            <a:prstDash val="solid"/>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48" name="Google Shape;148;p23"/>
          <p:cNvSpPr/>
          <p:nvPr/>
        </p:nvSpPr>
        <p:spPr>
          <a:xfrm>
            <a:off x="4224580" y="2861468"/>
            <a:ext cx="5673240" cy="2197101"/>
          </a:xfrm>
          <a:prstGeom prst="rect">
            <a:avLst/>
          </a:prstGeom>
          <a:noFill/>
          <a:ln>
            <a:noFill/>
          </a:ln>
        </p:spPr>
        <p:txBody>
          <a:bodyPr anchorCtr="0" anchor="ctr" bIns="50800" lIns="50800" spcFirstLastPara="1" rIns="50800" wrap="square" tIns="50800">
            <a:noAutofit/>
          </a:bodyPr>
          <a:lstStyle/>
          <a:p>
            <a:pPr indent="0" lvl="0" marL="0" marR="0" rtl="0" algn="l">
              <a:lnSpc>
                <a:spcPct val="150000"/>
              </a:lnSpc>
              <a:spcBef>
                <a:spcPts val="0"/>
              </a:spcBef>
              <a:spcAft>
                <a:spcPts val="0"/>
              </a:spcAft>
              <a:buClr>
                <a:srgbClr val="000000"/>
              </a:buClr>
              <a:buSzPts val="2600"/>
              <a:buFont typeface="Roboto"/>
              <a:buNone/>
            </a:pPr>
            <a:r>
              <a:rPr b="0" i="0" lang="en-US" sz="2600" u="none" cap="none" strike="noStrike">
                <a:solidFill>
                  <a:srgbClr val="000000"/>
                </a:solidFill>
                <a:latin typeface="Roboto"/>
                <a:ea typeface="Roboto"/>
                <a:cs typeface="Roboto"/>
                <a:sym typeface="Roboto"/>
              </a:rPr>
              <a:t>30 DAYS STRAIGHT</a:t>
            </a:r>
            <a:endParaRPr/>
          </a:p>
          <a:p>
            <a:pPr indent="0" lvl="0" marL="0" marR="0" rtl="0" algn="l">
              <a:lnSpc>
                <a:spcPct val="150000"/>
              </a:lnSpc>
              <a:spcBef>
                <a:spcPts val="0"/>
              </a:spcBef>
              <a:spcAft>
                <a:spcPts val="0"/>
              </a:spcAft>
              <a:buClr>
                <a:srgbClr val="000000"/>
              </a:buClr>
              <a:buSzPts val="2600"/>
              <a:buFont typeface="Roboto"/>
              <a:buNone/>
            </a:pPr>
            <a:r>
              <a:rPr b="0" i="0" lang="en-US" sz="2600" u="none" cap="none" strike="noStrike">
                <a:solidFill>
                  <a:srgbClr val="000000"/>
                </a:solidFill>
                <a:latin typeface="Roboto"/>
                <a:ea typeface="Roboto"/>
                <a:cs typeface="Roboto"/>
                <a:sym typeface="Roboto"/>
              </a:rPr>
              <a:t>Pound for Pound Conference Hall</a:t>
            </a:r>
            <a:endParaRPr/>
          </a:p>
          <a:p>
            <a:pPr indent="0" lvl="0" marL="0" marR="0" rtl="0" algn="l">
              <a:lnSpc>
                <a:spcPct val="150000"/>
              </a:lnSpc>
              <a:spcBef>
                <a:spcPts val="0"/>
              </a:spcBef>
              <a:spcAft>
                <a:spcPts val="0"/>
              </a:spcAft>
              <a:buClr>
                <a:srgbClr val="000000"/>
              </a:buClr>
              <a:buSzPts val="2600"/>
              <a:buFont typeface="Roboto"/>
              <a:buNone/>
            </a:pPr>
            <a:r>
              <a:rPr b="0" i="0" lang="en-US" sz="2600" u="none" cap="none" strike="noStrike">
                <a:solidFill>
                  <a:srgbClr val="000000"/>
                </a:solidFill>
                <a:latin typeface="Roboto"/>
                <a:ea typeface="Roboto"/>
                <a:cs typeface="Roboto"/>
                <a:sym typeface="Roboto"/>
              </a:rPr>
              <a:t>January 20, 2025</a:t>
            </a:r>
            <a:endParaRPr/>
          </a:p>
          <a:p>
            <a:pPr indent="0" lvl="0" marL="0" marR="0" rtl="0" algn="l">
              <a:lnSpc>
                <a:spcPct val="150000"/>
              </a:lnSpc>
              <a:spcBef>
                <a:spcPts val="0"/>
              </a:spcBef>
              <a:spcAft>
                <a:spcPts val="0"/>
              </a:spcAft>
              <a:buClr>
                <a:srgbClr val="000000"/>
              </a:buClr>
              <a:buSzPts val="2600"/>
              <a:buFont typeface="Roboto"/>
              <a:buNone/>
            </a:pPr>
            <a:r>
              <a:rPr b="0" i="0" lang="en-US" sz="2600" u="none" cap="none" strike="noStrike">
                <a:solidFill>
                  <a:srgbClr val="000000"/>
                </a:solidFill>
                <a:latin typeface="Roboto"/>
                <a:ea typeface="Roboto"/>
                <a:cs typeface="Roboto"/>
                <a:sym typeface="Roboto"/>
              </a:rPr>
              <a:t>12pm to 6pm</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2" name="Shape 152"/>
        <p:cNvGrpSpPr/>
        <p:nvPr/>
      </p:nvGrpSpPr>
      <p:grpSpPr>
        <a:xfrm>
          <a:off x="0" y="0"/>
          <a:ext cx="0" cy="0"/>
          <a:chOff x="0" y="0"/>
          <a:chExt cx="0" cy="0"/>
        </a:xfrm>
      </p:grpSpPr>
      <p:pic>
        <p:nvPicPr>
          <p:cNvPr id="153" name="Google Shape;153;p24"/>
          <p:cNvPicPr preferRelativeResize="0"/>
          <p:nvPr/>
        </p:nvPicPr>
        <p:blipFill rotWithShape="1">
          <a:blip r:embed="rId3">
            <a:alphaModFix/>
          </a:blip>
          <a:srcRect b="14337" l="471" r="471" t="64981"/>
          <a:stretch/>
        </p:blipFill>
        <p:spPr>
          <a:xfrm>
            <a:off x="-76201" y="-101601"/>
            <a:ext cx="24536402" cy="7689852"/>
          </a:xfrm>
          <a:prstGeom prst="rect">
            <a:avLst/>
          </a:prstGeom>
          <a:noFill/>
          <a:ln>
            <a:noFill/>
          </a:ln>
        </p:spPr>
      </p:pic>
      <p:sp>
        <p:nvSpPr>
          <p:cNvPr id="154" name="Google Shape;154;p24"/>
          <p:cNvSpPr/>
          <p:nvPr/>
        </p:nvSpPr>
        <p:spPr>
          <a:xfrm>
            <a:off x="8924379" y="4445000"/>
            <a:ext cx="6535242" cy="1270000"/>
          </a:xfrm>
          <a:prstGeom prst="rect">
            <a:avLst/>
          </a:prstGeom>
          <a:solidFill>
            <a:srgbClr val="FA9102"/>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E66912"/>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55" name="Google Shape;155;p24"/>
          <p:cNvSpPr/>
          <p:nvPr/>
        </p:nvSpPr>
        <p:spPr>
          <a:xfrm>
            <a:off x="3220536" y="8560088"/>
            <a:ext cx="17942928" cy="2941062"/>
          </a:xfrm>
          <a:prstGeom prst="rect">
            <a:avLst/>
          </a:prstGeom>
          <a:noFill/>
          <a:ln>
            <a:noFill/>
          </a:ln>
        </p:spPr>
        <p:txBody>
          <a:bodyPr anchorCtr="0" anchor="ctr" bIns="50800" lIns="50800" spcFirstLastPara="1" rIns="50800" wrap="square" tIns="50800">
            <a:noAutofit/>
          </a:bodyPr>
          <a:lstStyle/>
          <a:p>
            <a:pPr indent="0" lvl="0" marL="0" marR="0" rtl="0" algn="ctr">
              <a:lnSpc>
                <a:spcPct val="180000"/>
              </a:lnSpc>
              <a:spcBef>
                <a:spcPts val="0"/>
              </a:spcBef>
              <a:spcAft>
                <a:spcPts val="0"/>
              </a:spcAft>
              <a:buClr>
                <a:srgbClr val="000000"/>
              </a:buClr>
              <a:buSzPts val="2100"/>
              <a:buFont typeface="Poppins"/>
              <a:buNone/>
            </a:pPr>
            <a:r>
              <a:rPr b="0" i="0" lang="en-US" sz="2100" u="none" cap="none" strike="noStrike">
                <a:solidFill>
                  <a:srgbClr val="000000"/>
                </a:solidFill>
                <a:latin typeface="Poppins"/>
                <a:ea typeface="Poppins"/>
                <a:cs typeface="Poppins"/>
                <a:sym typeface="Poppins"/>
              </a:rPr>
              <a:t>Pound for Pound Construction, Inc. was founded by Engr. Brian Iowa in 1996 and started as a small construction supply store. The company faced lots of challenges and problems during its starting years in the construction industry which made it stronger. In 2008 the company experienced its success and breakthrough because of its excellent construction of the Kennedy Public Park in Oakland, California. Today, Pound for Pound Construction has garnered numerous awards and positive recognition in the construction industry and aims to expand its logo and brand across the country.</a:t>
            </a:r>
            <a:endParaRPr/>
          </a:p>
        </p:txBody>
      </p:sp>
      <p:sp>
        <p:nvSpPr>
          <p:cNvPr id="156" name="Google Shape;156;p24"/>
          <p:cNvSpPr/>
          <p:nvPr/>
        </p:nvSpPr>
        <p:spPr>
          <a:xfrm>
            <a:off x="9433783" y="4613274"/>
            <a:ext cx="5573700" cy="838200"/>
          </a:xfrm>
          <a:prstGeom prst="rect">
            <a:avLst/>
          </a:prstGeom>
          <a:noFill/>
          <a:ln>
            <a:noFill/>
          </a:ln>
        </p:spPr>
        <p:txBody>
          <a:bodyPr anchorCtr="0" anchor="t" bIns="50800" lIns="50800" spcFirstLastPara="1" rIns="50800" wrap="square" tIns="50800">
            <a:noAutofit/>
          </a:bodyPr>
          <a:lstStyle/>
          <a:p>
            <a:pPr indent="0" lvl="0" marL="0" marR="0" rtl="0" algn="ctr">
              <a:lnSpc>
                <a:spcPct val="250000"/>
              </a:lnSpc>
              <a:spcBef>
                <a:spcPts val="0"/>
              </a:spcBef>
              <a:spcAft>
                <a:spcPts val="0"/>
              </a:spcAft>
              <a:buClr>
                <a:srgbClr val="FFFFFF"/>
              </a:buClr>
              <a:buSzPts val="5000"/>
              <a:buFont typeface="Roboto"/>
              <a:buNone/>
            </a:pPr>
            <a:r>
              <a:rPr b="1" i="0" lang="en-US" sz="5000" u="none" cap="none" strike="noStrike">
                <a:solidFill>
                  <a:srgbClr val="FFFFFF"/>
                </a:solidFill>
                <a:latin typeface="Roboto"/>
                <a:ea typeface="Roboto"/>
                <a:cs typeface="Roboto"/>
                <a:sym typeface="Roboto"/>
              </a:rPr>
              <a:t>HISTORY</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0" name="Shape 160"/>
        <p:cNvGrpSpPr/>
        <p:nvPr/>
      </p:nvGrpSpPr>
      <p:grpSpPr>
        <a:xfrm>
          <a:off x="0" y="0"/>
          <a:ext cx="0" cy="0"/>
          <a:chOff x="0" y="0"/>
          <a:chExt cx="0" cy="0"/>
        </a:xfrm>
      </p:grpSpPr>
      <p:pic>
        <p:nvPicPr>
          <p:cNvPr id="161" name="Google Shape;161;p25"/>
          <p:cNvPicPr preferRelativeResize="0"/>
          <p:nvPr/>
        </p:nvPicPr>
        <p:blipFill rotWithShape="1">
          <a:blip r:embed="rId3">
            <a:alphaModFix/>
          </a:blip>
          <a:srcRect b="22492" l="570" r="8413" t="15030"/>
          <a:stretch/>
        </p:blipFill>
        <p:spPr>
          <a:xfrm>
            <a:off x="2826742" y="-311051"/>
            <a:ext cx="18730318" cy="8569226"/>
          </a:xfrm>
          <a:prstGeom prst="rect">
            <a:avLst/>
          </a:prstGeom>
          <a:noFill/>
          <a:ln>
            <a:noFill/>
          </a:ln>
        </p:spPr>
      </p:pic>
      <p:sp>
        <p:nvSpPr>
          <p:cNvPr id="162" name="Google Shape;162;p25"/>
          <p:cNvSpPr/>
          <p:nvPr/>
        </p:nvSpPr>
        <p:spPr>
          <a:xfrm>
            <a:off x="7338813" y="7518400"/>
            <a:ext cx="9706373" cy="1270000"/>
          </a:xfrm>
          <a:prstGeom prst="rect">
            <a:avLst/>
          </a:prstGeom>
          <a:solidFill>
            <a:srgbClr val="FA9102"/>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E66912"/>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63" name="Google Shape;163;p25"/>
          <p:cNvSpPr/>
          <p:nvPr/>
        </p:nvSpPr>
        <p:spPr>
          <a:xfrm>
            <a:off x="4939699" y="9333537"/>
            <a:ext cx="14504601" cy="2359364"/>
          </a:xfrm>
          <a:prstGeom prst="rect">
            <a:avLst/>
          </a:prstGeom>
          <a:noFill/>
          <a:ln>
            <a:noFill/>
          </a:ln>
        </p:spPr>
        <p:txBody>
          <a:bodyPr anchorCtr="0" anchor="ctr" bIns="50800" lIns="50800" spcFirstLastPara="1" rIns="50800" wrap="square" tIns="50800">
            <a:noAutofit/>
          </a:bodyPr>
          <a:lstStyle/>
          <a:p>
            <a:pPr indent="0" lvl="0" marL="0" marR="0" rtl="0" algn="ctr">
              <a:lnSpc>
                <a:spcPct val="180000"/>
              </a:lnSpc>
              <a:spcBef>
                <a:spcPts val="0"/>
              </a:spcBef>
              <a:spcAft>
                <a:spcPts val="0"/>
              </a:spcAft>
              <a:buClr>
                <a:srgbClr val="000000"/>
              </a:buClr>
              <a:buSzPts val="2100"/>
              <a:buFont typeface="Poppins"/>
              <a:buNone/>
            </a:pPr>
            <a:r>
              <a:rPr b="0" i="0" lang="en-US" sz="2100" u="none" cap="none" strike="noStrike">
                <a:solidFill>
                  <a:srgbClr val="000000"/>
                </a:solidFill>
                <a:latin typeface="Poppins"/>
                <a:ea typeface="Poppins"/>
                <a:cs typeface="Poppins"/>
                <a:sym typeface="Poppins"/>
              </a:rPr>
              <a:t>“With their best quality and efficient time constructing management, Pound for Pound Construction, Inc. gives you nothing but amazing service and quality assistance in construction service.”</a:t>
            </a:r>
            <a:endParaRPr/>
          </a:p>
          <a:p>
            <a:pPr indent="0" lvl="0" marL="0" marR="0" rtl="0" algn="ctr">
              <a:lnSpc>
                <a:spcPct val="180000"/>
              </a:lnSpc>
              <a:spcBef>
                <a:spcPts val="0"/>
              </a:spcBef>
              <a:spcAft>
                <a:spcPts val="0"/>
              </a:spcAft>
              <a:buClr>
                <a:srgbClr val="000000"/>
              </a:buClr>
              <a:buSzPts val="3000"/>
              <a:buFont typeface="Poppins"/>
              <a:buNone/>
            </a:pPr>
            <a:r>
              <a:t/>
            </a:r>
            <a:endParaRPr b="1" i="0" sz="3000" u="none" cap="none" strike="noStrike">
              <a:solidFill>
                <a:srgbClr val="000000"/>
              </a:solidFill>
              <a:latin typeface="Helvetica Neue"/>
              <a:ea typeface="Helvetica Neue"/>
              <a:cs typeface="Helvetica Neue"/>
              <a:sym typeface="Helvetica Neue"/>
            </a:endParaRPr>
          </a:p>
          <a:p>
            <a:pPr indent="0" lvl="0" marL="0" marR="0" rtl="0" algn="ctr">
              <a:lnSpc>
                <a:spcPct val="180000"/>
              </a:lnSpc>
              <a:spcBef>
                <a:spcPts val="0"/>
              </a:spcBef>
              <a:spcAft>
                <a:spcPts val="0"/>
              </a:spcAft>
              <a:buClr>
                <a:srgbClr val="000000"/>
              </a:buClr>
              <a:buSzPts val="2100"/>
              <a:buFont typeface="Poppins"/>
              <a:buNone/>
            </a:pPr>
            <a:r>
              <a:rPr b="0" i="0" lang="en-US" sz="2100" u="none" cap="none" strike="noStrike">
                <a:solidFill>
                  <a:srgbClr val="000000"/>
                </a:solidFill>
                <a:latin typeface="Poppins"/>
                <a:ea typeface="Poppins"/>
                <a:cs typeface="Poppins"/>
                <a:sym typeface="Poppins"/>
              </a:rPr>
              <a:t>-Jeremy Brenner, 48, Home Builders Association</a:t>
            </a:r>
            <a:endParaRPr/>
          </a:p>
        </p:txBody>
      </p:sp>
      <p:sp>
        <p:nvSpPr>
          <p:cNvPr id="164" name="Google Shape;164;p25"/>
          <p:cNvSpPr/>
          <p:nvPr/>
        </p:nvSpPr>
        <p:spPr>
          <a:xfrm>
            <a:off x="7527791" y="7686674"/>
            <a:ext cx="9328500" cy="838200"/>
          </a:xfrm>
          <a:prstGeom prst="rect">
            <a:avLst/>
          </a:prstGeom>
          <a:noFill/>
          <a:ln>
            <a:noFill/>
          </a:ln>
        </p:spPr>
        <p:txBody>
          <a:bodyPr anchorCtr="0" anchor="t" bIns="50800" lIns="50800" spcFirstLastPara="1" rIns="50800" wrap="square" tIns="50800">
            <a:noAutofit/>
          </a:bodyPr>
          <a:lstStyle/>
          <a:p>
            <a:pPr indent="0" lvl="0" marL="0" marR="0" rtl="0" algn="ctr">
              <a:lnSpc>
                <a:spcPct val="250000"/>
              </a:lnSpc>
              <a:spcBef>
                <a:spcPts val="0"/>
              </a:spcBef>
              <a:spcAft>
                <a:spcPts val="0"/>
              </a:spcAft>
              <a:buClr>
                <a:srgbClr val="FFFFFF"/>
              </a:buClr>
              <a:buSzPts val="5000"/>
              <a:buFont typeface="Roboto"/>
              <a:buNone/>
            </a:pPr>
            <a:r>
              <a:rPr b="1" i="0" lang="en-US" sz="5000" u="none" cap="none" strike="noStrike">
                <a:solidFill>
                  <a:srgbClr val="FFFFFF"/>
                </a:solidFill>
                <a:latin typeface="Roboto"/>
                <a:ea typeface="Roboto"/>
                <a:cs typeface="Roboto"/>
                <a:sym typeface="Roboto"/>
              </a:rPr>
              <a:t>CLIENT TESTIMONIAL</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8" name="Shape 168"/>
        <p:cNvGrpSpPr/>
        <p:nvPr/>
      </p:nvGrpSpPr>
      <p:grpSpPr>
        <a:xfrm>
          <a:off x="0" y="0"/>
          <a:ext cx="0" cy="0"/>
          <a:chOff x="0" y="0"/>
          <a:chExt cx="0" cy="0"/>
        </a:xfrm>
      </p:grpSpPr>
      <p:sp>
        <p:nvSpPr>
          <p:cNvPr id="169" name="Google Shape;169;p26"/>
          <p:cNvSpPr/>
          <p:nvPr/>
        </p:nvSpPr>
        <p:spPr>
          <a:xfrm>
            <a:off x="19771205" y="5814311"/>
            <a:ext cx="1971477" cy="1971478"/>
          </a:xfrm>
          <a:prstGeom prst="rect">
            <a:avLst/>
          </a:prstGeom>
          <a:solidFill>
            <a:srgbClr val="FA9102"/>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70" name="Google Shape;170;p26"/>
          <p:cNvSpPr/>
          <p:nvPr/>
        </p:nvSpPr>
        <p:spPr>
          <a:xfrm>
            <a:off x="10683924" y="6341789"/>
            <a:ext cx="10587336" cy="5530355"/>
          </a:xfrm>
          <a:prstGeom prst="rect">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71" name="Google Shape;171;p26"/>
          <p:cNvSpPr/>
          <p:nvPr/>
        </p:nvSpPr>
        <p:spPr>
          <a:xfrm>
            <a:off x="10855469" y="8629817"/>
            <a:ext cx="9886662" cy="1777666"/>
          </a:xfrm>
          <a:prstGeom prst="rect">
            <a:avLst/>
          </a:prstGeom>
          <a:noFill/>
          <a:ln>
            <a:noFill/>
          </a:ln>
        </p:spPr>
        <p:txBody>
          <a:bodyPr anchorCtr="0" anchor="ctr" bIns="50800" lIns="50800" spcFirstLastPara="1" rIns="50800" wrap="square" tIns="50800">
            <a:noAutofit/>
          </a:bodyPr>
          <a:lstStyle/>
          <a:p>
            <a:pPr indent="0" lvl="0" marL="0" marR="0" rtl="0" algn="l">
              <a:lnSpc>
                <a:spcPct val="180000"/>
              </a:lnSpc>
              <a:spcBef>
                <a:spcPts val="0"/>
              </a:spcBef>
              <a:spcAft>
                <a:spcPts val="0"/>
              </a:spcAft>
              <a:buClr>
                <a:srgbClr val="000000"/>
              </a:buClr>
              <a:buSzPts val="2100"/>
              <a:buFont typeface="Poppins"/>
              <a:buNone/>
            </a:pPr>
            <a:r>
              <a:rPr b="0" i="0" lang="en-US" sz="2100" u="none" cap="none" strike="noStrike">
                <a:solidFill>
                  <a:srgbClr val="000000"/>
                </a:solidFill>
                <a:latin typeface="Poppins"/>
                <a:ea typeface="Poppins"/>
                <a:cs typeface="Poppins"/>
                <a:sym typeface="Poppins"/>
              </a:rPr>
              <a:t>Pound for Pound Construction, Inc. aims to become the top leader of construction services through quality assured construction packages and efficient time management.</a:t>
            </a:r>
            <a:endParaRPr/>
          </a:p>
        </p:txBody>
      </p:sp>
      <p:sp>
        <p:nvSpPr>
          <p:cNvPr id="172" name="Google Shape;172;p26"/>
          <p:cNvSpPr/>
          <p:nvPr/>
        </p:nvSpPr>
        <p:spPr>
          <a:xfrm>
            <a:off x="10850230" y="6974533"/>
            <a:ext cx="7560340" cy="838201"/>
          </a:xfrm>
          <a:prstGeom prst="rect">
            <a:avLst/>
          </a:prstGeom>
          <a:noFill/>
          <a:ln>
            <a:noFill/>
          </a:ln>
        </p:spPr>
        <p:txBody>
          <a:bodyPr anchorCtr="0" anchor="t" bIns="50800" lIns="50800" spcFirstLastPara="1" rIns="50800" wrap="square" tIns="50800">
            <a:noAutofit/>
          </a:bodyPr>
          <a:lstStyle/>
          <a:p>
            <a:pPr indent="0" lvl="0" marL="0" marR="0" rtl="0" algn="l">
              <a:lnSpc>
                <a:spcPct val="250000"/>
              </a:lnSpc>
              <a:spcBef>
                <a:spcPts val="0"/>
              </a:spcBef>
              <a:spcAft>
                <a:spcPts val="0"/>
              </a:spcAft>
              <a:buClr>
                <a:srgbClr val="000000"/>
              </a:buClr>
              <a:buSzPts val="5000"/>
              <a:buFont typeface="Roboto"/>
              <a:buNone/>
            </a:pPr>
            <a:r>
              <a:rPr b="1" i="0" lang="en-US" sz="5000" u="none" cap="none" strike="noStrike">
                <a:solidFill>
                  <a:srgbClr val="000000"/>
                </a:solidFill>
                <a:latin typeface="Roboto"/>
                <a:ea typeface="Roboto"/>
                <a:cs typeface="Roboto"/>
                <a:sym typeface="Roboto"/>
              </a:rPr>
              <a:t>MAIN GOAL</a:t>
            </a:r>
            <a:endParaRPr/>
          </a:p>
        </p:txBody>
      </p:sp>
      <p:pic>
        <p:nvPicPr>
          <p:cNvPr id="173" name="Google Shape;173;p26"/>
          <p:cNvPicPr preferRelativeResize="0"/>
          <p:nvPr/>
        </p:nvPicPr>
        <p:blipFill rotWithShape="1">
          <a:blip r:embed="rId3">
            <a:alphaModFix/>
          </a:blip>
          <a:srcRect b="0" l="24570" r="36365" t="4352"/>
          <a:stretch/>
        </p:blipFill>
        <p:spPr>
          <a:xfrm>
            <a:off x="-550690" y="-209103"/>
            <a:ext cx="8826948" cy="14408328"/>
          </a:xfrm>
          <a:prstGeom prst="rect">
            <a:avLst/>
          </a:prstGeom>
          <a:noFill/>
          <a:ln>
            <a:noFill/>
          </a:ln>
        </p:spPr>
      </p:pic>
      <p:sp>
        <p:nvSpPr>
          <p:cNvPr id="174" name="Google Shape;174;p26"/>
          <p:cNvSpPr/>
          <p:nvPr/>
        </p:nvSpPr>
        <p:spPr>
          <a:xfrm>
            <a:off x="7893198" y="-170258"/>
            <a:ext cx="1200647" cy="14330461"/>
          </a:xfrm>
          <a:prstGeom prst="rect">
            <a:avLst/>
          </a:prstGeom>
          <a:solidFill>
            <a:srgbClr val="FA9102"/>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E66912"/>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8" name="Shape 178"/>
        <p:cNvGrpSpPr/>
        <p:nvPr/>
      </p:nvGrpSpPr>
      <p:grpSpPr>
        <a:xfrm>
          <a:off x="0" y="0"/>
          <a:ext cx="0" cy="0"/>
          <a:chOff x="0" y="0"/>
          <a:chExt cx="0" cy="0"/>
        </a:xfrm>
      </p:grpSpPr>
      <p:sp>
        <p:nvSpPr>
          <p:cNvPr id="179" name="Google Shape;179;p27"/>
          <p:cNvSpPr/>
          <p:nvPr/>
        </p:nvSpPr>
        <p:spPr>
          <a:xfrm>
            <a:off x="20964730" y="-172337"/>
            <a:ext cx="3566903" cy="3566903"/>
          </a:xfrm>
          <a:prstGeom prst="rect">
            <a:avLst/>
          </a:prstGeom>
          <a:solidFill>
            <a:srgbClr val="FA9102"/>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80" name="Google Shape;180;p27"/>
          <p:cNvSpPr/>
          <p:nvPr/>
        </p:nvSpPr>
        <p:spPr>
          <a:xfrm>
            <a:off x="-100063" y="10289486"/>
            <a:ext cx="3566903" cy="3566903"/>
          </a:xfrm>
          <a:prstGeom prst="rect">
            <a:avLst/>
          </a:prstGeom>
          <a:solidFill>
            <a:srgbClr val="FA9102"/>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81" name="Google Shape;181;p27"/>
          <p:cNvSpPr/>
          <p:nvPr/>
        </p:nvSpPr>
        <p:spPr>
          <a:xfrm>
            <a:off x="1587103" y="1619945"/>
            <a:ext cx="21209793" cy="10476110"/>
          </a:xfrm>
          <a:prstGeom prst="rect">
            <a:avLst/>
          </a:prstGeom>
          <a:solidFill>
            <a:srgbClr val="FFFFFF"/>
          </a:solidFill>
          <a:ln cap="flat" cmpd="sng" w="88900">
            <a:solidFill>
              <a:srgbClr val="FA9102"/>
            </a:solidFill>
            <a:prstDash val="solid"/>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pic>
        <p:nvPicPr>
          <p:cNvPr id="182" name="Google Shape;182;p27"/>
          <p:cNvPicPr preferRelativeResize="0"/>
          <p:nvPr/>
        </p:nvPicPr>
        <p:blipFill rotWithShape="1">
          <a:blip r:embed="rId3">
            <a:alphaModFix/>
          </a:blip>
          <a:srcRect b="0" l="0" r="0" t="0"/>
          <a:stretch/>
        </p:blipFill>
        <p:spPr>
          <a:xfrm>
            <a:off x="2794370" y="3273685"/>
            <a:ext cx="8624400" cy="7267800"/>
          </a:xfrm>
          <a:prstGeom prst="rect">
            <a:avLst/>
          </a:prstGeom>
          <a:noFill/>
          <a:ln>
            <a:noFill/>
          </a:ln>
        </p:spPr>
      </p:pic>
      <p:sp>
        <p:nvSpPr>
          <p:cNvPr id="183" name="Google Shape;183;p27"/>
          <p:cNvSpPr/>
          <p:nvPr/>
        </p:nvSpPr>
        <p:spPr>
          <a:xfrm>
            <a:off x="12863512" y="6770247"/>
            <a:ext cx="9596448" cy="2941062"/>
          </a:xfrm>
          <a:prstGeom prst="rect">
            <a:avLst/>
          </a:prstGeom>
          <a:noFill/>
          <a:ln>
            <a:noFill/>
          </a:ln>
        </p:spPr>
        <p:txBody>
          <a:bodyPr anchorCtr="0" anchor="ctr" bIns="50800" lIns="50800" spcFirstLastPara="1" rIns="50800" wrap="square" tIns="50800">
            <a:noAutofit/>
          </a:bodyPr>
          <a:lstStyle/>
          <a:p>
            <a:pPr indent="0" lvl="0" marL="0" marR="0" rtl="0" algn="l">
              <a:lnSpc>
                <a:spcPct val="180000"/>
              </a:lnSpc>
              <a:spcBef>
                <a:spcPts val="0"/>
              </a:spcBef>
              <a:spcAft>
                <a:spcPts val="0"/>
              </a:spcAft>
              <a:buClr>
                <a:srgbClr val="000000"/>
              </a:buClr>
              <a:buSzPts val="2100"/>
              <a:buFont typeface="Poppins"/>
              <a:buNone/>
            </a:pPr>
            <a:r>
              <a:rPr b="0" i="0" lang="en-US" sz="2100" u="none" cap="none" strike="noStrike">
                <a:solidFill>
                  <a:srgbClr val="000000"/>
                </a:solidFill>
                <a:latin typeface="Poppins"/>
                <a:ea typeface="Poppins"/>
                <a:cs typeface="Poppins"/>
                <a:sym typeface="Poppins"/>
              </a:rPr>
              <a:t>40% increase in annual profits as of May 2024.</a:t>
            </a:r>
            <a:endParaRPr/>
          </a:p>
          <a:p>
            <a:pPr indent="0" lvl="0" marL="0" marR="0" rtl="0" algn="l">
              <a:lnSpc>
                <a:spcPct val="180000"/>
              </a:lnSpc>
              <a:spcBef>
                <a:spcPts val="0"/>
              </a:spcBef>
              <a:spcAft>
                <a:spcPts val="0"/>
              </a:spcAft>
              <a:buClr>
                <a:srgbClr val="000000"/>
              </a:buClr>
              <a:buSzPts val="3000"/>
              <a:buFont typeface="Poppins"/>
              <a:buNone/>
            </a:pPr>
            <a:r>
              <a:t/>
            </a:r>
            <a:endParaRPr b="1" i="0" sz="3000" u="none" cap="none" strike="noStrike">
              <a:solidFill>
                <a:srgbClr val="000000"/>
              </a:solidFill>
              <a:latin typeface="Helvetica Neue"/>
              <a:ea typeface="Helvetica Neue"/>
              <a:cs typeface="Helvetica Neue"/>
              <a:sym typeface="Helvetica Neue"/>
            </a:endParaRPr>
          </a:p>
          <a:p>
            <a:pPr indent="0" lvl="0" marL="0" marR="0" rtl="0" algn="l">
              <a:lnSpc>
                <a:spcPct val="180000"/>
              </a:lnSpc>
              <a:spcBef>
                <a:spcPts val="0"/>
              </a:spcBef>
              <a:spcAft>
                <a:spcPts val="0"/>
              </a:spcAft>
              <a:buClr>
                <a:srgbClr val="000000"/>
              </a:buClr>
              <a:buSzPts val="2100"/>
              <a:buFont typeface="Poppins"/>
              <a:buNone/>
            </a:pPr>
            <a:r>
              <a:rPr b="0" i="0" lang="en-US" sz="2100" u="none" cap="none" strike="noStrike">
                <a:solidFill>
                  <a:srgbClr val="000000"/>
                </a:solidFill>
                <a:latin typeface="Poppins"/>
                <a:ea typeface="Poppins"/>
                <a:cs typeface="Poppins"/>
                <a:sym typeface="Poppins"/>
              </a:rPr>
              <a:t>60% increase in construction service approval as of March 2025.</a:t>
            </a:r>
            <a:endParaRPr/>
          </a:p>
          <a:p>
            <a:pPr indent="0" lvl="0" marL="0" marR="0" rtl="0" algn="l">
              <a:lnSpc>
                <a:spcPct val="180000"/>
              </a:lnSpc>
              <a:spcBef>
                <a:spcPts val="0"/>
              </a:spcBef>
              <a:spcAft>
                <a:spcPts val="0"/>
              </a:spcAft>
              <a:buClr>
                <a:srgbClr val="000000"/>
              </a:buClr>
              <a:buSzPts val="3000"/>
              <a:buFont typeface="Poppins"/>
              <a:buNone/>
            </a:pPr>
            <a:r>
              <a:t/>
            </a:r>
            <a:endParaRPr b="1" i="0" sz="3000" u="none" cap="none" strike="noStrike">
              <a:solidFill>
                <a:srgbClr val="000000"/>
              </a:solidFill>
              <a:latin typeface="Helvetica Neue"/>
              <a:ea typeface="Helvetica Neue"/>
              <a:cs typeface="Helvetica Neue"/>
              <a:sym typeface="Helvetica Neue"/>
            </a:endParaRPr>
          </a:p>
          <a:p>
            <a:pPr indent="0" lvl="0" marL="0" marR="0" rtl="0" algn="l">
              <a:lnSpc>
                <a:spcPct val="180000"/>
              </a:lnSpc>
              <a:spcBef>
                <a:spcPts val="0"/>
              </a:spcBef>
              <a:spcAft>
                <a:spcPts val="0"/>
              </a:spcAft>
              <a:buClr>
                <a:srgbClr val="000000"/>
              </a:buClr>
              <a:buSzPts val="2100"/>
              <a:buFont typeface="Poppins"/>
              <a:buNone/>
            </a:pPr>
            <a:r>
              <a:rPr b="0" i="0" lang="en-US" sz="2100" u="none" cap="none" strike="noStrike">
                <a:solidFill>
                  <a:srgbClr val="000000"/>
                </a:solidFill>
                <a:latin typeface="Poppins"/>
                <a:ea typeface="Poppins"/>
                <a:cs typeface="Poppins"/>
                <a:sym typeface="Poppins"/>
              </a:rPr>
              <a:t>50% increase in new clients as of March 2023.</a:t>
            </a:r>
            <a:endParaRPr/>
          </a:p>
        </p:txBody>
      </p:sp>
      <p:sp>
        <p:nvSpPr>
          <p:cNvPr id="184" name="Google Shape;184;p27"/>
          <p:cNvSpPr/>
          <p:nvPr/>
        </p:nvSpPr>
        <p:spPr>
          <a:xfrm>
            <a:off x="12806362" y="4782523"/>
            <a:ext cx="8015492" cy="1705595"/>
          </a:xfrm>
          <a:prstGeom prst="rect">
            <a:avLst/>
          </a:prstGeom>
          <a:noFill/>
          <a:ln>
            <a:noFill/>
          </a:ln>
        </p:spPr>
        <p:txBody>
          <a:bodyPr anchorCtr="0" anchor="t" bIns="50800" lIns="50800" spcFirstLastPara="1" rIns="50800" wrap="square" tIns="50800">
            <a:noAutofit/>
          </a:bodyPr>
          <a:lstStyle/>
          <a:p>
            <a:pPr indent="0" lvl="0" marL="0" marR="0" rtl="0" algn="l">
              <a:lnSpc>
                <a:spcPct val="250000"/>
              </a:lnSpc>
              <a:spcBef>
                <a:spcPts val="0"/>
              </a:spcBef>
              <a:spcAft>
                <a:spcPts val="0"/>
              </a:spcAft>
              <a:buClr>
                <a:srgbClr val="000000"/>
              </a:buClr>
              <a:buSzPts val="5000"/>
              <a:buFont typeface="Roboto"/>
              <a:buNone/>
            </a:pPr>
            <a:r>
              <a:rPr b="1" i="0" lang="en-US" sz="5000" u="none" cap="none" strike="noStrike">
                <a:solidFill>
                  <a:srgbClr val="000000"/>
                </a:solidFill>
                <a:latin typeface="Roboto"/>
                <a:ea typeface="Roboto"/>
                <a:cs typeface="Roboto"/>
                <a:sym typeface="Roboto"/>
              </a:rPr>
              <a:t>OVERVIEW OF GROWTH</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8" name="Shape 188"/>
        <p:cNvGrpSpPr/>
        <p:nvPr/>
      </p:nvGrpSpPr>
      <p:grpSpPr>
        <a:xfrm>
          <a:off x="0" y="0"/>
          <a:ext cx="0" cy="0"/>
          <a:chOff x="0" y="0"/>
          <a:chExt cx="0" cy="0"/>
        </a:xfrm>
      </p:grpSpPr>
      <p:pic>
        <p:nvPicPr>
          <p:cNvPr id="189" name="Google Shape;189;p28"/>
          <p:cNvPicPr preferRelativeResize="0"/>
          <p:nvPr/>
        </p:nvPicPr>
        <p:blipFill rotWithShape="1">
          <a:blip r:embed="rId3">
            <a:alphaModFix/>
          </a:blip>
          <a:srcRect b="20171" l="11201" r="2510" t="20172"/>
          <a:stretch/>
        </p:blipFill>
        <p:spPr>
          <a:xfrm>
            <a:off x="2675861" y="3574425"/>
            <a:ext cx="9235747" cy="4256783"/>
          </a:xfrm>
          <a:prstGeom prst="rect">
            <a:avLst/>
          </a:prstGeom>
          <a:noFill/>
          <a:ln>
            <a:noFill/>
          </a:ln>
        </p:spPr>
      </p:pic>
      <p:sp>
        <p:nvSpPr>
          <p:cNvPr id="190" name="Google Shape;190;p28"/>
          <p:cNvSpPr/>
          <p:nvPr/>
        </p:nvSpPr>
        <p:spPr>
          <a:xfrm>
            <a:off x="2675861" y="8391992"/>
            <a:ext cx="9235679" cy="3731816"/>
          </a:xfrm>
          <a:prstGeom prst="rect">
            <a:avLst/>
          </a:prstGeom>
          <a:solidFill>
            <a:srgbClr val="FA9102"/>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pic>
        <p:nvPicPr>
          <p:cNvPr id="191" name="Google Shape;191;p28"/>
          <p:cNvPicPr preferRelativeResize="0"/>
          <p:nvPr/>
        </p:nvPicPr>
        <p:blipFill rotWithShape="1">
          <a:blip r:embed="rId4">
            <a:alphaModFix/>
          </a:blip>
          <a:srcRect b="33806" l="23079" r="18735" t="23189"/>
          <a:stretch/>
        </p:blipFill>
        <p:spPr>
          <a:xfrm>
            <a:off x="12416314" y="3574426"/>
            <a:ext cx="9215160" cy="4256783"/>
          </a:xfrm>
          <a:prstGeom prst="rect">
            <a:avLst/>
          </a:prstGeom>
          <a:noFill/>
          <a:ln>
            <a:noFill/>
          </a:ln>
        </p:spPr>
      </p:pic>
      <p:sp>
        <p:nvSpPr>
          <p:cNvPr id="192" name="Google Shape;192;p28"/>
          <p:cNvSpPr/>
          <p:nvPr/>
        </p:nvSpPr>
        <p:spPr>
          <a:xfrm>
            <a:off x="12416197" y="8391992"/>
            <a:ext cx="9215277" cy="3731817"/>
          </a:xfrm>
          <a:prstGeom prst="rect">
            <a:avLst/>
          </a:prstGeom>
          <a:solidFill>
            <a:srgbClr val="FA9102"/>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93" name="Google Shape;193;p28"/>
          <p:cNvSpPr/>
          <p:nvPr/>
        </p:nvSpPr>
        <p:spPr>
          <a:xfrm>
            <a:off x="8402216" y="1642358"/>
            <a:ext cx="7560340" cy="838201"/>
          </a:xfrm>
          <a:prstGeom prst="rect">
            <a:avLst/>
          </a:prstGeom>
          <a:noFill/>
          <a:ln>
            <a:noFill/>
          </a:ln>
        </p:spPr>
        <p:txBody>
          <a:bodyPr anchorCtr="0" anchor="ctr" bIns="50800" lIns="50800" spcFirstLastPara="1" rIns="50800" wrap="square" tIns="50800">
            <a:noAutofit/>
          </a:bodyPr>
          <a:lstStyle/>
          <a:p>
            <a:pPr indent="0" lvl="0" marL="0" marR="0" rtl="0" algn="ctr">
              <a:lnSpc>
                <a:spcPct val="250000"/>
              </a:lnSpc>
              <a:spcBef>
                <a:spcPts val="0"/>
              </a:spcBef>
              <a:spcAft>
                <a:spcPts val="0"/>
              </a:spcAft>
              <a:buClr>
                <a:srgbClr val="000000"/>
              </a:buClr>
              <a:buSzPts val="5000"/>
              <a:buFont typeface="Roboto"/>
              <a:buNone/>
            </a:pPr>
            <a:r>
              <a:rPr b="1" i="0" lang="en-US" sz="5000" u="none" cap="none" strike="noStrike">
                <a:solidFill>
                  <a:srgbClr val="000000"/>
                </a:solidFill>
                <a:latin typeface="Roboto"/>
                <a:ea typeface="Roboto"/>
                <a:cs typeface="Roboto"/>
                <a:sym typeface="Roboto"/>
              </a:rPr>
              <a:t>WHAT WE OFFER</a:t>
            </a:r>
            <a:endParaRPr/>
          </a:p>
        </p:txBody>
      </p:sp>
      <p:sp>
        <p:nvSpPr>
          <p:cNvPr id="194" name="Google Shape;194;p28"/>
          <p:cNvSpPr/>
          <p:nvPr/>
        </p:nvSpPr>
        <p:spPr>
          <a:xfrm>
            <a:off x="2181136" y="9344174"/>
            <a:ext cx="9886663" cy="1483361"/>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FFFFFF"/>
              </a:buClr>
              <a:buSzPts val="2700"/>
              <a:buFont typeface="Roboto"/>
              <a:buNone/>
            </a:pPr>
            <a:r>
              <a:rPr b="0" i="0" lang="en-US" sz="2700" u="none" cap="none" strike="noStrike">
                <a:solidFill>
                  <a:srgbClr val="FFFFFF"/>
                </a:solidFill>
                <a:latin typeface="Roboto"/>
                <a:ea typeface="Roboto"/>
                <a:cs typeface="Roboto"/>
                <a:sym typeface="Roboto"/>
              </a:rPr>
              <a:t>The Best Construction Service</a:t>
            </a:r>
            <a:endParaRPr/>
          </a:p>
          <a:p>
            <a:pPr indent="0" lvl="0" marL="0" marR="0" rtl="0" algn="ctr">
              <a:lnSpc>
                <a:spcPct val="120000"/>
              </a:lnSpc>
              <a:spcBef>
                <a:spcPts val="0"/>
              </a:spcBef>
              <a:spcAft>
                <a:spcPts val="0"/>
              </a:spcAft>
              <a:buClr>
                <a:srgbClr val="FFFFFF"/>
              </a:buClr>
              <a:buSzPts val="3000"/>
              <a:buFont typeface="Roboto"/>
              <a:buNone/>
            </a:pPr>
            <a:r>
              <a:t/>
            </a:r>
            <a:endParaRPr b="1" i="0" sz="3000" u="none" cap="none" strike="noStrike">
              <a:solidFill>
                <a:srgbClr val="000000"/>
              </a:solidFill>
              <a:latin typeface="Helvetica Neue"/>
              <a:ea typeface="Helvetica Neue"/>
              <a:cs typeface="Helvetica Neue"/>
              <a:sym typeface="Helvetica Neue"/>
            </a:endParaRPr>
          </a:p>
          <a:p>
            <a:pPr indent="0" lvl="0" marL="0" marR="0" rtl="0" algn="ctr">
              <a:lnSpc>
                <a:spcPct val="120000"/>
              </a:lnSpc>
              <a:spcBef>
                <a:spcPts val="0"/>
              </a:spcBef>
              <a:spcAft>
                <a:spcPts val="0"/>
              </a:spcAft>
              <a:buClr>
                <a:srgbClr val="FFFFFF"/>
              </a:buClr>
              <a:buSzPts val="2700"/>
              <a:buFont typeface="Roboto"/>
              <a:buNone/>
            </a:pPr>
            <a:r>
              <a:rPr b="0" i="0" lang="en-US" sz="2700" u="none" cap="none" strike="noStrike">
                <a:solidFill>
                  <a:srgbClr val="FFFFFF"/>
                </a:solidFill>
                <a:latin typeface="Roboto"/>
                <a:ea typeface="Roboto"/>
                <a:cs typeface="Roboto"/>
                <a:sym typeface="Roboto"/>
              </a:rPr>
              <a:t>Efficient Construction TIme Management</a:t>
            </a:r>
            <a:endParaRPr/>
          </a:p>
        </p:txBody>
      </p:sp>
      <p:sp>
        <p:nvSpPr>
          <p:cNvPr id="195" name="Google Shape;195;p28"/>
          <p:cNvSpPr/>
          <p:nvPr/>
        </p:nvSpPr>
        <p:spPr>
          <a:xfrm>
            <a:off x="12239536" y="9344174"/>
            <a:ext cx="9886663" cy="1483361"/>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FFFFFF"/>
              </a:buClr>
              <a:buSzPts val="2700"/>
              <a:buFont typeface="Roboto"/>
              <a:buNone/>
            </a:pPr>
            <a:r>
              <a:rPr b="0" i="0" lang="en-US" sz="2700" u="none" cap="none" strike="noStrike">
                <a:solidFill>
                  <a:srgbClr val="FFFFFF"/>
                </a:solidFill>
                <a:latin typeface="Roboto"/>
                <a:ea typeface="Roboto"/>
                <a:cs typeface="Roboto"/>
                <a:sym typeface="Roboto"/>
              </a:rPr>
              <a:t>Extensive and Meticulous Construction Planning</a:t>
            </a:r>
            <a:endParaRPr/>
          </a:p>
          <a:p>
            <a:pPr indent="0" lvl="0" marL="0" marR="0" rtl="0" algn="ctr">
              <a:lnSpc>
                <a:spcPct val="120000"/>
              </a:lnSpc>
              <a:spcBef>
                <a:spcPts val="0"/>
              </a:spcBef>
              <a:spcAft>
                <a:spcPts val="0"/>
              </a:spcAft>
              <a:buClr>
                <a:srgbClr val="FFFFFF"/>
              </a:buClr>
              <a:buSzPts val="3000"/>
              <a:buFont typeface="Roboto"/>
              <a:buNone/>
            </a:pPr>
            <a:r>
              <a:t/>
            </a:r>
            <a:endParaRPr b="1" i="0" sz="3000" u="none" cap="none" strike="noStrike">
              <a:solidFill>
                <a:srgbClr val="000000"/>
              </a:solidFill>
              <a:latin typeface="Helvetica Neue"/>
              <a:ea typeface="Helvetica Neue"/>
              <a:cs typeface="Helvetica Neue"/>
              <a:sym typeface="Helvetica Neue"/>
            </a:endParaRPr>
          </a:p>
          <a:p>
            <a:pPr indent="0" lvl="0" marL="0" marR="0" rtl="0" algn="ctr">
              <a:lnSpc>
                <a:spcPct val="120000"/>
              </a:lnSpc>
              <a:spcBef>
                <a:spcPts val="0"/>
              </a:spcBef>
              <a:spcAft>
                <a:spcPts val="0"/>
              </a:spcAft>
              <a:buClr>
                <a:srgbClr val="FFFFFF"/>
              </a:buClr>
              <a:buSzPts val="2700"/>
              <a:buFont typeface="Roboto"/>
              <a:buNone/>
            </a:pPr>
            <a:r>
              <a:rPr b="0" i="0" lang="en-US" sz="2700" u="none" cap="none" strike="noStrike">
                <a:solidFill>
                  <a:srgbClr val="FFFFFF"/>
                </a:solidFill>
                <a:latin typeface="Roboto"/>
                <a:ea typeface="Roboto"/>
                <a:cs typeface="Roboto"/>
                <a:sym typeface="Roboto"/>
              </a:rPr>
              <a:t>Friendly and Quality Assured Customer Service</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9" name="Shape 199"/>
        <p:cNvGrpSpPr/>
        <p:nvPr/>
      </p:nvGrpSpPr>
      <p:grpSpPr>
        <a:xfrm>
          <a:off x="0" y="0"/>
          <a:ext cx="0" cy="0"/>
          <a:chOff x="0" y="0"/>
          <a:chExt cx="0" cy="0"/>
        </a:xfrm>
      </p:grpSpPr>
      <p:sp>
        <p:nvSpPr>
          <p:cNvPr id="200" name="Google Shape;200;p29"/>
          <p:cNvSpPr/>
          <p:nvPr/>
        </p:nvSpPr>
        <p:spPr>
          <a:xfrm>
            <a:off x="8521055" y="1428065"/>
            <a:ext cx="7341891" cy="1270001"/>
          </a:xfrm>
          <a:prstGeom prst="rect">
            <a:avLst/>
          </a:prstGeom>
          <a:solidFill>
            <a:srgbClr val="FA9102"/>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E66912"/>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pic>
        <p:nvPicPr>
          <p:cNvPr id="201" name="Google Shape;201;p29"/>
          <p:cNvPicPr preferRelativeResize="0"/>
          <p:nvPr/>
        </p:nvPicPr>
        <p:blipFill rotWithShape="1">
          <a:blip r:embed="rId3">
            <a:alphaModFix/>
          </a:blip>
          <a:srcRect b="3275" l="11104" r="7103" t="47573"/>
          <a:stretch/>
        </p:blipFill>
        <p:spPr>
          <a:xfrm>
            <a:off x="1584721" y="3392755"/>
            <a:ext cx="10384831" cy="4146650"/>
          </a:xfrm>
          <a:prstGeom prst="rect">
            <a:avLst/>
          </a:prstGeom>
          <a:noFill/>
          <a:ln>
            <a:noFill/>
          </a:ln>
        </p:spPr>
      </p:pic>
      <p:pic>
        <p:nvPicPr>
          <p:cNvPr id="202" name="Google Shape;202;p29"/>
          <p:cNvPicPr preferRelativeResize="0"/>
          <p:nvPr/>
        </p:nvPicPr>
        <p:blipFill rotWithShape="1">
          <a:blip r:embed="rId4">
            <a:alphaModFix/>
          </a:blip>
          <a:srcRect b="30881" l="3875" r="0" t="37700"/>
          <a:stretch/>
        </p:blipFill>
        <p:spPr>
          <a:xfrm>
            <a:off x="12410201" y="3392755"/>
            <a:ext cx="10149464" cy="4146650"/>
          </a:xfrm>
          <a:prstGeom prst="rect">
            <a:avLst/>
          </a:prstGeom>
          <a:noFill/>
          <a:ln>
            <a:noFill/>
          </a:ln>
        </p:spPr>
      </p:pic>
      <p:pic>
        <p:nvPicPr>
          <p:cNvPr id="203" name="Google Shape;203;p29"/>
          <p:cNvPicPr preferRelativeResize="0"/>
          <p:nvPr/>
        </p:nvPicPr>
        <p:blipFill rotWithShape="1">
          <a:blip r:embed="rId5">
            <a:alphaModFix/>
          </a:blip>
          <a:srcRect b="13124" l="1885" r="8174" t="33004"/>
          <a:stretch/>
        </p:blipFill>
        <p:spPr>
          <a:xfrm>
            <a:off x="6999584" y="7954595"/>
            <a:ext cx="10384831" cy="4146650"/>
          </a:xfrm>
          <a:prstGeom prst="rect">
            <a:avLst/>
          </a:prstGeom>
          <a:noFill/>
          <a:ln>
            <a:noFill/>
          </a:ln>
        </p:spPr>
      </p:pic>
      <p:pic>
        <p:nvPicPr>
          <p:cNvPr id="204" name="Google Shape;204;p29"/>
          <p:cNvPicPr preferRelativeResize="0"/>
          <p:nvPr/>
        </p:nvPicPr>
        <p:blipFill rotWithShape="1">
          <a:blip r:embed="rId6">
            <a:alphaModFix/>
          </a:blip>
          <a:srcRect b="2830" l="23027" r="30443" t="42701"/>
          <a:stretch/>
        </p:blipFill>
        <p:spPr>
          <a:xfrm>
            <a:off x="17819984" y="7954595"/>
            <a:ext cx="4939507" cy="4146650"/>
          </a:xfrm>
          <a:prstGeom prst="rect">
            <a:avLst/>
          </a:prstGeom>
          <a:noFill/>
          <a:ln>
            <a:noFill/>
          </a:ln>
        </p:spPr>
      </p:pic>
      <p:pic>
        <p:nvPicPr>
          <p:cNvPr id="205" name="Google Shape;205;p29"/>
          <p:cNvPicPr preferRelativeResize="0"/>
          <p:nvPr/>
        </p:nvPicPr>
        <p:blipFill rotWithShape="1">
          <a:blip r:embed="rId7">
            <a:alphaModFix/>
          </a:blip>
          <a:srcRect b="24555" l="29197" r="13583" t="11399"/>
          <a:stretch/>
        </p:blipFill>
        <p:spPr>
          <a:xfrm>
            <a:off x="1611808" y="7954595"/>
            <a:ext cx="4939507" cy="4146650"/>
          </a:xfrm>
          <a:prstGeom prst="rect">
            <a:avLst/>
          </a:prstGeom>
          <a:noFill/>
          <a:ln>
            <a:noFill/>
          </a:ln>
        </p:spPr>
      </p:pic>
      <p:sp>
        <p:nvSpPr>
          <p:cNvPr id="206" name="Google Shape;206;p29"/>
          <p:cNvSpPr/>
          <p:nvPr/>
        </p:nvSpPr>
        <p:spPr>
          <a:xfrm>
            <a:off x="8999705" y="1609040"/>
            <a:ext cx="6535200" cy="838200"/>
          </a:xfrm>
          <a:prstGeom prst="rect">
            <a:avLst/>
          </a:prstGeom>
          <a:noFill/>
          <a:ln>
            <a:noFill/>
          </a:ln>
        </p:spPr>
        <p:txBody>
          <a:bodyPr anchorCtr="0" anchor="t" bIns="50800" lIns="50800" spcFirstLastPara="1" rIns="50800" wrap="square" tIns="50800">
            <a:noAutofit/>
          </a:bodyPr>
          <a:lstStyle/>
          <a:p>
            <a:pPr indent="0" lvl="0" marL="0" marR="0" rtl="0" algn="ctr">
              <a:lnSpc>
                <a:spcPct val="250000"/>
              </a:lnSpc>
              <a:spcBef>
                <a:spcPts val="0"/>
              </a:spcBef>
              <a:spcAft>
                <a:spcPts val="0"/>
              </a:spcAft>
              <a:buClr>
                <a:srgbClr val="FFFFFF"/>
              </a:buClr>
              <a:buSzPts val="5000"/>
              <a:buFont typeface="Roboto"/>
              <a:buNone/>
            </a:pPr>
            <a:r>
              <a:rPr b="1" i="0" lang="en-US" sz="5000" u="none" cap="none" strike="noStrike">
                <a:solidFill>
                  <a:srgbClr val="FFFFFF"/>
                </a:solidFill>
                <a:latin typeface="Roboto"/>
                <a:ea typeface="Roboto"/>
                <a:cs typeface="Roboto"/>
                <a:sym typeface="Roboto"/>
              </a:rPr>
              <a:t>IMAGE GALLERY</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0" name="Shape 210"/>
        <p:cNvGrpSpPr/>
        <p:nvPr/>
      </p:nvGrpSpPr>
      <p:grpSpPr>
        <a:xfrm>
          <a:off x="0" y="0"/>
          <a:ext cx="0" cy="0"/>
          <a:chOff x="0" y="0"/>
          <a:chExt cx="0" cy="0"/>
        </a:xfrm>
      </p:grpSpPr>
      <p:sp>
        <p:nvSpPr>
          <p:cNvPr id="211" name="Google Shape;211;p30"/>
          <p:cNvSpPr/>
          <p:nvPr/>
        </p:nvSpPr>
        <p:spPr>
          <a:xfrm>
            <a:off x="1634461" y="8997028"/>
            <a:ext cx="6715883" cy="3126781"/>
          </a:xfrm>
          <a:prstGeom prst="rect">
            <a:avLst/>
          </a:prstGeom>
          <a:solidFill>
            <a:srgbClr val="FA9102"/>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12" name="Google Shape;212;p30"/>
          <p:cNvSpPr/>
          <p:nvPr/>
        </p:nvSpPr>
        <p:spPr>
          <a:xfrm>
            <a:off x="8834059" y="8997028"/>
            <a:ext cx="6715882" cy="3126781"/>
          </a:xfrm>
          <a:prstGeom prst="rect">
            <a:avLst/>
          </a:prstGeom>
          <a:solidFill>
            <a:srgbClr val="FA9102"/>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13" name="Google Shape;213;p30"/>
          <p:cNvSpPr/>
          <p:nvPr/>
        </p:nvSpPr>
        <p:spPr>
          <a:xfrm>
            <a:off x="16038088" y="8997028"/>
            <a:ext cx="6715882" cy="3126781"/>
          </a:xfrm>
          <a:prstGeom prst="rect">
            <a:avLst/>
          </a:prstGeom>
          <a:solidFill>
            <a:srgbClr val="FA9102"/>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pic>
        <p:nvPicPr>
          <p:cNvPr id="214" name="Google Shape;214;p30"/>
          <p:cNvPicPr preferRelativeResize="0"/>
          <p:nvPr/>
        </p:nvPicPr>
        <p:blipFill rotWithShape="1">
          <a:blip r:embed="rId3">
            <a:alphaModFix/>
          </a:blip>
          <a:srcRect b="33637" l="21783" r="21783" t="5135"/>
          <a:stretch/>
        </p:blipFill>
        <p:spPr>
          <a:xfrm>
            <a:off x="1625600" y="3581400"/>
            <a:ext cx="6715882" cy="4857495"/>
          </a:xfrm>
          <a:prstGeom prst="rect">
            <a:avLst/>
          </a:prstGeom>
          <a:noFill/>
          <a:ln>
            <a:noFill/>
          </a:ln>
        </p:spPr>
      </p:pic>
      <p:pic>
        <p:nvPicPr>
          <p:cNvPr id="215" name="Google Shape;215;p30"/>
          <p:cNvPicPr preferRelativeResize="0"/>
          <p:nvPr/>
        </p:nvPicPr>
        <p:blipFill rotWithShape="1">
          <a:blip r:embed="rId4">
            <a:alphaModFix/>
          </a:blip>
          <a:srcRect b="23655" l="30423" r="1599" t="2594"/>
          <a:stretch/>
        </p:blipFill>
        <p:spPr>
          <a:xfrm>
            <a:off x="8829628" y="3581400"/>
            <a:ext cx="6715883" cy="4857495"/>
          </a:xfrm>
          <a:prstGeom prst="rect">
            <a:avLst/>
          </a:prstGeom>
          <a:noFill/>
          <a:ln>
            <a:noFill/>
          </a:ln>
        </p:spPr>
      </p:pic>
      <p:pic>
        <p:nvPicPr>
          <p:cNvPr id="216" name="Google Shape;216;p30"/>
          <p:cNvPicPr preferRelativeResize="0"/>
          <p:nvPr/>
        </p:nvPicPr>
        <p:blipFill rotWithShape="1">
          <a:blip r:embed="rId5">
            <a:alphaModFix/>
          </a:blip>
          <a:srcRect b="46170" l="26230" r="32030" t="8569"/>
          <a:stretch/>
        </p:blipFill>
        <p:spPr>
          <a:xfrm>
            <a:off x="16033656" y="3581400"/>
            <a:ext cx="6715882" cy="4857495"/>
          </a:xfrm>
          <a:prstGeom prst="rect">
            <a:avLst/>
          </a:prstGeom>
          <a:noFill/>
          <a:ln>
            <a:noFill/>
          </a:ln>
        </p:spPr>
      </p:pic>
      <p:sp>
        <p:nvSpPr>
          <p:cNvPr id="217" name="Google Shape;217;p30"/>
          <p:cNvSpPr/>
          <p:nvPr/>
        </p:nvSpPr>
        <p:spPr>
          <a:xfrm>
            <a:off x="2200102" y="9658718"/>
            <a:ext cx="5566877" cy="1460501"/>
          </a:xfrm>
          <a:prstGeom prst="rect">
            <a:avLst/>
          </a:prstGeom>
          <a:noFill/>
          <a:ln>
            <a:noFill/>
          </a:ln>
        </p:spPr>
        <p:txBody>
          <a:bodyPr anchorCtr="0" anchor="ctr" bIns="50800" lIns="50800" spcFirstLastPara="1" rIns="50800" wrap="square" tIns="50800">
            <a:noAutofit/>
          </a:bodyPr>
          <a:lstStyle/>
          <a:p>
            <a:pPr indent="0" lvl="0" marL="0" marR="0" rtl="0" algn="ctr">
              <a:lnSpc>
                <a:spcPct val="200000"/>
              </a:lnSpc>
              <a:spcBef>
                <a:spcPts val="0"/>
              </a:spcBef>
              <a:spcAft>
                <a:spcPts val="0"/>
              </a:spcAft>
              <a:buClr>
                <a:srgbClr val="FFFFFF"/>
              </a:buClr>
              <a:buSzPts val="3300"/>
              <a:buFont typeface="Roboto"/>
              <a:buNone/>
            </a:pPr>
            <a:r>
              <a:rPr b="1" i="0" lang="en-US" sz="3300" u="none" cap="none" strike="noStrike">
                <a:solidFill>
                  <a:srgbClr val="FFFFFF"/>
                </a:solidFill>
                <a:latin typeface="Roboto"/>
                <a:ea typeface="Roboto"/>
                <a:cs typeface="Roboto"/>
                <a:sym typeface="Roboto"/>
              </a:rPr>
              <a:t>Engr. Brian Iowa</a:t>
            </a:r>
            <a:endParaRPr/>
          </a:p>
          <a:p>
            <a:pPr indent="0" lvl="0" marL="0" marR="0" rtl="0" algn="ctr">
              <a:lnSpc>
                <a:spcPct val="200000"/>
              </a:lnSpc>
              <a:spcBef>
                <a:spcPts val="0"/>
              </a:spcBef>
              <a:spcAft>
                <a:spcPts val="0"/>
              </a:spcAft>
              <a:buClr>
                <a:srgbClr val="FFFFFF"/>
              </a:buClr>
              <a:buSzPts val="2500"/>
              <a:buFont typeface="Roboto"/>
              <a:buNone/>
            </a:pPr>
            <a:r>
              <a:rPr b="0" i="1" lang="en-US" sz="2500" u="none" cap="none" strike="noStrike">
                <a:solidFill>
                  <a:srgbClr val="FFFFFF"/>
                </a:solidFill>
                <a:latin typeface="Roboto"/>
                <a:ea typeface="Roboto"/>
                <a:cs typeface="Roboto"/>
                <a:sym typeface="Roboto"/>
              </a:rPr>
              <a:t>Founder &amp; CEO</a:t>
            </a:r>
            <a:endParaRPr/>
          </a:p>
        </p:txBody>
      </p:sp>
      <p:sp>
        <p:nvSpPr>
          <p:cNvPr id="218" name="Google Shape;218;p30"/>
          <p:cNvSpPr/>
          <p:nvPr/>
        </p:nvSpPr>
        <p:spPr>
          <a:xfrm>
            <a:off x="9399700" y="9658718"/>
            <a:ext cx="5566877" cy="1460501"/>
          </a:xfrm>
          <a:prstGeom prst="rect">
            <a:avLst/>
          </a:prstGeom>
          <a:noFill/>
          <a:ln>
            <a:noFill/>
          </a:ln>
        </p:spPr>
        <p:txBody>
          <a:bodyPr anchorCtr="0" anchor="ctr" bIns="50800" lIns="50800" spcFirstLastPara="1" rIns="50800" wrap="square" tIns="50800">
            <a:noAutofit/>
          </a:bodyPr>
          <a:lstStyle/>
          <a:p>
            <a:pPr indent="0" lvl="0" marL="0" marR="0" rtl="0" algn="ctr">
              <a:lnSpc>
                <a:spcPct val="200000"/>
              </a:lnSpc>
              <a:spcBef>
                <a:spcPts val="0"/>
              </a:spcBef>
              <a:spcAft>
                <a:spcPts val="0"/>
              </a:spcAft>
              <a:buClr>
                <a:srgbClr val="FFFFFF"/>
              </a:buClr>
              <a:buSzPts val="3300"/>
              <a:buFont typeface="Roboto"/>
              <a:buNone/>
            </a:pPr>
            <a:r>
              <a:rPr b="1" i="0" lang="en-US" sz="3300" u="none" cap="none" strike="noStrike">
                <a:solidFill>
                  <a:srgbClr val="FFFFFF"/>
                </a:solidFill>
                <a:latin typeface="Roboto"/>
                <a:ea typeface="Roboto"/>
                <a:cs typeface="Roboto"/>
                <a:sym typeface="Roboto"/>
              </a:rPr>
              <a:t>Rose Yumimoto</a:t>
            </a:r>
            <a:endParaRPr b="1" i="0" sz="3000" u="none" cap="none" strike="noStrike">
              <a:solidFill>
                <a:srgbClr val="000000"/>
              </a:solidFill>
              <a:latin typeface="Helvetica Neue"/>
              <a:ea typeface="Helvetica Neue"/>
              <a:cs typeface="Helvetica Neue"/>
              <a:sym typeface="Helvetica Neue"/>
            </a:endParaRPr>
          </a:p>
          <a:p>
            <a:pPr indent="0" lvl="0" marL="0" marR="0" rtl="0" algn="ctr">
              <a:lnSpc>
                <a:spcPct val="200000"/>
              </a:lnSpc>
              <a:spcBef>
                <a:spcPts val="0"/>
              </a:spcBef>
              <a:spcAft>
                <a:spcPts val="0"/>
              </a:spcAft>
              <a:buClr>
                <a:srgbClr val="FFFFFF"/>
              </a:buClr>
              <a:buSzPts val="2500"/>
              <a:buFont typeface="Roboto"/>
              <a:buNone/>
            </a:pPr>
            <a:r>
              <a:rPr b="0" i="1" lang="en-US" sz="2500" u="none" cap="none" strike="noStrike">
                <a:solidFill>
                  <a:srgbClr val="FFFFFF"/>
                </a:solidFill>
                <a:latin typeface="Roboto"/>
                <a:ea typeface="Roboto"/>
                <a:cs typeface="Roboto"/>
                <a:sym typeface="Roboto"/>
              </a:rPr>
              <a:t>Chief Marketing Officer</a:t>
            </a:r>
            <a:endParaRPr/>
          </a:p>
        </p:txBody>
      </p:sp>
      <p:sp>
        <p:nvSpPr>
          <p:cNvPr id="219" name="Google Shape;219;p30"/>
          <p:cNvSpPr/>
          <p:nvPr/>
        </p:nvSpPr>
        <p:spPr>
          <a:xfrm>
            <a:off x="16603730" y="9687293"/>
            <a:ext cx="5566877" cy="1460501"/>
          </a:xfrm>
          <a:prstGeom prst="rect">
            <a:avLst/>
          </a:prstGeom>
          <a:noFill/>
          <a:ln>
            <a:noFill/>
          </a:ln>
        </p:spPr>
        <p:txBody>
          <a:bodyPr anchorCtr="0" anchor="ctr" bIns="50800" lIns="50800" spcFirstLastPara="1" rIns="50800" wrap="square" tIns="50800">
            <a:noAutofit/>
          </a:bodyPr>
          <a:lstStyle/>
          <a:p>
            <a:pPr indent="0" lvl="0" marL="0" marR="0" rtl="0" algn="ctr">
              <a:lnSpc>
                <a:spcPct val="200000"/>
              </a:lnSpc>
              <a:spcBef>
                <a:spcPts val="0"/>
              </a:spcBef>
              <a:spcAft>
                <a:spcPts val="0"/>
              </a:spcAft>
              <a:buClr>
                <a:srgbClr val="FFFFFF"/>
              </a:buClr>
              <a:buSzPts val="3300"/>
              <a:buFont typeface="Roboto"/>
              <a:buNone/>
            </a:pPr>
            <a:r>
              <a:rPr b="1" i="0" lang="en-US" sz="3300" u="none" cap="none" strike="noStrike">
                <a:solidFill>
                  <a:srgbClr val="FFFFFF"/>
                </a:solidFill>
                <a:latin typeface="Roboto"/>
                <a:ea typeface="Roboto"/>
                <a:cs typeface="Roboto"/>
                <a:sym typeface="Roboto"/>
              </a:rPr>
              <a:t>Engr. Bill Zoe</a:t>
            </a:r>
            <a:endParaRPr/>
          </a:p>
          <a:p>
            <a:pPr indent="0" lvl="0" marL="0" marR="0" rtl="0" algn="ctr">
              <a:lnSpc>
                <a:spcPct val="200000"/>
              </a:lnSpc>
              <a:spcBef>
                <a:spcPts val="0"/>
              </a:spcBef>
              <a:spcAft>
                <a:spcPts val="0"/>
              </a:spcAft>
              <a:buClr>
                <a:srgbClr val="FFFFFF"/>
              </a:buClr>
              <a:buSzPts val="2500"/>
              <a:buFont typeface="Roboto"/>
              <a:buNone/>
            </a:pPr>
            <a:r>
              <a:rPr b="0" i="1" lang="en-US" sz="2500" u="none" cap="none" strike="noStrike">
                <a:solidFill>
                  <a:srgbClr val="FFFFFF"/>
                </a:solidFill>
                <a:latin typeface="Roboto"/>
                <a:ea typeface="Roboto"/>
                <a:cs typeface="Roboto"/>
                <a:sym typeface="Roboto"/>
              </a:rPr>
              <a:t>Quality Control Officer</a:t>
            </a:r>
            <a:endParaRPr/>
          </a:p>
        </p:txBody>
      </p:sp>
      <p:sp>
        <p:nvSpPr>
          <p:cNvPr id="220" name="Google Shape;220;p30"/>
          <p:cNvSpPr/>
          <p:nvPr/>
        </p:nvSpPr>
        <p:spPr>
          <a:xfrm>
            <a:off x="8411830" y="1932408"/>
            <a:ext cx="7560340" cy="838201"/>
          </a:xfrm>
          <a:prstGeom prst="rect">
            <a:avLst/>
          </a:prstGeom>
          <a:noFill/>
          <a:ln>
            <a:noFill/>
          </a:ln>
        </p:spPr>
        <p:txBody>
          <a:bodyPr anchorCtr="0" anchor="ctr" bIns="50800" lIns="50800" spcFirstLastPara="1" rIns="50800" wrap="square" tIns="50800">
            <a:noAutofit/>
          </a:bodyPr>
          <a:lstStyle/>
          <a:p>
            <a:pPr indent="0" lvl="0" marL="0" marR="0" rtl="0" algn="ctr">
              <a:lnSpc>
                <a:spcPct val="250000"/>
              </a:lnSpc>
              <a:spcBef>
                <a:spcPts val="0"/>
              </a:spcBef>
              <a:spcAft>
                <a:spcPts val="0"/>
              </a:spcAft>
              <a:buClr>
                <a:srgbClr val="000000"/>
              </a:buClr>
              <a:buSzPts val="5000"/>
              <a:buFont typeface="Roboto"/>
              <a:buNone/>
            </a:pPr>
            <a:r>
              <a:rPr b="1" i="0" lang="en-US" sz="5000" u="none" cap="none" strike="noStrike">
                <a:solidFill>
                  <a:srgbClr val="000000"/>
                </a:solidFill>
                <a:latin typeface="Roboto"/>
                <a:ea typeface="Roboto"/>
                <a:cs typeface="Roboto"/>
                <a:sym typeface="Roboto"/>
              </a:rPr>
              <a:t>THE TEAM</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4" name="Shape 224"/>
        <p:cNvGrpSpPr/>
        <p:nvPr/>
      </p:nvGrpSpPr>
      <p:grpSpPr>
        <a:xfrm>
          <a:off x="0" y="0"/>
          <a:ext cx="0" cy="0"/>
          <a:chOff x="0" y="0"/>
          <a:chExt cx="0" cy="0"/>
        </a:xfrm>
      </p:grpSpPr>
      <p:sp>
        <p:nvSpPr>
          <p:cNvPr id="225" name="Google Shape;225;p31"/>
          <p:cNvSpPr/>
          <p:nvPr/>
        </p:nvSpPr>
        <p:spPr>
          <a:xfrm>
            <a:off x="7225203" y="5560439"/>
            <a:ext cx="9933594" cy="1265988"/>
          </a:xfrm>
          <a:prstGeom prst="rect">
            <a:avLst/>
          </a:prstGeom>
          <a:noFill/>
          <a:ln>
            <a:noFill/>
          </a:ln>
        </p:spPr>
        <p:txBody>
          <a:bodyPr anchorCtr="0" anchor="ctr" bIns="50800" lIns="50800" spcFirstLastPara="1" rIns="50800" wrap="square" tIns="50800">
            <a:noAutofit/>
          </a:bodyPr>
          <a:lstStyle/>
          <a:p>
            <a:pPr indent="0" lvl="0" marL="0" marR="0" rtl="0" algn="ctr">
              <a:lnSpc>
                <a:spcPct val="180000"/>
              </a:lnSpc>
              <a:spcBef>
                <a:spcPts val="0"/>
              </a:spcBef>
              <a:spcAft>
                <a:spcPts val="0"/>
              </a:spcAft>
              <a:buClr>
                <a:srgbClr val="000000"/>
              </a:buClr>
              <a:buSzPts val="2100"/>
              <a:buFont typeface="Poppins"/>
              <a:buNone/>
            </a:pPr>
            <a:r>
              <a:rPr b="0" i="0" lang="en-US" sz="2100" u="none" cap="none" strike="noStrike">
                <a:solidFill>
                  <a:srgbClr val="000000"/>
                </a:solidFill>
                <a:latin typeface="Poppins"/>
                <a:ea typeface="Poppins"/>
                <a:cs typeface="Poppins"/>
                <a:sym typeface="Poppins"/>
              </a:rPr>
              <a:t>+76 37368 8728</a:t>
            </a:r>
            <a:endParaRPr/>
          </a:p>
          <a:p>
            <a:pPr indent="0" lvl="0" marL="0" marR="0" rtl="0" algn="ctr">
              <a:lnSpc>
                <a:spcPct val="180000"/>
              </a:lnSpc>
              <a:spcBef>
                <a:spcPts val="0"/>
              </a:spcBef>
              <a:spcAft>
                <a:spcPts val="0"/>
              </a:spcAft>
              <a:buClr>
                <a:srgbClr val="000000"/>
              </a:buClr>
              <a:buSzPts val="2100"/>
              <a:buFont typeface="Poppins"/>
              <a:buNone/>
            </a:pPr>
            <a:r>
              <a:rPr b="0" i="0" lang="en-US" sz="2100" u="none" cap="none" strike="noStrike">
                <a:solidFill>
                  <a:srgbClr val="000000"/>
                </a:solidFill>
                <a:latin typeface="Poppins"/>
                <a:ea typeface="Poppins"/>
                <a:cs typeface="Poppins"/>
                <a:sym typeface="Poppins"/>
              </a:rPr>
              <a:t>construct@pound.com</a:t>
            </a:r>
            <a:endParaRPr b="1" i="0" sz="3000" u="sng" cap="none" strike="noStrike">
              <a:solidFill>
                <a:srgbClr val="000000"/>
              </a:solidFill>
              <a:latin typeface="Helvetica Neue"/>
              <a:ea typeface="Helvetica Neue"/>
              <a:cs typeface="Helvetica Neue"/>
              <a:sym typeface="Helvetica Neue"/>
              <a:hlinkClick r:id="rId3"/>
            </a:endParaRPr>
          </a:p>
        </p:txBody>
      </p:sp>
      <p:sp>
        <p:nvSpPr>
          <p:cNvPr id="226" name="Google Shape;226;p31"/>
          <p:cNvSpPr/>
          <p:nvPr/>
        </p:nvSpPr>
        <p:spPr>
          <a:xfrm>
            <a:off x="8411830" y="4292292"/>
            <a:ext cx="7560340" cy="1003297"/>
          </a:xfrm>
          <a:prstGeom prst="rect">
            <a:avLst/>
          </a:prstGeom>
          <a:noFill/>
          <a:ln>
            <a:noFill/>
          </a:ln>
        </p:spPr>
        <p:txBody>
          <a:bodyPr anchorCtr="0" anchor="ctr" bIns="50800" lIns="50800" spcFirstLastPara="1" rIns="50800" wrap="square" tIns="50800">
            <a:noAutofit/>
          </a:bodyPr>
          <a:lstStyle/>
          <a:p>
            <a:pPr indent="0" lvl="0" marL="0" marR="0" rtl="0" algn="ctr">
              <a:lnSpc>
                <a:spcPct val="250000"/>
              </a:lnSpc>
              <a:spcBef>
                <a:spcPts val="0"/>
              </a:spcBef>
              <a:spcAft>
                <a:spcPts val="0"/>
              </a:spcAft>
              <a:buClr>
                <a:srgbClr val="000000"/>
              </a:buClr>
              <a:buSzPts val="5000"/>
              <a:buFont typeface="Poppins"/>
              <a:buNone/>
            </a:pPr>
            <a:r>
              <a:rPr b="1" i="0" lang="en-US" sz="5000" u="none" cap="none" strike="noStrike">
                <a:solidFill>
                  <a:srgbClr val="000000"/>
                </a:solidFill>
                <a:latin typeface="Poppins"/>
                <a:ea typeface="Poppins"/>
                <a:cs typeface="Poppins"/>
                <a:sym typeface="Poppins"/>
              </a:rPr>
              <a:t>THANK YOU!</a:t>
            </a:r>
            <a:endParaRPr/>
          </a:p>
        </p:txBody>
      </p:sp>
      <p:pic>
        <p:nvPicPr>
          <p:cNvPr id="227" name="Google Shape;227;p31"/>
          <p:cNvPicPr preferRelativeResize="0"/>
          <p:nvPr/>
        </p:nvPicPr>
        <p:blipFill rotWithShape="1">
          <a:blip r:embed="rId4">
            <a:alphaModFix/>
          </a:blip>
          <a:srcRect b="13677" l="1250" r="1249" t="65169"/>
          <a:stretch/>
        </p:blipFill>
        <p:spPr>
          <a:xfrm>
            <a:off x="-188220" y="7518863"/>
            <a:ext cx="24760440" cy="3852301"/>
          </a:xfrm>
          <a:prstGeom prst="rect">
            <a:avLst/>
          </a:prstGeom>
          <a:noFill/>
          <a:ln>
            <a:noFill/>
          </a:ln>
        </p:spPr>
      </p:pic>
      <p:sp>
        <p:nvSpPr>
          <p:cNvPr id="228" name="Google Shape;228;p31"/>
          <p:cNvSpPr/>
          <p:nvPr/>
        </p:nvSpPr>
        <p:spPr>
          <a:xfrm>
            <a:off x="3205583" y="1881250"/>
            <a:ext cx="17972700" cy="10568700"/>
          </a:xfrm>
          <a:prstGeom prst="rect">
            <a:avLst/>
          </a:prstGeom>
          <a:noFill/>
          <a:ln cap="flat" cmpd="sng" w="101600">
            <a:solidFill>
              <a:srgbClr val="FA9102"/>
            </a:solidFill>
            <a:prstDash val="solid"/>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pic>
        <p:nvPicPr>
          <p:cNvPr id="229" name="Google Shape;229;p31"/>
          <p:cNvPicPr preferRelativeResize="0"/>
          <p:nvPr/>
        </p:nvPicPr>
        <p:blipFill rotWithShape="1">
          <a:blip r:embed="rId5">
            <a:alphaModFix/>
          </a:blip>
          <a:srcRect b="0" l="0" r="0" t="0"/>
          <a:stretch/>
        </p:blipFill>
        <p:spPr>
          <a:xfrm>
            <a:off x="11367167" y="2305241"/>
            <a:ext cx="1649666" cy="145184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 name="Shape 69"/>
        <p:cNvGrpSpPr/>
        <p:nvPr/>
      </p:nvGrpSpPr>
      <p:grpSpPr>
        <a:xfrm>
          <a:off x="0" y="0"/>
          <a:ext cx="0" cy="0"/>
          <a:chOff x="0" y="0"/>
          <a:chExt cx="0" cy="0"/>
        </a:xfrm>
      </p:grpSpPr>
      <p:sp>
        <p:nvSpPr>
          <p:cNvPr id="70" name="Google Shape;70;p15"/>
          <p:cNvSpPr/>
          <p:nvPr/>
        </p:nvSpPr>
        <p:spPr>
          <a:xfrm>
            <a:off x="20964730" y="-172337"/>
            <a:ext cx="3566903" cy="3566903"/>
          </a:xfrm>
          <a:prstGeom prst="rect">
            <a:avLst/>
          </a:prstGeom>
          <a:solidFill>
            <a:srgbClr val="FA9102"/>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71" name="Google Shape;71;p15"/>
          <p:cNvSpPr/>
          <p:nvPr/>
        </p:nvSpPr>
        <p:spPr>
          <a:xfrm>
            <a:off x="-100063" y="10289486"/>
            <a:ext cx="3566903" cy="3566903"/>
          </a:xfrm>
          <a:prstGeom prst="rect">
            <a:avLst/>
          </a:prstGeom>
          <a:solidFill>
            <a:srgbClr val="FA9102"/>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pic>
        <p:nvPicPr>
          <p:cNvPr id="72" name="Google Shape;72;p15"/>
          <p:cNvPicPr preferRelativeResize="0"/>
          <p:nvPr/>
        </p:nvPicPr>
        <p:blipFill rotWithShape="1">
          <a:blip r:embed="rId3">
            <a:alphaModFix/>
          </a:blip>
          <a:srcRect b="28890" l="7703" r="1479" t="35232"/>
          <a:stretch/>
        </p:blipFill>
        <p:spPr>
          <a:xfrm>
            <a:off x="1549400" y="1625600"/>
            <a:ext cx="21191437" cy="10464800"/>
          </a:xfrm>
          <a:prstGeom prst="rect">
            <a:avLst/>
          </a:prstGeom>
          <a:noFill/>
          <a:ln>
            <a:noFill/>
          </a:ln>
        </p:spPr>
      </p:pic>
      <p:sp>
        <p:nvSpPr>
          <p:cNvPr id="73" name="Google Shape;73;p15"/>
          <p:cNvSpPr/>
          <p:nvPr/>
        </p:nvSpPr>
        <p:spPr>
          <a:xfrm>
            <a:off x="7359600" y="6223000"/>
            <a:ext cx="9664800" cy="1270001"/>
          </a:xfrm>
          <a:prstGeom prst="rect">
            <a:avLst/>
          </a:prstGeom>
          <a:solidFill>
            <a:srgbClr val="FA9102"/>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E66912"/>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74" name="Google Shape;74;p15"/>
          <p:cNvSpPr/>
          <p:nvPr/>
        </p:nvSpPr>
        <p:spPr>
          <a:xfrm>
            <a:off x="7972629" y="7037000"/>
            <a:ext cx="8601600" cy="838200"/>
          </a:xfrm>
          <a:prstGeom prst="rect">
            <a:avLst/>
          </a:prstGeom>
          <a:noFill/>
          <a:ln>
            <a:noFill/>
          </a:ln>
        </p:spPr>
        <p:txBody>
          <a:bodyPr anchorCtr="0" anchor="ctr" bIns="50800" lIns="50800" spcFirstLastPara="1" rIns="50800" wrap="square" tIns="50800">
            <a:noAutofit/>
          </a:bodyPr>
          <a:lstStyle/>
          <a:p>
            <a:pPr indent="0" lvl="0" marL="0" marR="0" rtl="0" algn="ctr">
              <a:lnSpc>
                <a:spcPct val="250000"/>
              </a:lnSpc>
              <a:spcBef>
                <a:spcPts val="0"/>
              </a:spcBef>
              <a:spcAft>
                <a:spcPts val="0"/>
              </a:spcAft>
              <a:buClr>
                <a:srgbClr val="FFFFFF"/>
              </a:buClr>
              <a:buSzPts val="5000"/>
              <a:buFont typeface="Roboto"/>
              <a:buNone/>
            </a:pPr>
            <a:r>
              <a:rPr b="1" i="0" lang="en-US" sz="5000" u="none" cap="none" strike="noStrike">
                <a:solidFill>
                  <a:srgbClr val="FFFFFF"/>
                </a:solidFill>
                <a:latin typeface="Roboto"/>
                <a:ea typeface="Roboto"/>
                <a:cs typeface="Roboto"/>
                <a:sym typeface="Roboto"/>
              </a:rPr>
              <a:t>UPCOMING PROJECTS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8" name="Shape 78"/>
        <p:cNvGrpSpPr/>
        <p:nvPr/>
      </p:nvGrpSpPr>
      <p:grpSpPr>
        <a:xfrm>
          <a:off x="0" y="0"/>
          <a:ext cx="0" cy="0"/>
          <a:chOff x="0" y="0"/>
          <a:chExt cx="0" cy="0"/>
        </a:xfrm>
      </p:grpSpPr>
      <p:sp>
        <p:nvSpPr>
          <p:cNvPr id="79" name="Google Shape;79;p16"/>
          <p:cNvSpPr/>
          <p:nvPr/>
        </p:nvSpPr>
        <p:spPr>
          <a:xfrm>
            <a:off x="2124739" y="-310952"/>
            <a:ext cx="7212212" cy="14280755"/>
          </a:xfrm>
          <a:prstGeom prst="rect">
            <a:avLst/>
          </a:prstGeom>
          <a:solidFill>
            <a:srgbClr val="FA9102"/>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pic>
        <p:nvPicPr>
          <p:cNvPr id="80" name="Google Shape;80;p16"/>
          <p:cNvPicPr preferRelativeResize="0"/>
          <p:nvPr/>
        </p:nvPicPr>
        <p:blipFill rotWithShape="1">
          <a:blip r:embed="rId3">
            <a:alphaModFix/>
          </a:blip>
          <a:srcRect b="11461" l="1453" r="0" t="53074"/>
          <a:stretch/>
        </p:blipFill>
        <p:spPr>
          <a:xfrm>
            <a:off x="-247126" y="-116971"/>
            <a:ext cx="24832461" cy="5937838"/>
          </a:xfrm>
          <a:prstGeom prst="rect">
            <a:avLst/>
          </a:prstGeom>
          <a:noFill/>
          <a:ln>
            <a:noFill/>
          </a:ln>
        </p:spPr>
      </p:pic>
      <p:sp>
        <p:nvSpPr>
          <p:cNvPr id="81" name="Google Shape;81;p16"/>
          <p:cNvSpPr/>
          <p:nvPr/>
        </p:nvSpPr>
        <p:spPr>
          <a:xfrm>
            <a:off x="10383837" y="6375119"/>
            <a:ext cx="11220956" cy="5267852"/>
          </a:xfrm>
          <a:prstGeom prst="rect">
            <a:avLst/>
          </a:prstGeom>
          <a:noFill/>
          <a:ln>
            <a:noFill/>
          </a:ln>
        </p:spPr>
        <p:txBody>
          <a:bodyPr anchorCtr="0" anchor="ctr" bIns="50800" lIns="50800" spcFirstLastPara="1" rIns="50800" wrap="square" tIns="50800">
            <a:noAutofit/>
          </a:bodyPr>
          <a:lstStyle/>
          <a:p>
            <a:pPr indent="0" lvl="0" marL="0" marR="0" rtl="0" algn="l">
              <a:lnSpc>
                <a:spcPct val="180000"/>
              </a:lnSpc>
              <a:spcBef>
                <a:spcPts val="0"/>
              </a:spcBef>
              <a:spcAft>
                <a:spcPts val="0"/>
              </a:spcAft>
              <a:buClr>
                <a:srgbClr val="000000"/>
              </a:buClr>
              <a:buSzPts val="2100"/>
              <a:buFont typeface="Poppins"/>
              <a:buNone/>
            </a:pPr>
            <a:r>
              <a:rPr b="0" i="0" lang="en-US" sz="2100" u="none" cap="none" strike="noStrike">
                <a:solidFill>
                  <a:srgbClr val="000000"/>
                </a:solidFill>
                <a:latin typeface="Poppins"/>
                <a:ea typeface="Poppins"/>
                <a:cs typeface="Poppins"/>
                <a:sym typeface="Poppins"/>
              </a:rPr>
              <a:t>Pioneering Mix is a newly developed project made to increase convenience for the construction of a variety of homes. This will be discussed at Pound for Pound Construction conference room on January 24, 2023 from 12pm to 6pm. Pioneering Mix will be a package that features all the best equipment and construction materials that Pound for Pound Construction, Inc. has to offer.</a:t>
            </a:r>
            <a:endParaRPr/>
          </a:p>
          <a:p>
            <a:pPr indent="0" lvl="0" marL="0" marR="0" rtl="0" algn="l">
              <a:lnSpc>
                <a:spcPct val="180000"/>
              </a:lnSpc>
              <a:spcBef>
                <a:spcPts val="0"/>
              </a:spcBef>
              <a:spcAft>
                <a:spcPts val="0"/>
              </a:spcAft>
              <a:buClr>
                <a:srgbClr val="000000"/>
              </a:buClr>
              <a:buSzPts val="3000"/>
              <a:buFont typeface="Poppins"/>
              <a:buNone/>
            </a:pPr>
            <a:r>
              <a:t/>
            </a:r>
            <a:endParaRPr b="1" i="0" sz="3000" u="none" cap="none" strike="noStrike">
              <a:solidFill>
                <a:srgbClr val="000000"/>
              </a:solidFill>
              <a:latin typeface="Helvetica Neue"/>
              <a:ea typeface="Helvetica Neue"/>
              <a:cs typeface="Helvetica Neue"/>
              <a:sym typeface="Helvetica Neue"/>
            </a:endParaRPr>
          </a:p>
          <a:p>
            <a:pPr indent="0" lvl="0" marL="0" marR="0" rtl="0" algn="l">
              <a:lnSpc>
                <a:spcPct val="180000"/>
              </a:lnSpc>
              <a:spcBef>
                <a:spcPts val="0"/>
              </a:spcBef>
              <a:spcAft>
                <a:spcPts val="0"/>
              </a:spcAft>
              <a:buClr>
                <a:srgbClr val="000000"/>
              </a:buClr>
              <a:buSzPts val="2100"/>
              <a:buFont typeface="Poppins"/>
              <a:buNone/>
            </a:pPr>
            <a:r>
              <a:rPr b="0" i="0" lang="en-US" sz="2100" u="none" cap="none" strike="noStrike">
                <a:solidFill>
                  <a:srgbClr val="000000"/>
                </a:solidFill>
                <a:latin typeface="Poppins"/>
                <a:ea typeface="Poppins"/>
                <a:cs typeface="Poppins"/>
                <a:sym typeface="Poppins"/>
              </a:rPr>
              <a:t>It aims to be able to provide better quality construction company materials and services at reasonable price points. This project is estimated to generate up to $900, 000 profit for the first 2 weeks of the project implementation. </a:t>
            </a:r>
            <a:endParaRPr/>
          </a:p>
        </p:txBody>
      </p:sp>
      <p:sp>
        <p:nvSpPr>
          <p:cNvPr id="82" name="Google Shape;82;p16"/>
          <p:cNvSpPr/>
          <p:nvPr/>
        </p:nvSpPr>
        <p:spPr>
          <a:xfrm>
            <a:off x="1950675" y="7648574"/>
            <a:ext cx="7560340" cy="838201"/>
          </a:xfrm>
          <a:prstGeom prst="rect">
            <a:avLst/>
          </a:prstGeom>
          <a:noFill/>
          <a:ln>
            <a:noFill/>
          </a:ln>
        </p:spPr>
        <p:txBody>
          <a:bodyPr anchorCtr="0" anchor="ctr" bIns="50800" lIns="50800" spcFirstLastPara="1" rIns="50800" wrap="square" tIns="50800">
            <a:noAutofit/>
          </a:bodyPr>
          <a:lstStyle/>
          <a:p>
            <a:pPr indent="0" lvl="0" marL="0" marR="0" rtl="0" algn="ctr">
              <a:lnSpc>
                <a:spcPct val="250000"/>
              </a:lnSpc>
              <a:spcBef>
                <a:spcPts val="0"/>
              </a:spcBef>
              <a:spcAft>
                <a:spcPts val="0"/>
              </a:spcAft>
              <a:buClr>
                <a:srgbClr val="FFFFFF"/>
              </a:buClr>
              <a:buSzPts val="5000"/>
              <a:buFont typeface="Roboto"/>
              <a:buNone/>
            </a:pPr>
            <a:r>
              <a:rPr b="1" i="0" lang="en-US" sz="5000" u="none" cap="none" strike="noStrike">
                <a:solidFill>
                  <a:srgbClr val="FFFFFF"/>
                </a:solidFill>
                <a:latin typeface="Roboto"/>
                <a:ea typeface="Roboto"/>
                <a:cs typeface="Roboto"/>
                <a:sym typeface="Roboto"/>
              </a:rPr>
              <a:t>PIONEERING MIX</a:t>
            </a:r>
            <a:endParaRPr/>
          </a:p>
        </p:txBody>
      </p:sp>
      <p:sp>
        <p:nvSpPr>
          <p:cNvPr id="83" name="Google Shape;83;p16"/>
          <p:cNvSpPr/>
          <p:nvPr/>
        </p:nvSpPr>
        <p:spPr>
          <a:xfrm>
            <a:off x="2124739" y="-310952"/>
            <a:ext cx="7212212" cy="6154099"/>
          </a:xfrm>
          <a:prstGeom prst="rect">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7" name="Shape 87"/>
        <p:cNvGrpSpPr/>
        <p:nvPr/>
      </p:nvGrpSpPr>
      <p:grpSpPr>
        <a:xfrm>
          <a:off x="0" y="0"/>
          <a:ext cx="0" cy="0"/>
          <a:chOff x="0" y="0"/>
          <a:chExt cx="0" cy="0"/>
        </a:xfrm>
      </p:grpSpPr>
      <p:sp>
        <p:nvSpPr>
          <p:cNvPr id="88" name="Google Shape;88;p17"/>
          <p:cNvSpPr/>
          <p:nvPr/>
        </p:nvSpPr>
        <p:spPr>
          <a:xfrm>
            <a:off x="-233661" y="-215057"/>
            <a:ext cx="14317070" cy="14296728"/>
          </a:xfrm>
          <a:prstGeom prst="rect">
            <a:avLst/>
          </a:prstGeom>
          <a:solidFill>
            <a:srgbClr val="FA9102"/>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pic>
        <p:nvPicPr>
          <p:cNvPr id="89" name="Google Shape;89;p17"/>
          <p:cNvPicPr preferRelativeResize="0"/>
          <p:nvPr/>
        </p:nvPicPr>
        <p:blipFill rotWithShape="1">
          <a:blip r:embed="rId3">
            <a:alphaModFix/>
          </a:blip>
          <a:srcRect b="2264" l="31475" r="13790" t="3280"/>
          <a:stretch/>
        </p:blipFill>
        <p:spPr>
          <a:xfrm>
            <a:off x="13604478" y="-178396"/>
            <a:ext cx="10991255" cy="14225589"/>
          </a:xfrm>
          <a:prstGeom prst="rect">
            <a:avLst/>
          </a:prstGeom>
          <a:noFill/>
          <a:ln>
            <a:noFill/>
          </a:ln>
        </p:spPr>
      </p:pic>
      <p:sp>
        <p:nvSpPr>
          <p:cNvPr id="90" name="Google Shape;90;p17"/>
          <p:cNvSpPr/>
          <p:nvPr/>
        </p:nvSpPr>
        <p:spPr>
          <a:xfrm>
            <a:off x="2288426" y="5288939"/>
            <a:ext cx="10670590" cy="5849550"/>
          </a:xfrm>
          <a:prstGeom prst="rect">
            <a:avLst/>
          </a:prstGeom>
          <a:noFill/>
          <a:ln>
            <a:noFill/>
          </a:ln>
        </p:spPr>
        <p:txBody>
          <a:bodyPr anchorCtr="0" anchor="ctr" bIns="50800" lIns="50800" spcFirstLastPara="1" rIns="50800" wrap="square" tIns="50800">
            <a:noAutofit/>
          </a:bodyPr>
          <a:lstStyle/>
          <a:p>
            <a:pPr indent="0" lvl="0" marL="0" marR="0" rtl="0" algn="l">
              <a:lnSpc>
                <a:spcPct val="180000"/>
              </a:lnSpc>
              <a:spcBef>
                <a:spcPts val="0"/>
              </a:spcBef>
              <a:spcAft>
                <a:spcPts val="0"/>
              </a:spcAft>
              <a:buClr>
                <a:srgbClr val="FFFFFF"/>
              </a:buClr>
              <a:buSzPts val="2100"/>
              <a:buFont typeface="Poppins"/>
              <a:buNone/>
            </a:pPr>
            <a:r>
              <a:rPr b="0" i="0" lang="en-US" sz="2100" u="none" cap="none" strike="noStrike">
                <a:solidFill>
                  <a:srgbClr val="FFFFFF"/>
                </a:solidFill>
                <a:latin typeface="Poppins"/>
                <a:ea typeface="Poppins"/>
                <a:cs typeface="Poppins"/>
                <a:sym typeface="Poppins"/>
              </a:rPr>
              <a:t>1 Year Maximum Made is a project that prioritizes strictly emphasizing the 1 year maximum construction agreement. This project will be discussed at Pound for Pound CEO Meeting room on January 21, 2024 from 12pm to 6pm. The project’s main goal is to deliver reliable and quality assured construction services while staying within the time constraint of a 1 year maximum deal.</a:t>
            </a:r>
            <a:endParaRPr/>
          </a:p>
          <a:p>
            <a:pPr indent="0" lvl="0" marL="0" marR="0" rtl="0" algn="l">
              <a:lnSpc>
                <a:spcPct val="180000"/>
              </a:lnSpc>
              <a:spcBef>
                <a:spcPts val="0"/>
              </a:spcBef>
              <a:spcAft>
                <a:spcPts val="0"/>
              </a:spcAft>
              <a:buClr>
                <a:srgbClr val="FFFFFF"/>
              </a:buClr>
              <a:buSzPts val="3000"/>
              <a:buFont typeface="Poppins"/>
              <a:buNone/>
            </a:pPr>
            <a:r>
              <a:t/>
            </a:r>
            <a:endParaRPr b="1" i="0" sz="3000" u="none" cap="none" strike="noStrike">
              <a:solidFill>
                <a:srgbClr val="000000"/>
              </a:solidFill>
              <a:latin typeface="Helvetica Neue"/>
              <a:ea typeface="Helvetica Neue"/>
              <a:cs typeface="Helvetica Neue"/>
              <a:sym typeface="Helvetica Neue"/>
            </a:endParaRPr>
          </a:p>
          <a:p>
            <a:pPr indent="0" lvl="0" marL="0" marR="0" rtl="0" algn="l">
              <a:lnSpc>
                <a:spcPct val="180000"/>
              </a:lnSpc>
              <a:spcBef>
                <a:spcPts val="0"/>
              </a:spcBef>
              <a:spcAft>
                <a:spcPts val="0"/>
              </a:spcAft>
              <a:buClr>
                <a:srgbClr val="FFFFFF"/>
              </a:buClr>
              <a:buSzPts val="2100"/>
              <a:buFont typeface="Poppins"/>
              <a:buNone/>
            </a:pPr>
            <a:r>
              <a:rPr b="0" i="0" lang="en-US" sz="2100" u="none" cap="none" strike="noStrike">
                <a:solidFill>
                  <a:srgbClr val="FFFFFF"/>
                </a:solidFill>
                <a:latin typeface="Poppins"/>
                <a:ea typeface="Poppins"/>
                <a:cs typeface="Poppins"/>
                <a:sym typeface="Poppins"/>
              </a:rPr>
              <a:t>It will provide the fastest and most efficient construction possible paired with careful and meticulous planning. Additionally, only the sturdiest and most durable of construction materials will be used to ensure top quality and safety. It is estimated to generate up to $500, 000 in profit within the first month.</a:t>
            </a:r>
            <a:endParaRPr/>
          </a:p>
        </p:txBody>
      </p:sp>
      <p:sp>
        <p:nvSpPr>
          <p:cNvPr id="91" name="Google Shape;91;p17"/>
          <p:cNvSpPr/>
          <p:nvPr/>
        </p:nvSpPr>
        <p:spPr>
          <a:xfrm>
            <a:off x="2239274" y="3524771"/>
            <a:ext cx="8464222" cy="838201"/>
          </a:xfrm>
          <a:prstGeom prst="rect">
            <a:avLst/>
          </a:prstGeom>
          <a:noFill/>
          <a:ln>
            <a:noFill/>
          </a:ln>
        </p:spPr>
        <p:txBody>
          <a:bodyPr anchorCtr="0" anchor="t" bIns="50800" lIns="50800" spcFirstLastPara="1" rIns="50800" wrap="square" tIns="50800">
            <a:noAutofit/>
          </a:bodyPr>
          <a:lstStyle/>
          <a:p>
            <a:pPr indent="0" lvl="0" marL="0" marR="0" rtl="0" algn="l">
              <a:lnSpc>
                <a:spcPct val="250000"/>
              </a:lnSpc>
              <a:spcBef>
                <a:spcPts val="0"/>
              </a:spcBef>
              <a:spcAft>
                <a:spcPts val="0"/>
              </a:spcAft>
              <a:buClr>
                <a:srgbClr val="FFFFFF"/>
              </a:buClr>
              <a:buSzPts val="5000"/>
              <a:buFont typeface="Roboto"/>
              <a:buNone/>
            </a:pPr>
            <a:r>
              <a:rPr b="1" i="0" lang="en-US" sz="5000" u="none" cap="none" strike="noStrike">
                <a:solidFill>
                  <a:srgbClr val="FFFFFF"/>
                </a:solidFill>
                <a:latin typeface="Roboto"/>
                <a:ea typeface="Roboto"/>
                <a:cs typeface="Roboto"/>
                <a:sym typeface="Roboto"/>
              </a:rPr>
              <a:t>1 YEAR MAXIMUM MADE</a:t>
            </a:r>
            <a:endParaRPr/>
          </a:p>
        </p:txBody>
      </p:sp>
      <p:sp>
        <p:nvSpPr>
          <p:cNvPr id="92" name="Google Shape;92;p17"/>
          <p:cNvSpPr/>
          <p:nvPr/>
        </p:nvSpPr>
        <p:spPr>
          <a:xfrm>
            <a:off x="2267849" y="2766154"/>
            <a:ext cx="1851600" cy="250800"/>
          </a:xfrm>
          <a:prstGeom prst="rect">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6" name="Shape 96"/>
        <p:cNvGrpSpPr/>
        <p:nvPr/>
      </p:nvGrpSpPr>
      <p:grpSpPr>
        <a:xfrm>
          <a:off x="0" y="0"/>
          <a:ext cx="0" cy="0"/>
          <a:chOff x="0" y="0"/>
          <a:chExt cx="0" cy="0"/>
        </a:xfrm>
      </p:grpSpPr>
      <p:pic>
        <p:nvPicPr>
          <p:cNvPr id="97" name="Google Shape;97;p18"/>
          <p:cNvPicPr preferRelativeResize="0"/>
          <p:nvPr/>
        </p:nvPicPr>
        <p:blipFill rotWithShape="1">
          <a:blip r:embed="rId3">
            <a:alphaModFix/>
          </a:blip>
          <a:srcRect b="21889" l="3432" r="3433" t="43128"/>
          <a:stretch/>
        </p:blipFill>
        <p:spPr>
          <a:xfrm>
            <a:off x="-254000" y="-152400"/>
            <a:ext cx="24892001" cy="14020801"/>
          </a:xfrm>
          <a:prstGeom prst="rect">
            <a:avLst/>
          </a:prstGeom>
          <a:noFill/>
          <a:ln>
            <a:noFill/>
          </a:ln>
        </p:spPr>
      </p:pic>
      <p:sp>
        <p:nvSpPr>
          <p:cNvPr id="98" name="Google Shape;98;p18"/>
          <p:cNvSpPr/>
          <p:nvPr/>
        </p:nvSpPr>
        <p:spPr>
          <a:xfrm>
            <a:off x="10937797" y="1658987"/>
            <a:ext cx="11842949" cy="10398026"/>
          </a:xfrm>
          <a:prstGeom prst="rect">
            <a:avLst/>
          </a:prstGeom>
          <a:solidFill>
            <a:srgbClr val="FA9102"/>
          </a:solidFill>
          <a:ln cap="flat" cmpd="sng" w="88900">
            <a:solidFill>
              <a:srgbClr val="FFFFFF"/>
            </a:solidFill>
            <a:prstDash val="solid"/>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99" name="Google Shape;99;p18"/>
          <p:cNvSpPr/>
          <p:nvPr/>
        </p:nvSpPr>
        <p:spPr>
          <a:xfrm>
            <a:off x="11915940" y="5063218"/>
            <a:ext cx="9886663" cy="5267852"/>
          </a:xfrm>
          <a:prstGeom prst="rect">
            <a:avLst/>
          </a:prstGeom>
          <a:noFill/>
          <a:ln>
            <a:noFill/>
          </a:ln>
        </p:spPr>
        <p:txBody>
          <a:bodyPr anchorCtr="0" anchor="ctr" bIns="50800" lIns="50800" spcFirstLastPara="1" rIns="50800" wrap="square" tIns="50800">
            <a:noAutofit/>
          </a:bodyPr>
          <a:lstStyle/>
          <a:p>
            <a:pPr indent="0" lvl="0" marL="0" marR="0" rtl="0" algn="l">
              <a:lnSpc>
                <a:spcPct val="180000"/>
              </a:lnSpc>
              <a:spcBef>
                <a:spcPts val="0"/>
              </a:spcBef>
              <a:spcAft>
                <a:spcPts val="0"/>
              </a:spcAft>
              <a:buClr>
                <a:srgbClr val="FFFFFF"/>
              </a:buClr>
              <a:buSzPts val="2100"/>
              <a:buFont typeface="Poppins"/>
              <a:buNone/>
            </a:pPr>
            <a:r>
              <a:rPr b="0" i="0" lang="en-US" sz="2100" u="none" cap="none" strike="noStrike">
                <a:solidFill>
                  <a:srgbClr val="FFFFFF"/>
                </a:solidFill>
                <a:latin typeface="Poppins"/>
                <a:ea typeface="Poppins"/>
                <a:cs typeface="Poppins"/>
                <a:sym typeface="Poppins"/>
              </a:rPr>
              <a:t>This project is aimed to deliver construction on any types and kinds of property. This project will be discussed and presented at Pound for Pound Conference Hall on January 20, 2025 from 12pm to 6pm. The 30 Days Straight project gives the assurance in delivering efficient and effective reconstruction to any damaged property at very competitive price points. Tentative prices will start at $150.</a:t>
            </a:r>
            <a:endParaRPr/>
          </a:p>
          <a:p>
            <a:pPr indent="0" lvl="0" marL="0" marR="0" rtl="0" algn="l">
              <a:lnSpc>
                <a:spcPct val="180000"/>
              </a:lnSpc>
              <a:spcBef>
                <a:spcPts val="0"/>
              </a:spcBef>
              <a:spcAft>
                <a:spcPts val="0"/>
              </a:spcAft>
              <a:buClr>
                <a:srgbClr val="FFFFFF"/>
              </a:buClr>
              <a:buSzPts val="3000"/>
              <a:buFont typeface="Poppins"/>
              <a:buNone/>
            </a:pPr>
            <a:r>
              <a:t/>
            </a:r>
            <a:endParaRPr b="1" i="0" sz="3000" u="none" cap="none" strike="noStrike">
              <a:solidFill>
                <a:srgbClr val="000000"/>
              </a:solidFill>
              <a:latin typeface="Helvetica Neue"/>
              <a:ea typeface="Helvetica Neue"/>
              <a:cs typeface="Helvetica Neue"/>
              <a:sym typeface="Helvetica Neue"/>
            </a:endParaRPr>
          </a:p>
          <a:p>
            <a:pPr indent="0" lvl="0" marL="0" marR="0" rtl="0" algn="l">
              <a:lnSpc>
                <a:spcPct val="180000"/>
              </a:lnSpc>
              <a:spcBef>
                <a:spcPts val="0"/>
              </a:spcBef>
              <a:spcAft>
                <a:spcPts val="0"/>
              </a:spcAft>
              <a:buClr>
                <a:srgbClr val="FFFFFF"/>
              </a:buClr>
              <a:buSzPts val="2100"/>
              <a:buFont typeface="Poppins"/>
              <a:buNone/>
            </a:pPr>
            <a:r>
              <a:rPr b="0" i="0" lang="en-US" sz="2100" u="none" cap="none" strike="noStrike">
                <a:solidFill>
                  <a:srgbClr val="FFFFFF"/>
                </a:solidFill>
                <a:latin typeface="Poppins"/>
                <a:ea typeface="Poppins"/>
                <a:cs typeface="Poppins"/>
                <a:sym typeface="Poppins"/>
              </a:rPr>
              <a:t>Profits gained from this project will be used to buy additional new and state of the art construction materials and construction equipments.</a:t>
            </a:r>
            <a:endParaRPr/>
          </a:p>
        </p:txBody>
      </p:sp>
      <p:sp>
        <p:nvSpPr>
          <p:cNvPr id="100" name="Google Shape;100;p18"/>
          <p:cNvSpPr/>
          <p:nvPr/>
        </p:nvSpPr>
        <p:spPr>
          <a:xfrm>
            <a:off x="11913723" y="3186758"/>
            <a:ext cx="7560340" cy="838201"/>
          </a:xfrm>
          <a:prstGeom prst="rect">
            <a:avLst/>
          </a:prstGeom>
          <a:noFill/>
          <a:ln>
            <a:noFill/>
          </a:ln>
        </p:spPr>
        <p:txBody>
          <a:bodyPr anchorCtr="0" anchor="ctr" bIns="50800" lIns="50800" spcFirstLastPara="1" rIns="50800" wrap="square" tIns="50800">
            <a:noAutofit/>
          </a:bodyPr>
          <a:lstStyle/>
          <a:p>
            <a:pPr indent="0" lvl="0" marL="0" marR="0" rtl="0" algn="l">
              <a:lnSpc>
                <a:spcPct val="250000"/>
              </a:lnSpc>
              <a:spcBef>
                <a:spcPts val="0"/>
              </a:spcBef>
              <a:spcAft>
                <a:spcPts val="0"/>
              </a:spcAft>
              <a:buClr>
                <a:srgbClr val="FFFFFF"/>
              </a:buClr>
              <a:buSzPts val="5000"/>
              <a:buFont typeface="Roboto"/>
              <a:buNone/>
            </a:pPr>
            <a:r>
              <a:rPr b="1" i="0" lang="en-US" sz="5000" u="none" cap="none" strike="noStrike">
                <a:solidFill>
                  <a:srgbClr val="FFFFFF"/>
                </a:solidFill>
                <a:latin typeface="Roboto"/>
                <a:ea typeface="Roboto"/>
                <a:cs typeface="Roboto"/>
                <a:sym typeface="Roboto"/>
              </a:rPr>
              <a:t>30 DAYS STRAIGHT</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4" name="Shape 104"/>
        <p:cNvGrpSpPr/>
        <p:nvPr/>
      </p:nvGrpSpPr>
      <p:grpSpPr>
        <a:xfrm>
          <a:off x="0" y="0"/>
          <a:ext cx="0" cy="0"/>
          <a:chOff x="0" y="0"/>
          <a:chExt cx="0" cy="0"/>
        </a:xfrm>
      </p:grpSpPr>
      <p:sp>
        <p:nvSpPr>
          <p:cNvPr id="105" name="Google Shape;105;p19"/>
          <p:cNvSpPr/>
          <p:nvPr/>
        </p:nvSpPr>
        <p:spPr>
          <a:xfrm>
            <a:off x="20253805" y="2436111"/>
            <a:ext cx="1971478" cy="1971478"/>
          </a:xfrm>
          <a:prstGeom prst="rect">
            <a:avLst/>
          </a:prstGeom>
          <a:solidFill>
            <a:srgbClr val="FA9102"/>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06" name="Google Shape;106;p19"/>
          <p:cNvSpPr/>
          <p:nvPr/>
        </p:nvSpPr>
        <p:spPr>
          <a:xfrm>
            <a:off x="20253805" y="10360911"/>
            <a:ext cx="1971478" cy="1971478"/>
          </a:xfrm>
          <a:prstGeom prst="rect">
            <a:avLst/>
          </a:prstGeom>
          <a:solidFill>
            <a:srgbClr val="FA9102"/>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07" name="Google Shape;107;p19"/>
          <p:cNvSpPr/>
          <p:nvPr/>
        </p:nvSpPr>
        <p:spPr>
          <a:xfrm>
            <a:off x="11166524" y="2963589"/>
            <a:ext cx="10587336" cy="8862319"/>
          </a:xfrm>
          <a:prstGeom prst="rect">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08" name="Google Shape;108;p19"/>
          <p:cNvSpPr/>
          <p:nvPr/>
        </p:nvSpPr>
        <p:spPr>
          <a:xfrm>
            <a:off x="11526837" y="4828265"/>
            <a:ext cx="9536817" cy="6431248"/>
          </a:xfrm>
          <a:prstGeom prst="rect">
            <a:avLst/>
          </a:prstGeom>
          <a:noFill/>
          <a:ln>
            <a:noFill/>
          </a:ln>
        </p:spPr>
        <p:txBody>
          <a:bodyPr anchorCtr="0" anchor="ctr" bIns="50800" lIns="50800" spcFirstLastPara="1" rIns="50800" wrap="square" tIns="50800">
            <a:noAutofit/>
          </a:bodyPr>
          <a:lstStyle/>
          <a:p>
            <a:pPr indent="0" lvl="0" marL="0" marR="0" rtl="0" algn="l">
              <a:lnSpc>
                <a:spcPct val="180000"/>
              </a:lnSpc>
              <a:spcBef>
                <a:spcPts val="0"/>
              </a:spcBef>
              <a:spcAft>
                <a:spcPts val="0"/>
              </a:spcAft>
              <a:buClr>
                <a:srgbClr val="000000"/>
              </a:buClr>
              <a:buSzPts val="2100"/>
              <a:buFont typeface="Poppins"/>
              <a:buNone/>
            </a:pPr>
            <a:r>
              <a:rPr b="0" i="0" lang="en-US" sz="2100" u="none" cap="none" strike="noStrike">
                <a:solidFill>
                  <a:srgbClr val="000000"/>
                </a:solidFill>
                <a:latin typeface="Poppins"/>
                <a:ea typeface="Poppins"/>
                <a:cs typeface="Poppins"/>
                <a:sym typeface="Poppins"/>
              </a:rPr>
              <a:t>Pound for Pound Construction, Inc. is a proud provider of fast and highly dependable services in terms of construction. Started in 1996, Pound for Pound Construction, Inc. showcases the true meaning of pound for pound construction services over other construction companies.</a:t>
            </a:r>
            <a:endParaRPr/>
          </a:p>
          <a:p>
            <a:pPr indent="0" lvl="0" marL="0" marR="0" rtl="0" algn="l">
              <a:lnSpc>
                <a:spcPct val="180000"/>
              </a:lnSpc>
              <a:spcBef>
                <a:spcPts val="0"/>
              </a:spcBef>
              <a:spcAft>
                <a:spcPts val="0"/>
              </a:spcAft>
              <a:buClr>
                <a:srgbClr val="000000"/>
              </a:buClr>
              <a:buSzPts val="3000"/>
              <a:buFont typeface="Poppins"/>
              <a:buNone/>
            </a:pPr>
            <a:r>
              <a:t/>
            </a:r>
            <a:endParaRPr b="1" i="0" sz="3000" u="none" cap="none" strike="noStrike">
              <a:solidFill>
                <a:srgbClr val="000000"/>
              </a:solidFill>
              <a:latin typeface="Helvetica Neue"/>
              <a:ea typeface="Helvetica Neue"/>
              <a:cs typeface="Helvetica Neue"/>
              <a:sym typeface="Helvetica Neue"/>
            </a:endParaRPr>
          </a:p>
          <a:p>
            <a:pPr indent="0" lvl="0" marL="0" marR="0" rtl="0" algn="l">
              <a:lnSpc>
                <a:spcPct val="180000"/>
              </a:lnSpc>
              <a:spcBef>
                <a:spcPts val="0"/>
              </a:spcBef>
              <a:spcAft>
                <a:spcPts val="0"/>
              </a:spcAft>
              <a:buClr>
                <a:srgbClr val="000000"/>
              </a:buClr>
              <a:buSzPts val="2100"/>
              <a:buFont typeface="Poppins"/>
              <a:buNone/>
            </a:pPr>
            <a:r>
              <a:rPr b="0" i="0" lang="en-US" sz="2100" u="none" cap="none" strike="noStrike">
                <a:solidFill>
                  <a:srgbClr val="000000"/>
                </a:solidFill>
                <a:latin typeface="Poppins"/>
                <a:ea typeface="Poppins"/>
                <a:cs typeface="Poppins"/>
                <a:sym typeface="Poppins"/>
              </a:rPr>
              <a:t>This company has been constructing major sights and buildings all over the country while consistently providing the best possible materials and services for each client. Over the years , this company has garnered awards and recognition from different institutions praising the company’s offered services and efficient work. </a:t>
            </a:r>
            <a:endParaRPr/>
          </a:p>
        </p:txBody>
      </p:sp>
      <p:sp>
        <p:nvSpPr>
          <p:cNvPr id="109" name="Google Shape;109;p19"/>
          <p:cNvSpPr/>
          <p:nvPr/>
        </p:nvSpPr>
        <p:spPr>
          <a:xfrm>
            <a:off x="11520056" y="3539498"/>
            <a:ext cx="10267027" cy="8382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000000"/>
              </a:buClr>
              <a:buSzPts val="5000"/>
              <a:buFont typeface="Roboto"/>
              <a:buNone/>
            </a:pPr>
            <a:r>
              <a:rPr b="1" i="0" lang="en-US" sz="5000" u="none" cap="none" strike="noStrike">
                <a:solidFill>
                  <a:srgbClr val="000000"/>
                </a:solidFill>
                <a:latin typeface="Roboto"/>
                <a:ea typeface="Roboto"/>
                <a:cs typeface="Roboto"/>
                <a:sym typeface="Roboto"/>
              </a:rPr>
              <a:t>ABOUT</a:t>
            </a:r>
            <a:endParaRPr/>
          </a:p>
        </p:txBody>
      </p:sp>
      <p:sp>
        <p:nvSpPr>
          <p:cNvPr id="110" name="Google Shape;110;p19"/>
          <p:cNvSpPr/>
          <p:nvPr/>
        </p:nvSpPr>
        <p:spPr>
          <a:xfrm>
            <a:off x="2607339" y="-282377"/>
            <a:ext cx="6304559" cy="14280755"/>
          </a:xfrm>
          <a:prstGeom prst="rect">
            <a:avLst/>
          </a:prstGeom>
          <a:solidFill>
            <a:srgbClr val="FA9102"/>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pic>
        <p:nvPicPr>
          <p:cNvPr id="111" name="Google Shape;111;p19"/>
          <p:cNvPicPr preferRelativeResize="0"/>
          <p:nvPr/>
        </p:nvPicPr>
        <p:blipFill rotWithShape="1">
          <a:blip r:embed="rId3">
            <a:alphaModFix/>
          </a:blip>
          <a:srcRect b="2978" l="0" r="23718" t="3422"/>
          <a:stretch/>
        </p:blipFill>
        <p:spPr>
          <a:xfrm>
            <a:off x="-36373" y="3223393"/>
            <a:ext cx="10232360" cy="834271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5" name="Shape 115"/>
        <p:cNvGrpSpPr/>
        <p:nvPr/>
      </p:nvGrpSpPr>
      <p:grpSpPr>
        <a:xfrm>
          <a:off x="0" y="0"/>
          <a:ext cx="0" cy="0"/>
          <a:chOff x="0" y="0"/>
          <a:chExt cx="0" cy="0"/>
        </a:xfrm>
      </p:grpSpPr>
      <p:pic>
        <p:nvPicPr>
          <p:cNvPr id="116" name="Google Shape;116;p20"/>
          <p:cNvPicPr preferRelativeResize="0"/>
          <p:nvPr/>
        </p:nvPicPr>
        <p:blipFill rotWithShape="1">
          <a:blip r:embed="rId3">
            <a:alphaModFix/>
          </a:blip>
          <a:srcRect b="14301" l="2279" r="2279" t="946"/>
          <a:stretch/>
        </p:blipFill>
        <p:spPr>
          <a:xfrm>
            <a:off x="-361187" y="-282377"/>
            <a:ext cx="10722770" cy="14280754"/>
          </a:xfrm>
          <a:prstGeom prst="rect">
            <a:avLst/>
          </a:prstGeom>
          <a:noFill/>
          <a:ln>
            <a:noFill/>
          </a:ln>
        </p:spPr>
      </p:pic>
      <p:sp>
        <p:nvSpPr>
          <p:cNvPr id="117" name="Google Shape;117;p20"/>
          <p:cNvSpPr/>
          <p:nvPr/>
        </p:nvSpPr>
        <p:spPr>
          <a:xfrm>
            <a:off x="7766000" y="5943600"/>
            <a:ext cx="6535242" cy="1270000"/>
          </a:xfrm>
          <a:prstGeom prst="rect">
            <a:avLst/>
          </a:prstGeom>
          <a:solidFill>
            <a:srgbClr val="FA9102"/>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E66912"/>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18" name="Google Shape;118;p20"/>
          <p:cNvSpPr/>
          <p:nvPr/>
        </p:nvSpPr>
        <p:spPr>
          <a:xfrm>
            <a:off x="12136437" y="7973424"/>
            <a:ext cx="9536817" cy="2941062"/>
          </a:xfrm>
          <a:prstGeom prst="rect">
            <a:avLst/>
          </a:prstGeom>
          <a:noFill/>
          <a:ln>
            <a:noFill/>
          </a:ln>
        </p:spPr>
        <p:txBody>
          <a:bodyPr anchorCtr="0" anchor="ctr" bIns="50800" lIns="50800" spcFirstLastPara="1" rIns="50800" wrap="square" tIns="50800">
            <a:noAutofit/>
          </a:bodyPr>
          <a:lstStyle/>
          <a:p>
            <a:pPr indent="0" lvl="0" marL="0" marR="0" rtl="0" algn="l">
              <a:lnSpc>
                <a:spcPct val="180000"/>
              </a:lnSpc>
              <a:spcBef>
                <a:spcPts val="0"/>
              </a:spcBef>
              <a:spcAft>
                <a:spcPts val="0"/>
              </a:spcAft>
              <a:buClr>
                <a:srgbClr val="000000"/>
              </a:buClr>
              <a:buSzPts val="2100"/>
              <a:buFont typeface="Poppins"/>
              <a:buNone/>
            </a:pPr>
            <a:r>
              <a:rPr b="0" i="0" lang="en-US" sz="2100" u="none" cap="none" strike="noStrike">
                <a:solidFill>
                  <a:srgbClr val="000000"/>
                </a:solidFill>
                <a:latin typeface="Poppins"/>
                <a:ea typeface="Poppins"/>
                <a:cs typeface="Poppins"/>
                <a:sym typeface="Poppins"/>
              </a:rPr>
              <a:t>“A construction company that offers nothing but the high quality packages and consistently reliable services, Pound for Pound Construction, Inc is nothing but amazing.”</a:t>
            </a:r>
            <a:endParaRPr/>
          </a:p>
          <a:p>
            <a:pPr indent="0" lvl="0" marL="0" marR="0" rtl="0" algn="l">
              <a:lnSpc>
                <a:spcPct val="180000"/>
              </a:lnSpc>
              <a:spcBef>
                <a:spcPts val="0"/>
              </a:spcBef>
              <a:spcAft>
                <a:spcPts val="0"/>
              </a:spcAft>
              <a:buClr>
                <a:srgbClr val="000000"/>
              </a:buClr>
              <a:buSzPts val="3000"/>
              <a:buFont typeface="Poppins"/>
              <a:buNone/>
            </a:pPr>
            <a:r>
              <a:t/>
            </a:r>
            <a:endParaRPr b="1" i="0" sz="3000" u="none" cap="none" strike="noStrike">
              <a:solidFill>
                <a:srgbClr val="000000"/>
              </a:solidFill>
              <a:latin typeface="Helvetica Neue"/>
              <a:ea typeface="Helvetica Neue"/>
              <a:cs typeface="Helvetica Neue"/>
              <a:sym typeface="Helvetica Neue"/>
            </a:endParaRPr>
          </a:p>
          <a:p>
            <a:pPr indent="0" lvl="0" marL="0" marR="0" rtl="0" algn="r">
              <a:lnSpc>
                <a:spcPct val="180000"/>
              </a:lnSpc>
              <a:spcBef>
                <a:spcPts val="0"/>
              </a:spcBef>
              <a:spcAft>
                <a:spcPts val="0"/>
              </a:spcAft>
              <a:buClr>
                <a:srgbClr val="000000"/>
              </a:buClr>
              <a:buSzPts val="2100"/>
              <a:buFont typeface="Poppins"/>
              <a:buNone/>
            </a:pPr>
            <a:r>
              <a:rPr b="0" i="0" lang="en-US" sz="2100" u="none" cap="none" strike="noStrike">
                <a:solidFill>
                  <a:srgbClr val="000000"/>
                </a:solidFill>
                <a:latin typeface="Poppins"/>
                <a:ea typeface="Poppins"/>
                <a:cs typeface="Poppins"/>
                <a:sym typeface="Poppins"/>
              </a:rPr>
              <a:t>-Engr. Bill Zoe, 49, Quality Control Officer</a:t>
            </a:r>
            <a:endParaRPr/>
          </a:p>
        </p:txBody>
      </p:sp>
      <p:sp>
        <p:nvSpPr>
          <p:cNvPr id="119" name="Google Shape;119;p20"/>
          <p:cNvSpPr/>
          <p:nvPr/>
        </p:nvSpPr>
        <p:spPr>
          <a:xfrm>
            <a:off x="8656404" y="6092824"/>
            <a:ext cx="5573700" cy="838200"/>
          </a:xfrm>
          <a:prstGeom prst="rect">
            <a:avLst/>
          </a:prstGeom>
          <a:noFill/>
          <a:ln>
            <a:noFill/>
          </a:ln>
        </p:spPr>
        <p:txBody>
          <a:bodyPr anchorCtr="0" anchor="t" bIns="50800" lIns="50800" spcFirstLastPara="1" rIns="50800" wrap="square" tIns="50800">
            <a:noAutofit/>
          </a:bodyPr>
          <a:lstStyle/>
          <a:p>
            <a:pPr indent="0" lvl="0" marL="0" marR="0" rtl="0" algn="l">
              <a:lnSpc>
                <a:spcPct val="250000"/>
              </a:lnSpc>
              <a:spcBef>
                <a:spcPts val="0"/>
              </a:spcBef>
              <a:spcAft>
                <a:spcPts val="0"/>
              </a:spcAft>
              <a:buClr>
                <a:srgbClr val="FFFFFF"/>
              </a:buClr>
              <a:buSzPts val="5000"/>
              <a:buFont typeface="Roboto"/>
              <a:buNone/>
            </a:pPr>
            <a:r>
              <a:rPr b="1" i="0" lang="en-US" sz="5000" u="none" cap="none" strike="noStrike">
                <a:solidFill>
                  <a:srgbClr val="FFFFFF"/>
                </a:solidFill>
                <a:latin typeface="Roboto"/>
                <a:ea typeface="Roboto"/>
                <a:cs typeface="Roboto"/>
                <a:sym typeface="Roboto"/>
              </a:rPr>
              <a:t>TESTIMONIAL</a:t>
            </a:r>
            <a:endParaRPr/>
          </a:p>
        </p:txBody>
      </p:sp>
      <p:sp>
        <p:nvSpPr>
          <p:cNvPr id="120" name="Google Shape;120;p20"/>
          <p:cNvSpPr/>
          <p:nvPr/>
        </p:nvSpPr>
        <p:spPr>
          <a:xfrm>
            <a:off x="20964730" y="-136035"/>
            <a:ext cx="3566903" cy="1270001"/>
          </a:xfrm>
          <a:prstGeom prst="rect">
            <a:avLst/>
          </a:prstGeom>
          <a:solidFill>
            <a:srgbClr val="FA9102"/>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4" name="Shape 124"/>
        <p:cNvGrpSpPr/>
        <p:nvPr/>
      </p:nvGrpSpPr>
      <p:grpSpPr>
        <a:xfrm>
          <a:off x="0" y="0"/>
          <a:ext cx="0" cy="0"/>
          <a:chOff x="0" y="0"/>
          <a:chExt cx="0" cy="0"/>
        </a:xfrm>
      </p:grpSpPr>
      <p:sp>
        <p:nvSpPr>
          <p:cNvPr id="125" name="Google Shape;125;p21"/>
          <p:cNvSpPr/>
          <p:nvPr/>
        </p:nvSpPr>
        <p:spPr>
          <a:xfrm>
            <a:off x="21219005" y="10691111"/>
            <a:ext cx="1971477" cy="1971478"/>
          </a:xfrm>
          <a:prstGeom prst="rect">
            <a:avLst/>
          </a:prstGeom>
          <a:solidFill>
            <a:srgbClr val="FA9102"/>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26" name="Google Shape;126;p21"/>
          <p:cNvSpPr/>
          <p:nvPr/>
        </p:nvSpPr>
        <p:spPr>
          <a:xfrm>
            <a:off x="12131724" y="3293789"/>
            <a:ext cx="10587336" cy="8862319"/>
          </a:xfrm>
          <a:prstGeom prst="rect">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27" name="Google Shape;127;p21"/>
          <p:cNvSpPr/>
          <p:nvPr/>
        </p:nvSpPr>
        <p:spPr>
          <a:xfrm>
            <a:off x="11541125" y="6588087"/>
            <a:ext cx="10339993" cy="4686155"/>
          </a:xfrm>
          <a:prstGeom prst="rect">
            <a:avLst/>
          </a:prstGeom>
          <a:noFill/>
          <a:ln>
            <a:noFill/>
          </a:ln>
        </p:spPr>
        <p:txBody>
          <a:bodyPr anchorCtr="0" anchor="ctr" bIns="50800" lIns="50800" spcFirstLastPara="1" rIns="50800" wrap="square" tIns="50800">
            <a:noAutofit/>
          </a:bodyPr>
          <a:lstStyle/>
          <a:p>
            <a:pPr indent="0" lvl="0" marL="0" marR="0" rtl="0" algn="l">
              <a:lnSpc>
                <a:spcPct val="180000"/>
              </a:lnSpc>
              <a:spcBef>
                <a:spcPts val="0"/>
              </a:spcBef>
              <a:spcAft>
                <a:spcPts val="0"/>
              </a:spcAft>
              <a:buClr>
                <a:srgbClr val="000000"/>
              </a:buClr>
              <a:buSzPts val="2100"/>
              <a:buFont typeface="Poppins"/>
              <a:buNone/>
            </a:pPr>
            <a:r>
              <a:rPr b="0" i="0" lang="en-US" sz="2100" u="none" cap="none" strike="noStrike">
                <a:solidFill>
                  <a:srgbClr val="000000"/>
                </a:solidFill>
                <a:latin typeface="Poppins"/>
                <a:ea typeface="Poppins"/>
                <a:cs typeface="Poppins"/>
                <a:sym typeface="Poppins"/>
              </a:rPr>
              <a:t>Pioneering Mix is a newly developed project made to increase convenience for the construction of a variety of homes. It will be a package that features all the best equipment and construction materials that Pound for Pound Construction, Inc. has to offer.</a:t>
            </a:r>
            <a:endParaRPr/>
          </a:p>
          <a:p>
            <a:pPr indent="0" lvl="0" marL="0" marR="0" rtl="0" algn="l">
              <a:lnSpc>
                <a:spcPct val="180000"/>
              </a:lnSpc>
              <a:spcBef>
                <a:spcPts val="0"/>
              </a:spcBef>
              <a:spcAft>
                <a:spcPts val="0"/>
              </a:spcAft>
              <a:buClr>
                <a:srgbClr val="000000"/>
              </a:buClr>
              <a:buSzPts val="3000"/>
              <a:buFont typeface="Poppins"/>
              <a:buNone/>
            </a:pPr>
            <a:r>
              <a:t/>
            </a:r>
            <a:endParaRPr b="1" i="0" sz="3000" u="none" cap="none" strike="noStrike">
              <a:solidFill>
                <a:srgbClr val="000000"/>
              </a:solidFill>
              <a:latin typeface="Helvetica Neue"/>
              <a:ea typeface="Helvetica Neue"/>
              <a:cs typeface="Helvetica Neue"/>
              <a:sym typeface="Helvetica Neue"/>
            </a:endParaRPr>
          </a:p>
          <a:p>
            <a:pPr indent="0" lvl="0" marL="0" marR="0" rtl="0" algn="l">
              <a:lnSpc>
                <a:spcPct val="180000"/>
              </a:lnSpc>
              <a:spcBef>
                <a:spcPts val="0"/>
              </a:spcBef>
              <a:spcAft>
                <a:spcPts val="0"/>
              </a:spcAft>
              <a:buClr>
                <a:srgbClr val="000000"/>
              </a:buClr>
              <a:buSzPts val="2100"/>
              <a:buFont typeface="Poppins"/>
              <a:buNone/>
            </a:pPr>
            <a:r>
              <a:rPr b="0" i="0" lang="en-US" sz="2100" u="none" cap="none" strike="noStrike">
                <a:solidFill>
                  <a:srgbClr val="000000"/>
                </a:solidFill>
                <a:latin typeface="Poppins"/>
                <a:ea typeface="Poppins"/>
                <a:cs typeface="Poppins"/>
                <a:sym typeface="Poppins"/>
              </a:rPr>
              <a:t>It aims to be able to provide better quality construction company materials and services at reasonable price points. This project is estimated to generate up to $900, 000 profit for the first 2 weeks of the project implementation. </a:t>
            </a:r>
            <a:endParaRPr/>
          </a:p>
        </p:txBody>
      </p:sp>
      <p:pic>
        <p:nvPicPr>
          <p:cNvPr id="128" name="Google Shape;128;p21"/>
          <p:cNvPicPr preferRelativeResize="0"/>
          <p:nvPr/>
        </p:nvPicPr>
        <p:blipFill rotWithShape="1">
          <a:blip r:embed="rId3">
            <a:alphaModFix/>
          </a:blip>
          <a:srcRect b="0" l="36619" r="13379" t="0"/>
          <a:stretch/>
        </p:blipFill>
        <p:spPr>
          <a:xfrm>
            <a:off x="-152401" y="-211833"/>
            <a:ext cx="10658179" cy="14199617"/>
          </a:xfrm>
          <a:prstGeom prst="rect">
            <a:avLst/>
          </a:prstGeom>
          <a:noFill/>
          <a:ln>
            <a:noFill/>
          </a:ln>
        </p:spPr>
      </p:pic>
      <p:sp>
        <p:nvSpPr>
          <p:cNvPr id="129" name="Google Shape;129;p21"/>
          <p:cNvSpPr/>
          <p:nvPr/>
        </p:nvSpPr>
        <p:spPr>
          <a:xfrm>
            <a:off x="8134275" y="1719535"/>
            <a:ext cx="6642250" cy="4087268"/>
          </a:xfrm>
          <a:prstGeom prst="rect">
            <a:avLst/>
          </a:prstGeom>
          <a:solidFill>
            <a:srgbClr val="FA9102"/>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30" name="Google Shape;130;p21"/>
          <p:cNvSpPr/>
          <p:nvPr/>
        </p:nvSpPr>
        <p:spPr>
          <a:xfrm>
            <a:off x="8618780" y="2378868"/>
            <a:ext cx="5673240" cy="2768601"/>
          </a:xfrm>
          <a:prstGeom prst="rect">
            <a:avLst/>
          </a:prstGeom>
          <a:noFill/>
          <a:ln>
            <a:noFill/>
          </a:ln>
        </p:spPr>
        <p:txBody>
          <a:bodyPr anchorCtr="0" anchor="ctr" bIns="50800" lIns="50800" spcFirstLastPara="1" rIns="50800" wrap="square" tIns="50800">
            <a:noAutofit/>
          </a:bodyPr>
          <a:lstStyle/>
          <a:p>
            <a:pPr indent="0" lvl="0" marL="0" marR="0" rtl="0" algn="ctr">
              <a:lnSpc>
                <a:spcPct val="150000"/>
              </a:lnSpc>
              <a:spcBef>
                <a:spcPts val="0"/>
              </a:spcBef>
              <a:spcAft>
                <a:spcPts val="0"/>
              </a:spcAft>
              <a:buClr>
                <a:srgbClr val="FFFFFF"/>
              </a:buClr>
              <a:buSzPts val="2600"/>
              <a:buFont typeface="Roboto"/>
              <a:buNone/>
            </a:pPr>
            <a:r>
              <a:rPr b="0" i="0" lang="en-US" sz="2600" u="none" cap="none" strike="noStrike">
                <a:solidFill>
                  <a:srgbClr val="FFFFFF"/>
                </a:solidFill>
                <a:latin typeface="Roboto"/>
                <a:ea typeface="Roboto"/>
                <a:cs typeface="Roboto"/>
                <a:sym typeface="Roboto"/>
              </a:rPr>
              <a:t>PIONEERING MIX</a:t>
            </a:r>
            <a:endParaRPr/>
          </a:p>
          <a:p>
            <a:pPr indent="0" lvl="0" marL="0" marR="0" rtl="0" algn="ctr">
              <a:lnSpc>
                <a:spcPct val="150000"/>
              </a:lnSpc>
              <a:spcBef>
                <a:spcPts val="0"/>
              </a:spcBef>
              <a:spcAft>
                <a:spcPts val="0"/>
              </a:spcAft>
              <a:buClr>
                <a:srgbClr val="FFFFFF"/>
              </a:buClr>
              <a:buSzPts val="2600"/>
              <a:buFont typeface="Roboto"/>
              <a:buNone/>
            </a:pPr>
            <a:r>
              <a:rPr b="0" i="0" lang="en-US" sz="2600" u="none" cap="none" strike="noStrike">
                <a:solidFill>
                  <a:srgbClr val="FFFFFF"/>
                </a:solidFill>
                <a:latin typeface="Roboto"/>
                <a:ea typeface="Roboto"/>
                <a:cs typeface="Roboto"/>
                <a:sym typeface="Roboto"/>
              </a:rPr>
              <a:t>Pound for Pound Construction Conference Room</a:t>
            </a:r>
            <a:endParaRPr/>
          </a:p>
          <a:p>
            <a:pPr indent="0" lvl="0" marL="0" marR="0" rtl="0" algn="ctr">
              <a:lnSpc>
                <a:spcPct val="150000"/>
              </a:lnSpc>
              <a:spcBef>
                <a:spcPts val="0"/>
              </a:spcBef>
              <a:spcAft>
                <a:spcPts val="0"/>
              </a:spcAft>
              <a:buClr>
                <a:srgbClr val="FFFFFF"/>
              </a:buClr>
              <a:buSzPts val="2600"/>
              <a:buFont typeface="Roboto"/>
              <a:buNone/>
            </a:pPr>
            <a:r>
              <a:rPr b="0" i="0" lang="en-US" sz="2600" u="none" cap="none" strike="noStrike">
                <a:solidFill>
                  <a:srgbClr val="FFFFFF"/>
                </a:solidFill>
                <a:latin typeface="Roboto"/>
                <a:ea typeface="Roboto"/>
                <a:cs typeface="Roboto"/>
                <a:sym typeface="Roboto"/>
              </a:rPr>
              <a:t>January 24, 2023</a:t>
            </a:r>
            <a:endParaRPr/>
          </a:p>
          <a:p>
            <a:pPr indent="0" lvl="0" marL="0" marR="0" rtl="0" algn="ctr">
              <a:lnSpc>
                <a:spcPct val="150000"/>
              </a:lnSpc>
              <a:spcBef>
                <a:spcPts val="0"/>
              </a:spcBef>
              <a:spcAft>
                <a:spcPts val="0"/>
              </a:spcAft>
              <a:buClr>
                <a:srgbClr val="FFFFFF"/>
              </a:buClr>
              <a:buSzPts val="2600"/>
              <a:buFont typeface="Roboto"/>
              <a:buNone/>
            </a:pPr>
            <a:r>
              <a:rPr b="0" i="0" lang="en-US" sz="2600" u="none" cap="none" strike="noStrike">
                <a:solidFill>
                  <a:srgbClr val="FFFFFF"/>
                </a:solidFill>
                <a:latin typeface="Roboto"/>
                <a:ea typeface="Roboto"/>
                <a:cs typeface="Roboto"/>
                <a:sym typeface="Roboto"/>
              </a:rPr>
              <a:t>12pm to 6pm</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4" name="Shape 134"/>
        <p:cNvGrpSpPr/>
        <p:nvPr/>
      </p:nvGrpSpPr>
      <p:grpSpPr>
        <a:xfrm>
          <a:off x="0" y="0"/>
          <a:ext cx="0" cy="0"/>
          <a:chOff x="0" y="0"/>
          <a:chExt cx="0" cy="0"/>
        </a:xfrm>
      </p:grpSpPr>
      <p:pic>
        <p:nvPicPr>
          <p:cNvPr id="135" name="Google Shape;135;p22"/>
          <p:cNvPicPr preferRelativeResize="0"/>
          <p:nvPr/>
        </p:nvPicPr>
        <p:blipFill rotWithShape="1">
          <a:blip r:embed="rId3">
            <a:alphaModFix/>
          </a:blip>
          <a:srcRect b="12666" l="14623" r="7288" t="27953"/>
          <a:stretch/>
        </p:blipFill>
        <p:spPr>
          <a:xfrm>
            <a:off x="9690407" y="-221457"/>
            <a:ext cx="14769794" cy="14039058"/>
          </a:xfrm>
          <a:prstGeom prst="rect">
            <a:avLst/>
          </a:prstGeom>
          <a:noFill/>
          <a:ln>
            <a:noFill/>
          </a:ln>
        </p:spPr>
      </p:pic>
      <p:sp>
        <p:nvSpPr>
          <p:cNvPr id="136" name="Google Shape;136;p22"/>
          <p:cNvSpPr/>
          <p:nvPr/>
        </p:nvSpPr>
        <p:spPr>
          <a:xfrm>
            <a:off x="9687620" y="-203895"/>
            <a:ext cx="15060116" cy="14123790"/>
          </a:xfrm>
          <a:prstGeom prst="rect">
            <a:avLst/>
          </a:prstGeom>
          <a:solidFill>
            <a:srgbClr val="000000">
              <a:alpha val="64705"/>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37" name="Google Shape;137;p22"/>
          <p:cNvSpPr/>
          <p:nvPr/>
        </p:nvSpPr>
        <p:spPr>
          <a:xfrm>
            <a:off x="12466592" y="3950710"/>
            <a:ext cx="8524389" cy="7012945"/>
          </a:xfrm>
          <a:prstGeom prst="rect">
            <a:avLst/>
          </a:prstGeom>
          <a:noFill/>
          <a:ln>
            <a:noFill/>
          </a:ln>
        </p:spPr>
        <p:txBody>
          <a:bodyPr anchorCtr="0" anchor="ctr" bIns="50800" lIns="50800" spcFirstLastPara="1" rIns="50800" wrap="square" tIns="50800">
            <a:noAutofit/>
          </a:bodyPr>
          <a:lstStyle/>
          <a:p>
            <a:pPr indent="0" lvl="0" marL="0" marR="0" rtl="0" algn="l">
              <a:lnSpc>
                <a:spcPct val="180000"/>
              </a:lnSpc>
              <a:spcBef>
                <a:spcPts val="0"/>
              </a:spcBef>
              <a:spcAft>
                <a:spcPts val="0"/>
              </a:spcAft>
              <a:buClr>
                <a:srgbClr val="FFFFFF"/>
              </a:buClr>
              <a:buSzPts val="2100"/>
              <a:buFont typeface="Poppins"/>
              <a:buNone/>
            </a:pPr>
            <a:r>
              <a:rPr b="0" i="0" lang="en-US" sz="2100" u="none" cap="none" strike="noStrike">
                <a:solidFill>
                  <a:srgbClr val="FFFFFF"/>
                </a:solidFill>
                <a:latin typeface="Poppins"/>
                <a:ea typeface="Poppins"/>
                <a:cs typeface="Poppins"/>
                <a:sym typeface="Poppins"/>
              </a:rPr>
              <a:t>1 Year Maximum Made is a project that prioritizes strictly emphasizing the 1 year maximum construction agreement. The project’s main goal is to deliver reliable and quality assured construction services while staying within the time constraint of a 1 year maximum deal. It will provide the fastest and most efficient construction possible paired with careful and meticulous planning.</a:t>
            </a:r>
            <a:endParaRPr/>
          </a:p>
          <a:p>
            <a:pPr indent="0" lvl="0" marL="0" marR="0" rtl="0" algn="l">
              <a:lnSpc>
                <a:spcPct val="180000"/>
              </a:lnSpc>
              <a:spcBef>
                <a:spcPts val="0"/>
              </a:spcBef>
              <a:spcAft>
                <a:spcPts val="0"/>
              </a:spcAft>
              <a:buClr>
                <a:srgbClr val="FFFFFF"/>
              </a:buClr>
              <a:buSzPts val="3000"/>
              <a:buFont typeface="Poppins"/>
              <a:buNone/>
            </a:pPr>
            <a:r>
              <a:t/>
            </a:r>
            <a:endParaRPr b="1" i="0" sz="3000" u="none" cap="none" strike="noStrike">
              <a:solidFill>
                <a:srgbClr val="000000"/>
              </a:solidFill>
              <a:latin typeface="Helvetica Neue"/>
              <a:ea typeface="Helvetica Neue"/>
              <a:cs typeface="Helvetica Neue"/>
              <a:sym typeface="Helvetica Neue"/>
            </a:endParaRPr>
          </a:p>
          <a:p>
            <a:pPr indent="0" lvl="0" marL="0" marR="0" rtl="0" algn="l">
              <a:lnSpc>
                <a:spcPct val="180000"/>
              </a:lnSpc>
              <a:spcBef>
                <a:spcPts val="0"/>
              </a:spcBef>
              <a:spcAft>
                <a:spcPts val="0"/>
              </a:spcAft>
              <a:buClr>
                <a:srgbClr val="FFFFFF"/>
              </a:buClr>
              <a:buSzPts val="2100"/>
              <a:buFont typeface="Poppins"/>
              <a:buNone/>
            </a:pPr>
            <a:r>
              <a:rPr b="0" i="0" lang="en-US" sz="2100" u="none" cap="none" strike="noStrike">
                <a:solidFill>
                  <a:srgbClr val="FFFFFF"/>
                </a:solidFill>
                <a:latin typeface="Poppins"/>
                <a:ea typeface="Poppins"/>
                <a:cs typeface="Poppins"/>
                <a:sym typeface="Poppins"/>
              </a:rPr>
              <a:t>Additionally, only the sturdiest and most durable of construction materials will be used to ensure top quality and safety. It is estimated to generate up to $500, 000 in profit within the first month.</a:t>
            </a:r>
            <a:endParaRPr/>
          </a:p>
        </p:txBody>
      </p:sp>
      <p:sp>
        <p:nvSpPr>
          <p:cNvPr id="138" name="Google Shape;138;p22"/>
          <p:cNvSpPr/>
          <p:nvPr/>
        </p:nvSpPr>
        <p:spPr>
          <a:xfrm>
            <a:off x="11059625" y="3032571"/>
            <a:ext cx="11338323" cy="8963522"/>
          </a:xfrm>
          <a:prstGeom prst="rect">
            <a:avLst/>
          </a:prstGeom>
          <a:noFill/>
          <a:ln cap="flat" cmpd="sng" w="88900">
            <a:solidFill>
              <a:srgbClr val="FA9102"/>
            </a:solidFill>
            <a:prstDash val="solid"/>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39" name="Google Shape;139;p22"/>
          <p:cNvSpPr/>
          <p:nvPr/>
        </p:nvSpPr>
        <p:spPr>
          <a:xfrm>
            <a:off x="1657275" y="4814366"/>
            <a:ext cx="6642250" cy="4087268"/>
          </a:xfrm>
          <a:prstGeom prst="rect">
            <a:avLst/>
          </a:prstGeom>
          <a:solidFill>
            <a:srgbClr val="FA9102"/>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40" name="Google Shape;140;p22"/>
          <p:cNvSpPr/>
          <p:nvPr/>
        </p:nvSpPr>
        <p:spPr>
          <a:xfrm>
            <a:off x="2141780" y="5759449"/>
            <a:ext cx="5673240" cy="2197101"/>
          </a:xfrm>
          <a:prstGeom prst="rect">
            <a:avLst/>
          </a:prstGeom>
          <a:noFill/>
          <a:ln>
            <a:noFill/>
          </a:ln>
        </p:spPr>
        <p:txBody>
          <a:bodyPr anchorCtr="0" anchor="ctr" bIns="50800" lIns="50800" spcFirstLastPara="1" rIns="50800" wrap="square" tIns="50800">
            <a:noAutofit/>
          </a:bodyPr>
          <a:lstStyle/>
          <a:p>
            <a:pPr indent="0" lvl="0" marL="0" marR="0" rtl="0" algn="ctr">
              <a:lnSpc>
                <a:spcPct val="150000"/>
              </a:lnSpc>
              <a:spcBef>
                <a:spcPts val="0"/>
              </a:spcBef>
              <a:spcAft>
                <a:spcPts val="0"/>
              </a:spcAft>
              <a:buClr>
                <a:srgbClr val="FFFFFF"/>
              </a:buClr>
              <a:buSzPts val="2600"/>
              <a:buFont typeface="Roboto"/>
              <a:buNone/>
            </a:pPr>
            <a:r>
              <a:rPr b="0" i="0" lang="en-US" sz="2600" u="none" cap="none" strike="noStrike">
                <a:solidFill>
                  <a:srgbClr val="FFFFFF"/>
                </a:solidFill>
                <a:latin typeface="Roboto"/>
                <a:ea typeface="Roboto"/>
                <a:cs typeface="Roboto"/>
                <a:sym typeface="Roboto"/>
              </a:rPr>
              <a:t>1 YEAR MAXIMUM MADE</a:t>
            </a:r>
            <a:endParaRPr/>
          </a:p>
          <a:p>
            <a:pPr indent="0" lvl="0" marL="0" marR="0" rtl="0" algn="ctr">
              <a:lnSpc>
                <a:spcPct val="150000"/>
              </a:lnSpc>
              <a:spcBef>
                <a:spcPts val="0"/>
              </a:spcBef>
              <a:spcAft>
                <a:spcPts val="0"/>
              </a:spcAft>
              <a:buClr>
                <a:srgbClr val="FFFFFF"/>
              </a:buClr>
              <a:buSzPts val="2600"/>
              <a:buFont typeface="Roboto"/>
              <a:buNone/>
            </a:pPr>
            <a:r>
              <a:rPr b="0" i="0" lang="en-US" sz="2600" u="none" cap="none" strike="noStrike">
                <a:solidFill>
                  <a:srgbClr val="FFFFFF"/>
                </a:solidFill>
                <a:latin typeface="Roboto"/>
                <a:ea typeface="Roboto"/>
                <a:cs typeface="Roboto"/>
                <a:sym typeface="Roboto"/>
              </a:rPr>
              <a:t>Pound for Pound CEO Meeting Room</a:t>
            </a:r>
            <a:endParaRPr/>
          </a:p>
          <a:p>
            <a:pPr indent="0" lvl="0" marL="0" marR="0" rtl="0" algn="ctr">
              <a:lnSpc>
                <a:spcPct val="150000"/>
              </a:lnSpc>
              <a:spcBef>
                <a:spcPts val="0"/>
              </a:spcBef>
              <a:spcAft>
                <a:spcPts val="0"/>
              </a:spcAft>
              <a:buClr>
                <a:srgbClr val="FFFFFF"/>
              </a:buClr>
              <a:buSzPts val="2600"/>
              <a:buFont typeface="Roboto"/>
              <a:buNone/>
            </a:pPr>
            <a:r>
              <a:rPr b="0" i="0" lang="en-US" sz="2600" u="none" cap="none" strike="noStrike">
                <a:solidFill>
                  <a:srgbClr val="FFFFFF"/>
                </a:solidFill>
                <a:latin typeface="Roboto"/>
                <a:ea typeface="Roboto"/>
                <a:cs typeface="Roboto"/>
                <a:sym typeface="Roboto"/>
              </a:rPr>
              <a:t>January 21, 2024</a:t>
            </a:r>
            <a:endParaRPr/>
          </a:p>
          <a:p>
            <a:pPr indent="0" lvl="0" marL="0" marR="0" rtl="0" algn="ctr">
              <a:lnSpc>
                <a:spcPct val="150000"/>
              </a:lnSpc>
              <a:spcBef>
                <a:spcPts val="0"/>
              </a:spcBef>
              <a:spcAft>
                <a:spcPts val="0"/>
              </a:spcAft>
              <a:buClr>
                <a:srgbClr val="FFFFFF"/>
              </a:buClr>
              <a:buSzPts val="2600"/>
              <a:buFont typeface="Roboto"/>
              <a:buNone/>
            </a:pPr>
            <a:r>
              <a:rPr b="0" i="0" lang="en-US" sz="2600" u="none" cap="none" strike="noStrike">
                <a:solidFill>
                  <a:srgbClr val="FFFFFF"/>
                </a:solidFill>
                <a:latin typeface="Roboto"/>
                <a:ea typeface="Roboto"/>
                <a:cs typeface="Roboto"/>
                <a:sym typeface="Roboto"/>
              </a:rPr>
              <a:t>12pm to 6pm</a:t>
            </a:r>
            <a:endParaRPr/>
          </a:p>
        </p:txBody>
      </p:sp>
    </p:spTree>
  </p:cSld>
  <p:clrMapOvr>
    <a:masterClrMapping/>
  </p:clrMapOvr>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