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9753600" cx="13004800"/>
  <p:notesSz cx="6858000" cy="9144000"/>
  <p:embeddedFontLst>
    <p:embeddedFont>
      <p:font typeface="Montserrat SemiBold"/>
      <p:regular r:id="rId27"/>
      <p:bold r:id="rId28"/>
      <p:italic r:id="rId29"/>
      <p:boldItalic r:id="rId30"/>
    </p:embeddedFont>
    <p:embeddedFont>
      <p:font typeface="Montserrat"/>
      <p:bold r:id="rId31"/>
      <p:boldItalic r:id="rId32"/>
    </p:embeddedFont>
    <p:embeddedFont>
      <p:font typeface="Montserrat Black"/>
      <p:bold r:id="rId33"/>
      <p:boldItalic r:id="rId34"/>
    </p:embeddedFont>
    <p:embeddedFont>
      <p:font typeface="Montserrat Medium"/>
      <p:regular r:id="rId35"/>
      <p:bold r:id="rId36"/>
      <p:italic r:id="rId37"/>
      <p:boldItalic r:id="rId38"/>
    </p:embeddedFont>
    <p:embeddedFont>
      <p:font typeface="Montserrat Light"/>
      <p:regular r:id="rId39"/>
      <p:bold r:id="rId40"/>
      <p:italic r:id="rId41"/>
      <p:boldItalic r:id="rId42"/>
    </p:embeddedFont>
    <p:embeddedFont>
      <p:font typeface="Helvetica Neue"/>
      <p:regular r:id="rId43"/>
      <p:bold r:id="rId44"/>
      <p:italic r:id="rId45"/>
      <p:boldItalic r:id="rId46"/>
    </p:embeddedFont>
    <p:embeddedFont>
      <p:font typeface="Helvetica Neue Light"/>
      <p:regular r:id="rId47"/>
      <p:bold r:id="rId48"/>
      <p:italic r:id="rId49"/>
      <p:boldItalic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E947979D-7088-4A99-8168-0DEDB5194694}">
  <a:tblStyle styleId="{E947979D-7088-4A99-8168-0DEDB5194694}" styleName="Table_0">
    <a:wholeTbl>
      <a:tcTxStyle b="off" i="off">
        <a:font>
          <a:latin typeface="Helvetica Light"/>
          <a:ea typeface="Helvetica Light"/>
          <a:cs typeface="Helvetica Light"/>
        </a:font>
        <a:srgbClr val="000000"/>
      </a:tcTxStyle>
      <a:tcStyle>
        <a:tcBdr>
          <a:left>
            <a:ln cap="flat" cmpd="sng" w="12700">
              <a:solidFill>
                <a:srgbClr val="000000"/>
              </a:solidFill>
              <a:prstDash val="dashDot"/>
              <a:round/>
              <a:headEnd len="sm" w="sm" type="none"/>
              <a:tailEnd len="sm" w="sm" type="none"/>
            </a:ln>
          </a:left>
          <a:right>
            <a:ln cap="flat" cmpd="sng" w="12700">
              <a:solidFill>
                <a:srgbClr val="000000"/>
              </a:solidFill>
              <a:prstDash val="dashDot"/>
              <a:round/>
              <a:headEnd len="sm" w="sm" type="none"/>
              <a:tailEnd len="sm" w="sm" type="none"/>
            </a:ln>
          </a:right>
          <a:top>
            <a:ln cap="flat" cmpd="sng" w="12700">
              <a:solidFill>
                <a:srgbClr val="000000"/>
              </a:solidFill>
              <a:prstDash val="dashDot"/>
              <a:round/>
              <a:headEnd len="sm" w="sm" type="none"/>
              <a:tailEnd len="sm" w="sm" type="none"/>
            </a:ln>
          </a:top>
          <a:bottom>
            <a:ln cap="flat" cmpd="sng" w="12700">
              <a:solidFill>
                <a:srgbClr val="000000"/>
              </a:solidFill>
              <a:prstDash val="dashDot"/>
              <a:round/>
              <a:headEnd len="sm" w="sm" type="none"/>
              <a:tailEnd len="sm" w="sm" type="none"/>
            </a:ln>
          </a:bottom>
          <a:insideH>
            <a:ln cap="flat" cmpd="sng" w="12700">
              <a:solidFill>
                <a:srgbClr val="000000"/>
              </a:solidFill>
              <a:prstDash val="dashDot"/>
              <a:round/>
              <a:headEnd len="sm" w="sm" type="none"/>
              <a:tailEnd len="sm" w="sm" type="none"/>
            </a:ln>
          </a:insideH>
          <a:insideV>
            <a:ln cap="flat" cmpd="sng" w="12700">
              <a:solidFill>
                <a:srgbClr val="000000"/>
              </a:solidFill>
              <a:prstDash val="dashDot"/>
              <a:round/>
              <a:headEnd len="sm" w="sm" type="none"/>
              <a:tailEnd len="sm" w="sm" type="none"/>
            </a:ln>
          </a:insideV>
        </a:tcBdr>
        <a:fill>
          <a:solidFill>
            <a:srgbClr val="FFFFFF">
              <a:alpha val="0"/>
            </a:srgbClr>
          </a:solidFill>
        </a:fill>
      </a:tcStyle>
    </a:wholeTbl>
    <a:band1H>
      <a:tcTxStyle/>
    </a:band1H>
    <a:band2H>
      <a:tcTxStyle b="off" i="off"/>
      <a:tcStyle>
        <a:fill>
          <a:solidFill>
            <a:srgbClr val="EDEEEE"/>
          </a:solidFill>
        </a:fill>
      </a:tcStyle>
    </a:band2H>
    <a:band1V>
      <a:tcTxStyle/>
    </a:band1V>
    <a:band2V>
      <a:tcTxStyle/>
    </a:band2V>
    <a:lastCol>
      <a:tcTxStyle/>
    </a:lastCol>
    <a:firstCol>
      <a:tcTxStyle b="on" i="off">
        <a:font>
          <a:latin typeface="Helvetica"/>
          <a:ea typeface="Helvetica"/>
          <a:cs typeface="Helvetica"/>
        </a:font>
        <a:srgbClr val="000000"/>
      </a:tcTxStyle>
      <a:tcStyle>
        <a:tcBdr>
          <a:left>
            <a:ln cap="flat" cmpd="sng" w="9525">
              <a:solidFill>
                <a:srgbClr val="000000">
                  <a:alpha val="0"/>
                </a:srgbClr>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dashDot"/>
              <a:round/>
              <a:headEnd len="sm" w="sm" type="none"/>
              <a:tailEnd len="sm" w="sm" type="none"/>
            </a:ln>
          </a:top>
          <a:bottom>
            <a:ln cap="flat" cmpd="sng" w="12700">
              <a:solidFill>
                <a:srgbClr val="000000"/>
              </a:solidFill>
              <a:prstDash val="dashDot"/>
              <a:round/>
              <a:headEnd len="sm" w="sm" type="none"/>
              <a:tailEnd len="sm" w="sm" type="none"/>
            </a:ln>
          </a:bottom>
          <a:insideH>
            <a:ln cap="flat" cmpd="sng" w="12700">
              <a:solidFill>
                <a:srgbClr val="000000"/>
              </a:solidFill>
              <a:prstDash val="dashDot"/>
              <a:round/>
              <a:headEnd len="sm" w="sm" type="none"/>
              <a:tailEnd len="sm" w="sm" type="none"/>
            </a:ln>
          </a:insideH>
          <a:insideV>
            <a:ln cap="flat" cmpd="sng" w="12700">
              <a:solidFill>
                <a:srgbClr val="000000"/>
              </a:solidFill>
              <a:prstDash val="dashDot"/>
              <a:round/>
              <a:headEnd len="sm" w="sm" type="none"/>
              <a:tailEnd len="sm" w="sm" type="none"/>
            </a:ln>
          </a:insideV>
        </a:tcBdr>
        <a:fill>
          <a:solidFill>
            <a:srgbClr val="FFFFFF">
              <a:alpha val="0"/>
            </a:srgbClr>
          </a:solidFill>
        </a:fill>
      </a:tcStyle>
    </a:firstCol>
    <a:lastRow>
      <a:tcTxStyle b="on" i="off">
        <a:font>
          <a:latin typeface="Helvetica"/>
          <a:ea typeface="Helvetica"/>
          <a:cs typeface="Helvetica"/>
        </a:font>
        <a:srgbClr val="000000"/>
      </a:tcTxStyle>
      <a:tcStyle>
        <a:tcBdr>
          <a:left>
            <a:ln cap="flat" cmpd="sng" w="12700">
              <a:solidFill>
                <a:srgbClr val="000000"/>
              </a:solidFill>
              <a:prstDash val="dashDot"/>
              <a:round/>
              <a:headEnd len="sm" w="sm" type="none"/>
              <a:tailEnd len="sm" w="sm" type="none"/>
            </a:ln>
          </a:left>
          <a:right>
            <a:ln cap="flat" cmpd="sng" w="12700">
              <a:solidFill>
                <a:srgbClr val="000000"/>
              </a:solidFill>
              <a:prstDash val="dashDot"/>
              <a:round/>
              <a:headEnd len="sm" w="sm" type="none"/>
              <a:tailEnd len="sm" w="sm" type="none"/>
            </a:ln>
          </a:right>
          <a:top>
            <a:ln cap="flat" cmpd="sng" w="12700">
              <a:solidFill>
                <a:srgbClr val="000000"/>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12700">
              <a:solidFill>
                <a:srgbClr val="000000"/>
              </a:solidFill>
              <a:prstDash val="dashDot"/>
              <a:round/>
              <a:headEnd len="sm" w="sm" type="none"/>
              <a:tailEnd len="sm" w="sm" type="none"/>
            </a:ln>
          </a:insideH>
          <a:insideV>
            <a:ln cap="flat" cmpd="sng" w="12700">
              <a:solidFill>
                <a:srgbClr val="000000"/>
              </a:solidFill>
              <a:prstDash val="dashDot"/>
              <a:round/>
              <a:headEnd len="sm" w="sm" type="none"/>
              <a:tailEnd len="sm" w="sm" type="none"/>
            </a:ln>
          </a:insideV>
        </a:tcBdr>
        <a:fill>
          <a:solidFill>
            <a:srgbClr val="FFFFFF">
              <a:alpha val="0"/>
            </a:srgbClr>
          </a:solidFill>
        </a:fill>
      </a:tcStyle>
    </a:lastRow>
    <a:seCell>
      <a:tcTxStyle/>
    </a:seCell>
    <a:swCell>
      <a:tcTxStyle/>
    </a:swCell>
    <a:firstRow>
      <a:tcTxStyle b="on" i="off">
        <a:font>
          <a:latin typeface="Helvetica"/>
          <a:ea typeface="Helvetica"/>
          <a:cs typeface="Helvetica"/>
        </a:font>
        <a:srgbClr val="000000"/>
      </a:tcTxStyle>
      <a:tcStyle>
        <a:tcBdr>
          <a:left>
            <a:ln cap="flat" cmpd="sng" w="12700">
              <a:solidFill>
                <a:srgbClr val="000000"/>
              </a:solidFill>
              <a:prstDash val="dashDot"/>
              <a:round/>
              <a:headEnd len="sm" w="sm" type="none"/>
              <a:tailEnd len="sm" w="sm" type="none"/>
            </a:ln>
          </a:left>
          <a:right>
            <a:ln cap="flat" cmpd="sng" w="12700">
              <a:solidFill>
                <a:srgbClr val="000000"/>
              </a:solidFill>
              <a:prstDash val="dashDot"/>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dashDot"/>
              <a:round/>
              <a:headEnd len="sm" w="sm" type="none"/>
              <a:tailEnd len="sm" w="sm" type="none"/>
            </a:ln>
          </a:insideH>
          <a:insideV>
            <a:ln cap="flat" cmpd="sng" w="12700">
              <a:solidFill>
                <a:srgbClr val="000000"/>
              </a:solidFill>
              <a:prstDash val="dashDot"/>
              <a:round/>
              <a:headEnd len="sm" w="sm" type="none"/>
              <a:tailEnd len="sm" w="sm" type="none"/>
            </a:ln>
          </a:insideV>
        </a:tcBdr>
        <a:fill>
          <a:solidFill>
            <a:srgbClr val="FFFFFF">
              <a:alpha val="0"/>
            </a:srgbClr>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MontserratLight-bold.fntdata"/><Relationship Id="rId42" Type="http://schemas.openxmlformats.org/officeDocument/2006/relationships/font" Target="fonts/MontserratLight-boldItalic.fntdata"/><Relationship Id="rId41" Type="http://schemas.openxmlformats.org/officeDocument/2006/relationships/font" Target="fonts/MontserratLight-italic.fntdata"/><Relationship Id="rId44" Type="http://schemas.openxmlformats.org/officeDocument/2006/relationships/font" Target="fonts/HelveticaNeue-bold.fntdata"/><Relationship Id="rId43" Type="http://schemas.openxmlformats.org/officeDocument/2006/relationships/font" Target="fonts/HelveticaNeue-regular.fntdata"/><Relationship Id="rId46" Type="http://schemas.openxmlformats.org/officeDocument/2006/relationships/font" Target="fonts/HelveticaNeue-boldItalic.fntdata"/><Relationship Id="rId45" Type="http://schemas.openxmlformats.org/officeDocument/2006/relationships/font" Target="fonts/HelveticaNeue-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HelveticaNeueLight-bold.fntdata"/><Relationship Id="rId47" Type="http://schemas.openxmlformats.org/officeDocument/2006/relationships/font" Target="fonts/HelveticaNeueLight-regular.fntdata"/><Relationship Id="rId49" Type="http://schemas.openxmlformats.org/officeDocument/2006/relationships/font" Target="fonts/HelveticaNeueLight-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bold.fntdata"/><Relationship Id="rId30" Type="http://schemas.openxmlformats.org/officeDocument/2006/relationships/font" Target="fonts/MontserratSemiBold-boldItalic.fntdata"/><Relationship Id="rId33" Type="http://schemas.openxmlformats.org/officeDocument/2006/relationships/font" Target="fonts/MontserratBlack-bold.fntdata"/><Relationship Id="rId32" Type="http://schemas.openxmlformats.org/officeDocument/2006/relationships/font" Target="fonts/Montserrat-boldItalic.fntdata"/><Relationship Id="rId35" Type="http://schemas.openxmlformats.org/officeDocument/2006/relationships/font" Target="fonts/MontserratMedium-regular.fntdata"/><Relationship Id="rId34" Type="http://schemas.openxmlformats.org/officeDocument/2006/relationships/font" Target="fonts/MontserratBlack-boldItalic.fntdata"/><Relationship Id="rId37" Type="http://schemas.openxmlformats.org/officeDocument/2006/relationships/font" Target="fonts/MontserratMedium-italic.fntdata"/><Relationship Id="rId36" Type="http://schemas.openxmlformats.org/officeDocument/2006/relationships/font" Target="fonts/MontserratMedium-bold.fntdata"/><Relationship Id="rId39" Type="http://schemas.openxmlformats.org/officeDocument/2006/relationships/font" Target="fonts/MontserratLight-regular.fntdata"/><Relationship Id="rId38" Type="http://schemas.openxmlformats.org/officeDocument/2006/relationships/font" Target="fonts/MontserratMedium-bold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MontserratSemiBold-bold.fntdata"/><Relationship Id="rId27" Type="http://schemas.openxmlformats.org/officeDocument/2006/relationships/font" Target="fonts/MontserratSemiBold-regular.fntdata"/><Relationship Id="rId29" Type="http://schemas.openxmlformats.org/officeDocument/2006/relationships/font" Target="fonts/MontserratSemiBold-italic.fntdata"/><Relationship Id="rId50" Type="http://schemas.openxmlformats.org/officeDocument/2006/relationships/font" Target="fonts/HelveticaNeueLight-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1pPr>
            <a:lvl2pPr indent="-228600" lvl="1" marL="914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2pPr>
            <a:lvl3pPr indent="-228600" lvl="2" marL="1371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3pPr>
            <a:lvl4pPr indent="-228600" lvl="3" marL="1828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4pPr>
            <a:lvl5pPr indent="-228600" lvl="4" marL="22860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5pPr>
            <a:lvl6pPr indent="-228600" lvl="5" marL="2743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6pPr>
            <a:lvl7pPr indent="-228600" lvl="6" marL="3200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7pPr>
            <a:lvl8pPr indent="-228600" lvl="7" marL="3657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8pPr>
            <a:lvl9pPr indent="-228600" lvl="8" marL="4114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 name="Google Shape;57;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 name="Shape 191"/>
        <p:cNvGrpSpPr/>
        <p:nvPr/>
      </p:nvGrpSpPr>
      <p:grpSpPr>
        <a:xfrm>
          <a:off x="0" y="0"/>
          <a:ext cx="0" cy="0"/>
          <a:chOff x="0" y="0"/>
          <a:chExt cx="0" cy="0"/>
        </a:xfrm>
      </p:grpSpPr>
      <p:sp>
        <p:nvSpPr>
          <p:cNvPr id="192" name="Google Shape;192;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3" name="Google Shape;193;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 name="Shape 206"/>
        <p:cNvGrpSpPr/>
        <p:nvPr/>
      </p:nvGrpSpPr>
      <p:grpSpPr>
        <a:xfrm>
          <a:off x="0" y="0"/>
          <a:ext cx="0" cy="0"/>
          <a:chOff x="0" y="0"/>
          <a:chExt cx="0" cy="0"/>
        </a:xfrm>
      </p:grpSpPr>
      <p:sp>
        <p:nvSpPr>
          <p:cNvPr id="207" name="Google Shape;207;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8" name="Google Shape;208;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6" name="Shape 236"/>
        <p:cNvGrpSpPr/>
        <p:nvPr/>
      </p:nvGrpSpPr>
      <p:grpSpPr>
        <a:xfrm>
          <a:off x="0" y="0"/>
          <a:ext cx="0" cy="0"/>
          <a:chOff x="0" y="0"/>
          <a:chExt cx="0" cy="0"/>
        </a:xfrm>
      </p:grpSpPr>
      <p:sp>
        <p:nvSpPr>
          <p:cNvPr id="237" name="Google Shape;237;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8" name="Google Shape;238;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 name="Shape 253"/>
        <p:cNvGrpSpPr/>
        <p:nvPr/>
      </p:nvGrpSpPr>
      <p:grpSpPr>
        <a:xfrm>
          <a:off x="0" y="0"/>
          <a:ext cx="0" cy="0"/>
          <a:chOff x="0" y="0"/>
          <a:chExt cx="0" cy="0"/>
        </a:xfrm>
      </p:grpSpPr>
      <p:sp>
        <p:nvSpPr>
          <p:cNvPr id="254" name="Google Shape;254;p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5" name="Google Shape;255;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2" name="Shape 272"/>
        <p:cNvGrpSpPr/>
        <p:nvPr/>
      </p:nvGrpSpPr>
      <p:grpSpPr>
        <a:xfrm>
          <a:off x="0" y="0"/>
          <a:ext cx="0" cy="0"/>
          <a:chOff x="0" y="0"/>
          <a:chExt cx="0" cy="0"/>
        </a:xfrm>
      </p:grpSpPr>
      <p:sp>
        <p:nvSpPr>
          <p:cNvPr id="273" name="Google Shape;273;p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4" name="Google Shape;274;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6" name="Shape 296"/>
        <p:cNvGrpSpPr/>
        <p:nvPr/>
      </p:nvGrpSpPr>
      <p:grpSpPr>
        <a:xfrm>
          <a:off x="0" y="0"/>
          <a:ext cx="0" cy="0"/>
          <a:chOff x="0" y="0"/>
          <a:chExt cx="0" cy="0"/>
        </a:xfrm>
      </p:grpSpPr>
      <p:sp>
        <p:nvSpPr>
          <p:cNvPr id="297" name="Google Shape;297;p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8" name="Google Shape;298;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3" name="Shape 313"/>
        <p:cNvGrpSpPr/>
        <p:nvPr/>
      </p:nvGrpSpPr>
      <p:grpSpPr>
        <a:xfrm>
          <a:off x="0" y="0"/>
          <a:ext cx="0" cy="0"/>
          <a:chOff x="0" y="0"/>
          <a:chExt cx="0" cy="0"/>
        </a:xfrm>
      </p:grpSpPr>
      <p:sp>
        <p:nvSpPr>
          <p:cNvPr id="314" name="Google Shape;314;p1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5" name="Google Shape;315;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8" name="Shape 328"/>
        <p:cNvGrpSpPr/>
        <p:nvPr/>
      </p:nvGrpSpPr>
      <p:grpSpPr>
        <a:xfrm>
          <a:off x="0" y="0"/>
          <a:ext cx="0" cy="0"/>
          <a:chOff x="0" y="0"/>
          <a:chExt cx="0" cy="0"/>
        </a:xfrm>
      </p:grpSpPr>
      <p:sp>
        <p:nvSpPr>
          <p:cNvPr id="329" name="Google Shape;329;p1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0" name="Google Shape;330;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2" name="Shape 342"/>
        <p:cNvGrpSpPr/>
        <p:nvPr/>
      </p:nvGrpSpPr>
      <p:grpSpPr>
        <a:xfrm>
          <a:off x="0" y="0"/>
          <a:ext cx="0" cy="0"/>
          <a:chOff x="0" y="0"/>
          <a:chExt cx="0" cy="0"/>
        </a:xfrm>
      </p:grpSpPr>
      <p:sp>
        <p:nvSpPr>
          <p:cNvPr id="343" name="Google Shape;343;p1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4" name="Google Shape;344;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2" name="Shape 362"/>
        <p:cNvGrpSpPr/>
        <p:nvPr/>
      </p:nvGrpSpPr>
      <p:grpSpPr>
        <a:xfrm>
          <a:off x="0" y="0"/>
          <a:ext cx="0" cy="0"/>
          <a:chOff x="0" y="0"/>
          <a:chExt cx="0" cy="0"/>
        </a:xfrm>
      </p:grpSpPr>
      <p:sp>
        <p:nvSpPr>
          <p:cNvPr id="363" name="Google Shape;363;p1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4" name="Google Shape;364;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 name="Shape 70"/>
        <p:cNvGrpSpPr/>
        <p:nvPr/>
      </p:nvGrpSpPr>
      <p:grpSpPr>
        <a:xfrm>
          <a:off x="0" y="0"/>
          <a:ext cx="0" cy="0"/>
          <a:chOff x="0" y="0"/>
          <a:chExt cx="0" cy="0"/>
        </a:xfrm>
      </p:grpSpPr>
      <p:sp>
        <p:nvSpPr>
          <p:cNvPr id="71" name="Google Shape;71;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 name="Google Shape;72;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5" name="Shape 385"/>
        <p:cNvGrpSpPr/>
        <p:nvPr/>
      </p:nvGrpSpPr>
      <p:grpSpPr>
        <a:xfrm>
          <a:off x="0" y="0"/>
          <a:ext cx="0" cy="0"/>
          <a:chOff x="0" y="0"/>
          <a:chExt cx="0" cy="0"/>
        </a:xfrm>
      </p:grpSpPr>
      <p:sp>
        <p:nvSpPr>
          <p:cNvPr id="386" name="Google Shape;386;p2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7" name="Google Shape;387;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5" name="Shape 405"/>
        <p:cNvGrpSpPr/>
        <p:nvPr/>
      </p:nvGrpSpPr>
      <p:grpSpPr>
        <a:xfrm>
          <a:off x="0" y="0"/>
          <a:ext cx="0" cy="0"/>
          <a:chOff x="0" y="0"/>
          <a:chExt cx="0" cy="0"/>
        </a:xfrm>
      </p:grpSpPr>
      <p:sp>
        <p:nvSpPr>
          <p:cNvPr id="406" name="Google Shape;406;p2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7" name="Google Shape;407;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 name="Shape 84"/>
        <p:cNvGrpSpPr/>
        <p:nvPr/>
      </p:nvGrpSpPr>
      <p:grpSpPr>
        <a:xfrm>
          <a:off x="0" y="0"/>
          <a:ext cx="0" cy="0"/>
          <a:chOff x="0" y="0"/>
          <a:chExt cx="0" cy="0"/>
        </a:xfrm>
      </p:grpSpPr>
      <p:sp>
        <p:nvSpPr>
          <p:cNvPr id="85" name="Google Shape;85;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 name="Shape 99"/>
        <p:cNvGrpSpPr/>
        <p:nvPr/>
      </p:nvGrpSpPr>
      <p:grpSpPr>
        <a:xfrm>
          <a:off x="0" y="0"/>
          <a:ext cx="0" cy="0"/>
          <a:chOff x="0" y="0"/>
          <a:chExt cx="0" cy="0"/>
        </a:xfrm>
      </p:grpSpPr>
      <p:sp>
        <p:nvSpPr>
          <p:cNvPr id="100" name="Google Shape;100;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 name="Google Shape;101;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 name="Shape 115"/>
        <p:cNvGrpSpPr/>
        <p:nvPr/>
      </p:nvGrpSpPr>
      <p:grpSpPr>
        <a:xfrm>
          <a:off x="0" y="0"/>
          <a:ext cx="0" cy="0"/>
          <a:chOff x="0" y="0"/>
          <a:chExt cx="0" cy="0"/>
        </a:xfrm>
      </p:grpSpPr>
      <p:sp>
        <p:nvSpPr>
          <p:cNvPr id="116" name="Google Shape;116;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 name="Google Shape;117;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 name="Shape 129"/>
        <p:cNvGrpSpPr/>
        <p:nvPr/>
      </p:nvGrpSpPr>
      <p:grpSpPr>
        <a:xfrm>
          <a:off x="0" y="0"/>
          <a:ext cx="0" cy="0"/>
          <a:chOff x="0" y="0"/>
          <a:chExt cx="0" cy="0"/>
        </a:xfrm>
      </p:grpSpPr>
      <p:sp>
        <p:nvSpPr>
          <p:cNvPr id="130" name="Google Shape;130;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 name="Google Shape;131;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 name="Shape 143"/>
        <p:cNvGrpSpPr/>
        <p:nvPr/>
      </p:nvGrpSpPr>
      <p:grpSpPr>
        <a:xfrm>
          <a:off x="0" y="0"/>
          <a:ext cx="0" cy="0"/>
          <a:chOff x="0" y="0"/>
          <a:chExt cx="0" cy="0"/>
        </a:xfrm>
      </p:grpSpPr>
      <p:sp>
        <p:nvSpPr>
          <p:cNvPr id="144" name="Google Shape;144;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 name="Google Shape;145;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Google Shape;158;p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 name="Google Shape;159;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 name="Shape 173"/>
        <p:cNvGrpSpPr/>
        <p:nvPr/>
      </p:nvGrpSpPr>
      <p:grpSpPr>
        <a:xfrm>
          <a:off x="0" y="0"/>
          <a:ext cx="0" cy="0"/>
          <a:chOff x="0" y="0"/>
          <a:chExt cx="0" cy="0"/>
        </a:xfrm>
      </p:grpSpPr>
      <p:sp>
        <p:nvSpPr>
          <p:cNvPr id="174" name="Google Shape;174;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5" name="Google Shape;175;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Subtitle" type="title">
  <p:cSld name="TITLE">
    <p:spTree>
      <p:nvGrpSpPr>
        <p:cNvPr id="9" name="Shape 9"/>
        <p:cNvGrpSpPr/>
        <p:nvPr/>
      </p:nvGrpSpPr>
      <p:grpSpPr>
        <a:xfrm>
          <a:off x="0" y="0"/>
          <a:ext cx="0" cy="0"/>
          <a:chOff x="0" y="0"/>
          <a:chExt cx="0" cy="0"/>
        </a:xfrm>
      </p:grpSpPr>
      <p:sp>
        <p:nvSpPr>
          <p:cNvPr id="10" name="Google Shape;10;p2"/>
          <p:cNvSpPr txBox="1"/>
          <p:nvPr>
            <p:ph type="title"/>
          </p:nvPr>
        </p:nvSpPr>
        <p:spPr>
          <a:xfrm>
            <a:off x="1270000" y="1638300"/>
            <a:ext cx="10464800" cy="33020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1" name="Google Shape;11;p2"/>
          <p:cNvSpPr txBox="1"/>
          <p:nvPr>
            <p:ph idx="1" type="body"/>
          </p:nvPr>
        </p:nvSpPr>
        <p:spPr>
          <a:xfrm>
            <a:off x="1270000" y="5029200"/>
            <a:ext cx="10464800" cy="11303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3200"/>
              <a:buFont typeface="Helvetica Neue Light"/>
              <a:buNone/>
              <a:defRPr sz="3200"/>
            </a:lvl1pPr>
            <a:lvl2pPr indent="-228600" lvl="1" marL="914400" algn="ctr">
              <a:lnSpc>
                <a:spcPct val="100000"/>
              </a:lnSpc>
              <a:spcBef>
                <a:spcPts val="0"/>
              </a:spcBef>
              <a:spcAft>
                <a:spcPts val="0"/>
              </a:spcAft>
              <a:buClr>
                <a:srgbClr val="000000"/>
              </a:buClr>
              <a:buSzPts val="3200"/>
              <a:buFont typeface="Helvetica Neue Light"/>
              <a:buNone/>
              <a:defRPr sz="3200"/>
            </a:lvl2pPr>
            <a:lvl3pPr indent="-228600" lvl="2" marL="1371600" algn="ctr">
              <a:lnSpc>
                <a:spcPct val="100000"/>
              </a:lnSpc>
              <a:spcBef>
                <a:spcPts val="0"/>
              </a:spcBef>
              <a:spcAft>
                <a:spcPts val="0"/>
              </a:spcAft>
              <a:buClr>
                <a:srgbClr val="000000"/>
              </a:buClr>
              <a:buSzPts val="3200"/>
              <a:buFont typeface="Helvetica Neue Light"/>
              <a:buNone/>
              <a:defRPr sz="3200"/>
            </a:lvl3pPr>
            <a:lvl4pPr indent="-228600" lvl="3" marL="1828800" algn="ctr">
              <a:lnSpc>
                <a:spcPct val="100000"/>
              </a:lnSpc>
              <a:spcBef>
                <a:spcPts val="0"/>
              </a:spcBef>
              <a:spcAft>
                <a:spcPts val="0"/>
              </a:spcAft>
              <a:buClr>
                <a:srgbClr val="000000"/>
              </a:buClr>
              <a:buSzPts val="3200"/>
              <a:buFont typeface="Helvetica Neue Light"/>
              <a:buNone/>
              <a:defRPr sz="3200"/>
            </a:lvl4pPr>
            <a:lvl5pPr indent="-228600" lvl="4" marL="2286000" algn="ctr">
              <a:lnSpc>
                <a:spcPct val="100000"/>
              </a:lnSpc>
              <a:spcBef>
                <a:spcPts val="0"/>
              </a:spcBef>
              <a:spcAft>
                <a:spcPts val="0"/>
              </a:spcAft>
              <a:buClr>
                <a:srgbClr val="000000"/>
              </a:buClr>
              <a:buSzPts val="3200"/>
              <a:buFont typeface="Helvetica Neue Light"/>
              <a:buNone/>
              <a:defRPr sz="3200"/>
            </a:lvl5pPr>
            <a:lvl6pPr indent="-314325" lvl="5" marL="2743200" algn="l">
              <a:lnSpc>
                <a:spcPct val="100000"/>
              </a:lnSpc>
              <a:spcBef>
                <a:spcPts val="4200"/>
              </a:spcBef>
              <a:spcAft>
                <a:spcPts val="0"/>
              </a:spcAft>
              <a:buClr>
                <a:srgbClr val="000000"/>
              </a:buClr>
              <a:buSzPts val="1350"/>
              <a:buChar char="•"/>
              <a:defRPr/>
            </a:lvl6pPr>
            <a:lvl7pPr indent="-314325" lvl="6" marL="3200400" algn="l">
              <a:lnSpc>
                <a:spcPct val="100000"/>
              </a:lnSpc>
              <a:spcBef>
                <a:spcPts val="4200"/>
              </a:spcBef>
              <a:spcAft>
                <a:spcPts val="0"/>
              </a:spcAft>
              <a:buClr>
                <a:srgbClr val="000000"/>
              </a:buClr>
              <a:buSzPts val="1350"/>
              <a:buChar char="•"/>
              <a:defRPr/>
            </a:lvl7pPr>
            <a:lvl8pPr indent="-314325" lvl="7" marL="3657600" algn="l">
              <a:lnSpc>
                <a:spcPct val="100000"/>
              </a:lnSpc>
              <a:spcBef>
                <a:spcPts val="4200"/>
              </a:spcBef>
              <a:spcAft>
                <a:spcPts val="0"/>
              </a:spcAft>
              <a:buClr>
                <a:srgbClr val="000000"/>
              </a:buClr>
              <a:buSzPts val="1350"/>
              <a:buChar char="•"/>
              <a:defRPr/>
            </a:lvl8pPr>
            <a:lvl9pPr indent="-314325" lvl="8" marL="4114800" algn="l">
              <a:lnSpc>
                <a:spcPct val="100000"/>
              </a:lnSpc>
              <a:spcBef>
                <a:spcPts val="4200"/>
              </a:spcBef>
              <a:spcAft>
                <a:spcPts val="0"/>
              </a:spcAft>
              <a:buClr>
                <a:srgbClr val="000000"/>
              </a:buClr>
              <a:buSzPts val="1350"/>
              <a:buChar char="•"/>
              <a:defRPr/>
            </a:lvl9pPr>
          </a:lstStyle>
          <a:p/>
        </p:txBody>
      </p:sp>
      <p:sp>
        <p:nvSpPr>
          <p:cNvPr id="12" name="Google Shape;12;p2"/>
          <p:cNvSpPr txBox="1"/>
          <p:nvPr>
            <p:ph idx="12" type="sldNum"/>
          </p:nvPr>
        </p:nvSpPr>
        <p:spPr>
          <a:xfrm>
            <a:off x="6311798" y="9251950"/>
            <a:ext cx="368504" cy="381000"/>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1800"/>
              <a:buFont typeface="Helvetica Neue Light"/>
              <a:buNone/>
              <a:defRPr sz="1800"/>
            </a:lvl1pPr>
            <a:lvl2pPr indent="0" lvl="1" marL="0" algn="ctr">
              <a:lnSpc>
                <a:spcPct val="100000"/>
              </a:lnSpc>
              <a:spcBef>
                <a:spcPts val="0"/>
              </a:spcBef>
              <a:spcAft>
                <a:spcPts val="0"/>
              </a:spcAft>
              <a:buClr>
                <a:srgbClr val="000000"/>
              </a:buClr>
              <a:buSzPts val="1800"/>
              <a:buFont typeface="Helvetica Neue Light"/>
              <a:buNone/>
              <a:defRPr sz="1800"/>
            </a:lvl2pPr>
            <a:lvl3pPr indent="0" lvl="2" marL="0" algn="ctr">
              <a:lnSpc>
                <a:spcPct val="100000"/>
              </a:lnSpc>
              <a:spcBef>
                <a:spcPts val="0"/>
              </a:spcBef>
              <a:spcAft>
                <a:spcPts val="0"/>
              </a:spcAft>
              <a:buClr>
                <a:srgbClr val="000000"/>
              </a:buClr>
              <a:buSzPts val="1800"/>
              <a:buFont typeface="Helvetica Neue Light"/>
              <a:buNone/>
              <a:defRPr sz="1800"/>
            </a:lvl3pPr>
            <a:lvl4pPr indent="0" lvl="3" marL="0" algn="ctr">
              <a:lnSpc>
                <a:spcPct val="100000"/>
              </a:lnSpc>
              <a:spcBef>
                <a:spcPts val="0"/>
              </a:spcBef>
              <a:spcAft>
                <a:spcPts val="0"/>
              </a:spcAft>
              <a:buClr>
                <a:srgbClr val="000000"/>
              </a:buClr>
              <a:buSzPts val="1800"/>
              <a:buFont typeface="Helvetica Neue Light"/>
              <a:buNone/>
              <a:defRPr sz="1800"/>
            </a:lvl4pPr>
            <a:lvl5pPr indent="0" lvl="4" marL="0" algn="ctr">
              <a:lnSpc>
                <a:spcPct val="100000"/>
              </a:lnSpc>
              <a:spcBef>
                <a:spcPts val="0"/>
              </a:spcBef>
              <a:spcAft>
                <a:spcPts val="0"/>
              </a:spcAft>
              <a:buClr>
                <a:srgbClr val="000000"/>
              </a:buClr>
              <a:buSzPts val="1800"/>
              <a:buFont typeface="Helvetica Neue Light"/>
              <a:buNone/>
              <a:defRPr sz="1800"/>
            </a:lvl5pPr>
            <a:lvl6pPr indent="0" lvl="5" marL="0" algn="ctr">
              <a:lnSpc>
                <a:spcPct val="100000"/>
              </a:lnSpc>
              <a:spcBef>
                <a:spcPts val="0"/>
              </a:spcBef>
              <a:spcAft>
                <a:spcPts val="0"/>
              </a:spcAft>
              <a:buClr>
                <a:srgbClr val="000000"/>
              </a:buClr>
              <a:buSzPts val="1800"/>
              <a:buFont typeface="Helvetica Neue Light"/>
              <a:buNone/>
              <a:defRPr sz="1800"/>
            </a:lvl6pPr>
            <a:lvl7pPr indent="0" lvl="6" marL="0" algn="ctr">
              <a:lnSpc>
                <a:spcPct val="100000"/>
              </a:lnSpc>
              <a:spcBef>
                <a:spcPts val="0"/>
              </a:spcBef>
              <a:spcAft>
                <a:spcPts val="0"/>
              </a:spcAft>
              <a:buClr>
                <a:srgbClr val="000000"/>
              </a:buClr>
              <a:buSzPts val="1800"/>
              <a:buFont typeface="Helvetica Neue Light"/>
              <a:buNone/>
              <a:defRPr sz="1800"/>
            </a:lvl7pPr>
            <a:lvl8pPr indent="0" lvl="7" marL="0" algn="ctr">
              <a:lnSpc>
                <a:spcPct val="100000"/>
              </a:lnSpc>
              <a:spcBef>
                <a:spcPts val="0"/>
              </a:spcBef>
              <a:spcAft>
                <a:spcPts val="0"/>
              </a:spcAft>
              <a:buClr>
                <a:srgbClr val="000000"/>
              </a:buClr>
              <a:buSzPts val="1800"/>
              <a:buFont typeface="Helvetica Neue Light"/>
              <a:buNone/>
              <a:defRPr sz="1800"/>
            </a:lvl8pPr>
            <a:lvl9pPr indent="0" lvl="8" marL="0" algn="ctr">
              <a:lnSpc>
                <a:spcPct val="100000"/>
              </a:lnSpc>
              <a:spcBef>
                <a:spcPts val="0"/>
              </a:spcBef>
              <a:spcAft>
                <a:spcPts val="0"/>
              </a:spcAft>
              <a:buClr>
                <a:srgbClr val="000000"/>
              </a:buClr>
              <a:buSzPts val="1800"/>
              <a:buFont typeface="Helvetica Neue Light"/>
              <a:buNone/>
              <a:defRPr sz="1800"/>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Quote">
    <p:spTree>
      <p:nvGrpSpPr>
        <p:cNvPr id="46" name="Shape 46"/>
        <p:cNvGrpSpPr/>
        <p:nvPr/>
      </p:nvGrpSpPr>
      <p:grpSpPr>
        <a:xfrm>
          <a:off x="0" y="0"/>
          <a:ext cx="0" cy="0"/>
          <a:chOff x="0" y="0"/>
          <a:chExt cx="0" cy="0"/>
        </a:xfrm>
      </p:grpSpPr>
      <p:sp>
        <p:nvSpPr>
          <p:cNvPr id="47" name="Google Shape;47;p11"/>
          <p:cNvSpPr txBox="1"/>
          <p:nvPr>
            <p:ph idx="1" type="body"/>
          </p:nvPr>
        </p:nvSpPr>
        <p:spPr>
          <a:xfrm>
            <a:off x="1270000" y="6362700"/>
            <a:ext cx="10464800" cy="4699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2400"/>
              <a:buFont typeface="Helvetica Neue"/>
              <a:buNone/>
              <a:defRPr sz="2400">
                <a:latin typeface="Helvetica Neue"/>
                <a:ea typeface="Helvetica Neue"/>
                <a:cs typeface="Helvetica Neue"/>
                <a:sym typeface="Helvetica Neue"/>
              </a:defRPr>
            </a:lvl1pPr>
            <a:lvl2pPr indent="-314325" lvl="1" marL="914400" algn="l">
              <a:lnSpc>
                <a:spcPct val="100000"/>
              </a:lnSpc>
              <a:spcBef>
                <a:spcPts val="4200"/>
              </a:spcBef>
              <a:spcAft>
                <a:spcPts val="0"/>
              </a:spcAft>
              <a:buClr>
                <a:srgbClr val="000000"/>
              </a:buClr>
              <a:buSzPts val="1350"/>
              <a:buChar char="•"/>
              <a:defRPr/>
            </a:lvl2pPr>
            <a:lvl3pPr indent="-314325" lvl="2" marL="1371600" algn="l">
              <a:lnSpc>
                <a:spcPct val="100000"/>
              </a:lnSpc>
              <a:spcBef>
                <a:spcPts val="4200"/>
              </a:spcBef>
              <a:spcAft>
                <a:spcPts val="0"/>
              </a:spcAft>
              <a:buClr>
                <a:srgbClr val="000000"/>
              </a:buClr>
              <a:buSzPts val="1350"/>
              <a:buChar char="•"/>
              <a:defRPr/>
            </a:lvl3pPr>
            <a:lvl4pPr indent="-314325" lvl="3" marL="1828800" algn="l">
              <a:lnSpc>
                <a:spcPct val="100000"/>
              </a:lnSpc>
              <a:spcBef>
                <a:spcPts val="4200"/>
              </a:spcBef>
              <a:spcAft>
                <a:spcPts val="0"/>
              </a:spcAft>
              <a:buClr>
                <a:srgbClr val="000000"/>
              </a:buClr>
              <a:buSzPts val="1350"/>
              <a:buChar char="•"/>
              <a:defRPr/>
            </a:lvl4pPr>
            <a:lvl5pPr indent="-314325" lvl="4" marL="2286000" algn="l">
              <a:lnSpc>
                <a:spcPct val="100000"/>
              </a:lnSpc>
              <a:spcBef>
                <a:spcPts val="4200"/>
              </a:spcBef>
              <a:spcAft>
                <a:spcPts val="0"/>
              </a:spcAft>
              <a:buClr>
                <a:srgbClr val="000000"/>
              </a:buClr>
              <a:buSzPts val="1350"/>
              <a:buChar char="•"/>
              <a:defRPr/>
            </a:lvl5pPr>
            <a:lvl6pPr indent="-314325" lvl="5" marL="2743200" algn="l">
              <a:lnSpc>
                <a:spcPct val="100000"/>
              </a:lnSpc>
              <a:spcBef>
                <a:spcPts val="4200"/>
              </a:spcBef>
              <a:spcAft>
                <a:spcPts val="0"/>
              </a:spcAft>
              <a:buClr>
                <a:srgbClr val="000000"/>
              </a:buClr>
              <a:buSzPts val="1350"/>
              <a:buChar char="•"/>
              <a:defRPr/>
            </a:lvl6pPr>
            <a:lvl7pPr indent="-314325" lvl="6" marL="3200400" algn="l">
              <a:lnSpc>
                <a:spcPct val="100000"/>
              </a:lnSpc>
              <a:spcBef>
                <a:spcPts val="4200"/>
              </a:spcBef>
              <a:spcAft>
                <a:spcPts val="0"/>
              </a:spcAft>
              <a:buClr>
                <a:srgbClr val="000000"/>
              </a:buClr>
              <a:buSzPts val="1350"/>
              <a:buChar char="•"/>
              <a:defRPr/>
            </a:lvl7pPr>
            <a:lvl8pPr indent="-314325" lvl="7" marL="3657600" algn="l">
              <a:lnSpc>
                <a:spcPct val="100000"/>
              </a:lnSpc>
              <a:spcBef>
                <a:spcPts val="4200"/>
              </a:spcBef>
              <a:spcAft>
                <a:spcPts val="0"/>
              </a:spcAft>
              <a:buClr>
                <a:srgbClr val="000000"/>
              </a:buClr>
              <a:buSzPts val="1350"/>
              <a:buChar char="•"/>
              <a:defRPr/>
            </a:lvl8pPr>
            <a:lvl9pPr indent="-314325" lvl="8" marL="4114800" algn="l">
              <a:lnSpc>
                <a:spcPct val="100000"/>
              </a:lnSpc>
              <a:spcBef>
                <a:spcPts val="4200"/>
              </a:spcBef>
              <a:spcAft>
                <a:spcPts val="0"/>
              </a:spcAft>
              <a:buClr>
                <a:srgbClr val="000000"/>
              </a:buClr>
              <a:buSzPts val="1350"/>
              <a:buChar char="•"/>
              <a:defRPr/>
            </a:lvl9pPr>
          </a:lstStyle>
          <a:p/>
        </p:txBody>
      </p:sp>
      <p:sp>
        <p:nvSpPr>
          <p:cNvPr id="48" name="Google Shape;48;p11"/>
          <p:cNvSpPr txBox="1"/>
          <p:nvPr>
            <p:ph idx="2" type="body"/>
          </p:nvPr>
        </p:nvSpPr>
        <p:spPr>
          <a:xfrm>
            <a:off x="1270000" y="4267200"/>
            <a:ext cx="10464800" cy="685800"/>
          </a:xfrm>
          <a:prstGeom prst="rect">
            <a:avLst/>
          </a:prstGeom>
          <a:noFill/>
          <a:ln>
            <a:noFill/>
          </a:ln>
        </p:spPr>
        <p:txBody>
          <a:bodyPr anchorCtr="0" anchor="ctr"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3800"/>
              <a:buFont typeface="Helvetica Neue Light"/>
              <a:buNone/>
              <a:defRPr sz="3800"/>
            </a:lvl1pPr>
            <a:lvl2pPr indent="-314325" lvl="1" marL="914400" algn="l">
              <a:lnSpc>
                <a:spcPct val="100000"/>
              </a:lnSpc>
              <a:spcBef>
                <a:spcPts val="4200"/>
              </a:spcBef>
              <a:spcAft>
                <a:spcPts val="0"/>
              </a:spcAft>
              <a:buClr>
                <a:srgbClr val="000000"/>
              </a:buClr>
              <a:buSzPts val="1350"/>
              <a:buChar char="•"/>
              <a:defRPr/>
            </a:lvl2pPr>
            <a:lvl3pPr indent="-314325" lvl="2" marL="1371600" algn="l">
              <a:lnSpc>
                <a:spcPct val="100000"/>
              </a:lnSpc>
              <a:spcBef>
                <a:spcPts val="4200"/>
              </a:spcBef>
              <a:spcAft>
                <a:spcPts val="0"/>
              </a:spcAft>
              <a:buClr>
                <a:srgbClr val="000000"/>
              </a:buClr>
              <a:buSzPts val="1350"/>
              <a:buChar char="•"/>
              <a:defRPr/>
            </a:lvl3pPr>
            <a:lvl4pPr indent="-314325" lvl="3" marL="1828800" algn="l">
              <a:lnSpc>
                <a:spcPct val="100000"/>
              </a:lnSpc>
              <a:spcBef>
                <a:spcPts val="4200"/>
              </a:spcBef>
              <a:spcAft>
                <a:spcPts val="0"/>
              </a:spcAft>
              <a:buClr>
                <a:srgbClr val="000000"/>
              </a:buClr>
              <a:buSzPts val="1350"/>
              <a:buChar char="•"/>
              <a:defRPr/>
            </a:lvl4pPr>
            <a:lvl5pPr indent="-314325" lvl="4" marL="2286000" algn="l">
              <a:lnSpc>
                <a:spcPct val="100000"/>
              </a:lnSpc>
              <a:spcBef>
                <a:spcPts val="4200"/>
              </a:spcBef>
              <a:spcAft>
                <a:spcPts val="0"/>
              </a:spcAft>
              <a:buClr>
                <a:srgbClr val="000000"/>
              </a:buClr>
              <a:buSzPts val="1350"/>
              <a:buChar char="•"/>
              <a:defRPr/>
            </a:lvl5pPr>
            <a:lvl6pPr indent="-314325" lvl="5" marL="2743200" algn="l">
              <a:lnSpc>
                <a:spcPct val="100000"/>
              </a:lnSpc>
              <a:spcBef>
                <a:spcPts val="4200"/>
              </a:spcBef>
              <a:spcAft>
                <a:spcPts val="0"/>
              </a:spcAft>
              <a:buClr>
                <a:srgbClr val="000000"/>
              </a:buClr>
              <a:buSzPts val="1350"/>
              <a:buChar char="•"/>
              <a:defRPr/>
            </a:lvl6pPr>
            <a:lvl7pPr indent="-314325" lvl="6" marL="3200400" algn="l">
              <a:lnSpc>
                <a:spcPct val="100000"/>
              </a:lnSpc>
              <a:spcBef>
                <a:spcPts val="4200"/>
              </a:spcBef>
              <a:spcAft>
                <a:spcPts val="0"/>
              </a:spcAft>
              <a:buClr>
                <a:srgbClr val="000000"/>
              </a:buClr>
              <a:buSzPts val="1350"/>
              <a:buChar char="•"/>
              <a:defRPr/>
            </a:lvl7pPr>
            <a:lvl8pPr indent="-314325" lvl="7" marL="3657600" algn="l">
              <a:lnSpc>
                <a:spcPct val="100000"/>
              </a:lnSpc>
              <a:spcBef>
                <a:spcPts val="4200"/>
              </a:spcBef>
              <a:spcAft>
                <a:spcPts val="0"/>
              </a:spcAft>
              <a:buClr>
                <a:srgbClr val="000000"/>
              </a:buClr>
              <a:buSzPts val="1350"/>
              <a:buChar char="•"/>
              <a:defRPr/>
            </a:lvl8pPr>
            <a:lvl9pPr indent="-314325" lvl="8" marL="4114800" algn="l">
              <a:lnSpc>
                <a:spcPct val="100000"/>
              </a:lnSpc>
              <a:spcBef>
                <a:spcPts val="4200"/>
              </a:spcBef>
              <a:spcAft>
                <a:spcPts val="0"/>
              </a:spcAft>
              <a:buClr>
                <a:srgbClr val="000000"/>
              </a:buClr>
              <a:buSzPts val="1350"/>
              <a:buChar char="•"/>
              <a:defRPr/>
            </a:lvl9pPr>
          </a:lstStyle>
          <a:p/>
        </p:txBody>
      </p:sp>
      <p:sp>
        <p:nvSpPr>
          <p:cNvPr id="49" name="Google Shape;49;p11"/>
          <p:cNvSpPr txBox="1"/>
          <p:nvPr>
            <p:ph idx="12" type="sldNum"/>
          </p:nvPr>
        </p:nvSpPr>
        <p:spPr>
          <a:xfrm>
            <a:off x="6311798" y="9251950"/>
            <a:ext cx="368504" cy="381000"/>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1800"/>
              <a:buFont typeface="Helvetica Neue Light"/>
              <a:buNone/>
              <a:defRPr sz="1800"/>
            </a:lvl1pPr>
            <a:lvl2pPr indent="0" lvl="1" marL="0" algn="ctr">
              <a:lnSpc>
                <a:spcPct val="100000"/>
              </a:lnSpc>
              <a:spcBef>
                <a:spcPts val="0"/>
              </a:spcBef>
              <a:spcAft>
                <a:spcPts val="0"/>
              </a:spcAft>
              <a:buClr>
                <a:srgbClr val="000000"/>
              </a:buClr>
              <a:buSzPts val="1800"/>
              <a:buFont typeface="Helvetica Neue Light"/>
              <a:buNone/>
              <a:defRPr sz="1800"/>
            </a:lvl2pPr>
            <a:lvl3pPr indent="0" lvl="2" marL="0" algn="ctr">
              <a:lnSpc>
                <a:spcPct val="100000"/>
              </a:lnSpc>
              <a:spcBef>
                <a:spcPts val="0"/>
              </a:spcBef>
              <a:spcAft>
                <a:spcPts val="0"/>
              </a:spcAft>
              <a:buClr>
                <a:srgbClr val="000000"/>
              </a:buClr>
              <a:buSzPts val="1800"/>
              <a:buFont typeface="Helvetica Neue Light"/>
              <a:buNone/>
              <a:defRPr sz="1800"/>
            </a:lvl3pPr>
            <a:lvl4pPr indent="0" lvl="3" marL="0" algn="ctr">
              <a:lnSpc>
                <a:spcPct val="100000"/>
              </a:lnSpc>
              <a:spcBef>
                <a:spcPts val="0"/>
              </a:spcBef>
              <a:spcAft>
                <a:spcPts val="0"/>
              </a:spcAft>
              <a:buClr>
                <a:srgbClr val="000000"/>
              </a:buClr>
              <a:buSzPts val="1800"/>
              <a:buFont typeface="Helvetica Neue Light"/>
              <a:buNone/>
              <a:defRPr sz="1800"/>
            </a:lvl4pPr>
            <a:lvl5pPr indent="0" lvl="4" marL="0" algn="ctr">
              <a:lnSpc>
                <a:spcPct val="100000"/>
              </a:lnSpc>
              <a:spcBef>
                <a:spcPts val="0"/>
              </a:spcBef>
              <a:spcAft>
                <a:spcPts val="0"/>
              </a:spcAft>
              <a:buClr>
                <a:srgbClr val="000000"/>
              </a:buClr>
              <a:buSzPts val="1800"/>
              <a:buFont typeface="Helvetica Neue Light"/>
              <a:buNone/>
              <a:defRPr sz="1800"/>
            </a:lvl5pPr>
            <a:lvl6pPr indent="0" lvl="5" marL="0" algn="ctr">
              <a:lnSpc>
                <a:spcPct val="100000"/>
              </a:lnSpc>
              <a:spcBef>
                <a:spcPts val="0"/>
              </a:spcBef>
              <a:spcAft>
                <a:spcPts val="0"/>
              </a:spcAft>
              <a:buClr>
                <a:srgbClr val="000000"/>
              </a:buClr>
              <a:buSzPts val="1800"/>
              <a:buFont typeface="Helvetica Neue Light"/>
              <a:buNone/>
              <a:defRPr sz="1800"/>
            </a:lvl6pPr>
            <a:lvl7pPr indent="0" lvl="6" marL="0" algn="ctr">
              <a:lnSpc>
                <a:spcPct val="100000"/>
              </a:lnSpc>
              <a:spcBef>
                <a:spcPts val="0"/>
              </a:spcBef>
              <a:spcAft>
                <a:spcPts val="0"/>
              </a:spcAft>
              <a:buClr>
                <a:srgbClr val="000000"/>
              </a:buClr>
              <a:buSzPts val="1800"/>
              <a:buFont typeface="Helvetica Neue Light"/>
              <a:buNone/>
              <a:defRPr sz="1800"/>
            </a:lvl7pPr>
            <a:lvl8pPr indent="0" lvl="7" marL="0" algn="ctr">
              <a:lnSpc>
                <a:spcPct val="100000"/>
              </a:lnSpc>
              <a:spcBef>
                <a:spcPts val="0"/>
              </a:spcBef>
              <a:spcAft>
                <a:spcPts val="0"/>
              </a:spcAft>
              <a:buClr>
                <a:srgbClr val="000000"/>
              </a:buClr>
              <a:buSzPts val="1800"/>
              <a:buFont typeface="Helvetica Neue Light"/>
              <a:buNone/>
              <a:defRPr sz="1800"/>
            </a:lvl8pPr>
            <a:lvl9pPr indent="0" lvl="8" marL="0" algn="ctr">
              <a:lnSpc>
                <a:spcPct val="100000"/>
              </a:lnSpc>
              <a:spcBef>
                <a:spcPts val="0"/>
              </a:spcBef>
              <a:spcAft>
                <a:spcPts val="0"/>
              </a:spcAft>
              <a:buClr>
                <a:srgbClr val="000000"/>
              </a:buClr>
              <a:buSzPts val="1800"/>
              <a:buFont typeface="Helvetica Neue Light"/>
              <a:buNone/>
              <a:defRPr sz="1800"/>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p:cSld name="Photo">
    <p:spTree>
      <p:nvGrpSpPr>
        <p:cNvPr id="50" name="Shape 50"/>
        <p:cNvGrpSpPr/>
        <p:nvPr/>
      </p:nvGrpSpPr>
      <p:grpSpPr>
        <a:xfrm>
          <a:off x="0" y="0"/>
          <a:ext cx="0" cy="0"/>
          <a:chOff x="0" y="0"/>
          <a:chExt cx="0" cy="0"/>
        </a:xfrm>
      </p:grpSpPr>
      <p:sp>
        <p:nvSpPr>
          <p:cNvPr id="51" name="Google Shape;51;p12"/>
          <p:cNvSpPr/>
          <p:nvPr>
            <p:ph idx="2" type="pic"/>
          </p:nvPr>
        </p:nvSpPr>
        <p:spPr>
          <a:xfrm>
            <a:off x="0" y="0"/>
            <a:ext cx="13004800" cy="97536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4200"/>
              </a:spcBef>
              <a:spcAft>
                <a:spcPts val="0"/>
              </a:spcAft>
              <a:buClr>
                <a:srgbClr val="000000"/>
              </a:buClr>
              <a:buSzPts val="2700"/>
              <a:buFont typeface="Helvetica Neue Light"/>
              <a:buChar char="•"/>
              <a:defRPr b="0" i="0" sz="3600" u="none" cap="none" strike="noStrike">
                <a:solidFill>
                  <a:srgbClr val="000000"/>
                </a:solidFill>
                <a:latin typeface="Helvetica Neue Light"/>
                <a:ea typeface="Helvetica Neue Light"/>
                <a:cs typeface="Helvetica Neue Light"/>
                <a:sym typeface="Helvetica Neue Light"/>
              </a:defRPr>
            </a:lvl1pPr>
            <a:lvl2pPr lvl="1" marR="0" rtl="0" algn="l">
              <a:lnSpc>
                <a:spcPct val="100000"/>
              </a:lnSpc>
              <a:spcBef>
                <a:spcPts val="4200"/>
              </a:spcBef>
              <a:spcAft>
                <a:spcPts val="0"/>
              </a:spcAft>
              <a:buClr>
                <a:srgbClr val="000000"/>
              </a:buClr>
              <a:buSzPts val="2700"/>
              <a:buFont typeface="Helvetica Neue Light"/>
              <a:buChar char="•"/>
              <a:defRPr b="0" i="0" sz="3600" u="none" cap="none" strike="noStrike">
                <a:solidFill>
                  <a:srgbClr val="000000"/>
                </a:solidFill>
                <a:latin typeface="Helvetica Neue Light"/>
                <a:ea typeface="Helvetica Neue Light"/>
                <a:cs typeface="Helvetica Neue Light"/>
                <a:sym typeface="Helvetica Neue Light"/>
              </a:defRPr>
            </a:lvl2pPr>
            <a:lvl3pPr lvl="2" marR="0" rtl="0" algn="l">
              <a:lnSpc>
                <a:spcPct val="100000"/>
              </a:lnSpc>
              <a:spcBef>
                <a:spcPts val="4200"/>
              </a:spcBef>
              <a:spcAft>
                <a:spcPts val="0"/>
              </a:spcAft>
              <a:buClr>
                <a:srgbClr val="000000"/>
              </a:buClr>
              <a:buSzPts val="2700"/>
              <a:buFont typeface="Helvetica Neue Light"/>
              <a:buChar char="•"/>
              <a:defRPr b="0" i="0" sz="3600" u="none" cap="none" strike="noStrike">
                <a:solidFill>
                  <a:srgbClr val="000000"/>
                </a:solidFill>
                <a:latin typeface="Helvetica Neue Light"/>
                <a:ea typeface="Helvetica Neue Light"/>
                <a:cs typeface="Helvetica Neue Light"/>
                <a:sym typeface="Helvetica Neue Light"/>
              </a:defRPr>
            </a:lvl3pPr>
            <a:lvl4pPr lvl="3" marR="0" rtl="0" algn="l">
              <a:lnSpc>
                <a:spcPct val="100000"/>
              </a:lnSpc>
              <a:spcBef>
                <a:spcPts val="4200"/>
              </a:spcBef>
              <a:spcAft>
                <a:spcPts val="0"/>
              </a:spcAft>
              <a:buClr>
                <a:srgbClr val="000000"/>
              </a:buClr>
              <a:buSzPts val="2700"/>
              <a:buFont typeface="Helvetica Neue Light"/>
              <a:buChar char="•"/>
              <a:defRPr b="0" i="0" sz="3600" u="none" cap="none" strike="noStrike">
                <a:solidFill>
                  <a:srgbClr val="000000"/>
                </a:solidFill>
                <a:latin typeface="Helvetica Neue Light"/>
                <a:ea typeface="Helvetica Neue Light"/>
                <a:cs typeface="Helvetica Neue Light"/>
                <a:sym typeface="Helvetica Neue Light"/>
              </a:defRPr>
            </a:lvl4pPr>
            <a:lvl5pPr lvl="4" marR="0" rtl="0" algn="l">
              <a:lnSpc>
                <a:spcPct val="100000"/>
              </a:lnSpc>
              <a:spcBef>
                <a:spcPts val="4200"/>
              </a:spcBef>
              <a:spcAft>
                <a:spcPts val="0"/>
              </a:spcAft>
              <a:buClr>
                <a:srgbClr val="000000"/>
              </a:buClr>
              <a:buSzPts val="2700"/>
              <a:buFont typeface="Helvetica Neue Light"/>
              <a:buChar char="•"/>
              <a:defRPr b="0" i="0" sz="3600" u="none" cap="none" strike="noStrike">
                <a:solidFill>
                  <a:srgbClr val="000000"/>
                </a:solidFill>
                <a:latin typeface="Helvetica Neue Light"/>
                <a:ea typeface="Helvetica Neue Light"/>
                <a:cs typeface="Helvetica Neue Light"/>
                <a:sym typeface="Helvetica Neue Light"/>
              </a:defRPr>
            </a:lvl5pPr>
            <a:lvl6pPr lvl="5" marR="0" rtl="0" algn="l">
              <a:lnSpc>
                <a:spcPct val="100000"/>
              </a:lnSpc>
              <a:spcBef>
                <a:spcPts val="4200"/>
              </a:spcBef>
              <a:spcAft>
                <a:spcPts val="0"/>
              </a:spcAft>
              <a:buClr>
                <a:srgbClr val="000000"/>
              </a:buClr>
              <a:buSzPts val="2700"/>
              <a:buFont typeface="Helvetica Neue Light"/>
              <a:buChar char="•"/>
              <a:defRPr b="0" i="0" sz="36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4200"/>
              </a:spcBef>
              <a:spcAft>
                <a:spcPts val="0"/>
              </a:spcAft>
              <a:buClr>
                <a:srgbClr val="000000"/>
              </a:buClr>
              <a:buSzPts val="2700"/>
              <a:buFont typeface="Helvetica Neue Light"/>
              <a:buChar char="•"/>
              <a:defRPr b="0" i="0" sz="36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4200"/>
              </a:spcBef>
              <a:spcAft>
                <a:spcPts val="0"/>
              </a:spcAft>
              <a:buClr>
                <a:srgbClr val="000000"/>
              </a:buClr>
              <a:buSzPts val="2700"/>
              <a:buFont typeface="Helvetica Neue Light"/>
              <a:buChar char="•"/>
              <a:defRPr b="0" i="0" sz="36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4200"/>
              </a:spcBef>
              <a:spcAft>
                <a:spcPts val="0"/>
              </a:spcAft>
              <a:buClr>
                <a:srgbClr val="000000"/>
              </a:buClr>
              <a:buSzPts val="2700"/>
              <a:buFont typeface="Helvetica Neue Light"/>
              <a:buChar char="•"/>
              <a:defRPr b="0" i="0" sz="3600" u="none" cap="none" strike="noStrike">
                <a:solidFill>
                  <a:srgbClr val="000000"/>
                </a:solidFill>
                <a:latin typeface="Helvetica Neue Light"/>
                <a:ea typeface="Helvetica Neue Light"/>
                <a:cs typeface="Helvetica Neue Light"/>
                <a:sym typeface="Helvetica Neue Light"/>
              </a:defRPr>
            </a:lvl9pPr>
          </a:lstStyle>
          <a:p/>
        </p:txBody>
      </p:sp>
      <p:sp>
        <p:nvSpPr>
          <p:cNvPr id="52" name="Google Shape;52;p12"/>
          <p:cNvSpPr txBox="1"/>
          <p:nvPr>
            <p:ph idx="12" type="sldNum"/>
          </p:nvPr>
        </p:nvSpPr>
        <p:spPr>
          <a:xfrm>
            <a:off x="6311798" y="9251950"/>
            <a:ext cx="368504" cy="381000"/>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1800"/>
              <a:buFont typeface="Helvetica Neue Light"/>
              <a:buNone/>
              <a:defRPr sz="1800"/>
            </a:lvl1pPr>
            <a:lvl2pPr indent="0" lvl="1" marL="0" algn="ctr">
              <a:lnSpc>
                <a:spcPct val="100000"/>
              </a:lnSpc>
              <a:spcBef>
                <a:spcPts val="0"/>
              </a:spcBef>
              <a:spcAft>
                <a:spcPts val="0"/>
              </a:spcAft>
              <a:buClr>
                <a:srgbClr val="000000"/>
              </a:buClr>
              <a:buSzPts val="1800"/>
              <a:buFont typeface="Helvetica Neue Light"/>
              <a:buNone/>
              <a:defRPr sz="1800"/>
            </a:lvl2pPr>
            <a:lvl3pPr indent="0" lvl="2" marL="0" algn="ctr">
              <a:lnSpc>
                <a:spcPct val="100000"/>
              </a:lnSpc>
              <a:spcBef>
                <a:spcPts val="0"/>
              </a:spcBef>
              <a:spcAft>
                <a:spcPts val="0"/>
              </a:spcAft>
              <a:buClr>
                <a:srgbClr val="000000"/>
              </a:buClr>
              <a:buSzPts val="1800"/>
              <a:buFont typeface="Helvetica Neue Light"/>
              <a:buNone/>
              <a:defRPr sz="1800"/>
            </a:lvl3pPr>
            <a:lvl4pPr indent="0" lvl="3" marL="0" algn="ctr">
              <a:lnSpc>
                <a:spcPct val="100000"/>
              </a:lnSpc>
              <a:spcBef>
                <a:spcPts val="0"/>
              </a:spcBef>
              <a:spcAft>
                <a:spcPts val="0"/>
              </a:spcAft>
              <a:buClr>
                <a:srgbClr val="000000"/>
              </a:buClr>
              <a:buSzPts val="1800"/>
              <a:buFont typeface="Helvetica Neue Light"/>
              <a:buNone/>
              <a:defRPr sz="1800"/>
            </a:lvl4pPr>
            <a:lvl5pPr indent="0" lvl="4" marL="0" algn="ctr">
              <a:lnSpc>
                <a:spcPct val="100000"/>
              </a:lnSpc>
              <a:spcBef>
                <a:spcPts val="0"/>
              </a:spcBef>
              <a:spcAft>
                <a:spcPts val="0"/>
              </a:spcAft>
              <a:buClr>
                <a:srgbClr val="000000"/>
              </a:buClr>
              <a:buSzPts val="1800"/>
              <a:buFont typeface="Helvetica Neue Light"/>
              <a:buNone/>
              <a:defRPr sz="1800"/>
            </a:lvl5pPr>
            <a:lvl6pPr indent="0" lvl="5" marL="0" algn="ctr">
              <a:lnSpc>
                <a:spcPct val="100000"/>
              </a:lnSpc>
              <a:spcBef>
                <a:spcPts val="0"/>
              </a:spcBef>
              <a:spcAft>
                <a:spcPts val="0"/>
              </a:spcAft>
              <a:buClr>
                <a:srgbClr val="000000"/>
              </a:buClr>
              <a:buSzPts val="1800"/>
              <a:buFont typeface="Helvetica Neue Light"/>
              <a:buNone/>
              <a:defRPr sz="1800"/>
            </a:lvl6pPr>
            <a:lvl7pPr indent="0" lvl="6" marL="0" algn="ctr">
              <a:lnSpc>
                <a:spcPct val="100000"/>
              </a:lnSpc>
              <a:spcBef>
                <a:spcPts val="0"/>
              </a:spcBef>
              <a:spcAft>
                <a:spcPts val="0"/>
              </a:spcAft>
              <a:buClr>
                <a:srgbClr val="000000"/>
              </a:buClr>
              <a:buSzPts val="1800"/>
              <a:buFont typeface="Helvetica Neue Light"/>
              <a:buNone/>
              <a:defRPr sz="1800"/>
            </a:lvl7pPr>
            <a:lvl8pPr indent="0" lvl="7" marL="0" algn="ctr">
              <a:lnSpc>
                <a:spcPct val="100000"/>
              </a:lnSpc>
              <a:spcBef>
                <a:spcPts val="0"/>
              </a:spcBef>
              <a:spcAft>
                <a:spcPts val="0"/>
              </a:spcAft>
              <a:buClr>
                <a:srgbClr val="000000"/>
              </a:buClr>
              <a:buSzPts val="1800"/>
              <a:buFont typeface="Helvetica Neue Light"/>
              <a:buNone/>
              <a:defRPr sz="1800"/>
            </a:lvl8pPr>
            <a:lvl9pPr indent="0" lvl="8" marL="0" algn="ctr">
              <a:lnSpc>
                <a:spcPct val="100000"/>
              </a:lnSpc>
              <a:spcBef>
                <a:spcPts val="0"/>
              </a:spcBef>
              <a:spcAft>
                <a:spcPts val="0"/>
              </a:spcAft>
              <a:buClr>
                <a:srgbClr val="000000"/>
              </a:buClr>
              <a:buSzPts val="1800"/>
              <a:buFont typeface="Helvetica Neue Light"/>
              <a:buNone/>
              <a:defRPr sz="1800"/>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Blank">
    <p:spTree>
      <p:nvGrpSpPr>
        <p:cNvPr id="53" name="Shape 53"/>
        <p:cNvGrpSpPr/>
        <p:nvPr/>
      </p:nvGrpSpPr>
      <p:grpSpPr>
        <a:xfrm>
          <a:off x="0" y="0"/>
          <a:ext cx="0" cy="0"/>
          <a:chOff x="0" y="0"/>
          <a:chExt cx="0" cy="0"/>
        </a:xfrm>
      </p:grpSpPr>
      <p:sp>
        <p:nvSpPr>
          <p:cNvPr id="54" name="Google Shape;54;p13"/>
          <p:cNvSpPr txBox="1"/>
          <p:nvPr>
            <p:ph idx="12" type="sldNum"/>
          </p:nvPr>
        </p:nvSpPr>
        <p:spPr>
          <a:xfrm>
            <a:off x="6311798" y="9251950"/>
            <a:ext cx="368504" cy="381000"/>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1800"/>
              <a:buFont typeface="Helvetica Neue Light"/>
              <a:buNone/>
              <a:defRPr sz="1800"/>
            </a:lvl1pPr>
            <a:lvl2pPr indent="0" lvl="1" marL="0" algn="ctr">
              <a:lnSpc>
                <a:spcPct val="100000"/>
              </a:lnSpc>
              <a:spcBef>
                <a:spcPts val="0"/>
              </a:spcBef>
              <a:spcAft>
                <a:spcPts val="0"/>
              </a:spcAft>
              <a:buClr>
                <a:srgbClr val="000000"/>
              </a:buClr>
              <a:buSzPts val="1800"/>
              <a:buFont typeface="Helvetica Neue Light"/>
              <a:buNone/>
              <a:defRPr sz="1800"/>
            </a:lvl2pPr>
            <a:lvl3pPr indent="0" lvl="2" marL="0" algn="ctr">
              <a:lnSpc>
                <a:spcPct val="100000"/>
              </a:lnSpc>
              <a:spcBef>
                <a:spcPts val="0"/>
              </a:spcBef>
              <a:spcAft>
                <a:spcPts val="0"/>
              </a:spcAft>
              <a:buClr>
                <a:srgbClr val="000000"/>
              </a:buClr>
              <a:buSzPts val="1800"/>
              <a:buFont typeface="Helvetica Neue Light"/>
              <a:buNone/>
              <a:defRPr sz="1800"/>
            </a:lvl3pPr>
            <a:lvl4pPr indent="0" lvl="3" marL="0" algn="ctr">
              <a:lnSpc>
                <a:spcPct val="100000"/>
              </a:lnSpc>
              <a:spcBef>
                <a:spcPts val="0"/>
              </a:spcBef>
              <a:spcAft>
                <a:spcPts val="0"/>
              </a:spcAft>
              <a:buClr>
                <a:srgbClr val="000000"/>
              </a:buClr>
              <a:buSzPts val="1800"/>
              <a:buFont typeface="Helvetica Neue Light"/>
              <a:buNone/>
              <a:defRPr sz="1800"/>
            </a:lvl4pPr>
            <a:lvl5pPr indent="0" lvl="4" marL="0" algn="ctr">
              <a:lnSpc>
                <a:spcPct val="100000"/>
              </a:lnSpc>
              <a:spcBef>
                <a:spcPts val="0"/>
              </a:spcBef>
              <a:spcAft>
                <a:spcPts val="0"/>
              </a:spcAft>
              <a:buClr>
                <a:srgbClr val="000000"/>
              </a:buClr>
              <a:buSzPts val="1800"/>
              <a:buFont typeface="Helvetica Neue Light"/>
              <a:buNone/>
              <a:defRPr sz="1800"/>
            </a:lvl5pPr>
            <a:lvl6pPr indent="0" lvl="5" marL="0" algn="ctr">
              <a:lnSpc>
                <a:spcPct val="100000"/>
              </a:lnSpc>
              <a:spcBef>
                <a:spcPts val="0"/>
              </a:spcBef>
              <a:spcAft>
                <a:spcPts val="0"/>
              </a:spcAft>
              <a:buClr>
                <a:srgbClr val="000000"/>
              </a:buClr>
              <a:buSzPts val="1800"/>
              <a:buFont typeface="Helvetica Neue Light"/>
              <a:buNone/>
              <a:defRPr sz="1800"/>
            </a:lvl6pPr>
            <a:lvl7pPr indent="0" lvl="6" marL="0" algn="ctr">
              <a:lnSpc>
                <a:spcPct val="100000"/>
              </a:lnSpc>
              <a:spcBef>
                <a:spcPts val="0"/>
              </a:spcBef>
              <a:spcAft>
                <a:spcPts val="0"/>
              </a:spcAft>
              <a:buClr>
                <a:srgbClr val="000000"/>
              </a:buClr>
              <a:buSzPts val="1800"/>
              <a:buFont typeface="Helvetica Neue Light"/>
              <a:buNone/>
              <a:defRPr sz="1800"/>
            </a:lvl7pPr>
            <a:lvl8pPr indent="0" lvl="7" marL="0" algn="ctr">
              <a:lnSpc>
                <a:spcPct val="100000"/>
              </a:lnSpc>
              <a:spcBef>
                <a:spcPts val="0"/>
              </a:spcBef>
              <a:spcAft>
                <a:spcPts val="0"/>
              </a:spcAft>
              <a:buClr>
                <a:srgbClr val="000000"/>
              </a:buClr>
              <a:buSzPts val="1800"/>
              <a:buFont typeface="Helvetica Neue Light"/>
              <a:buNone/>
              <a:defRPr sz="1800"/>
            </a:lvl8pPr>
            <a:lvl9pPr indent="0" lvl="8" marL="0" algn="ctr">
              <a:lnSpc>
                <a:spcPct val="100000"/>
              </a:lnSpc>
              <a:spcBef>
                <a:spcPts val="0"/>
              </a:spcBef>
              <a:spcAft>
                <a:spcPts val="0"/>
              </a:spcAft>
              <a:buClr>
                <a:srgbClr val="000000"/>
              </a:buClr>
              <a:buSzPts val="1800"/>
              <a:buFont typeface="Helvetica Neue Light"/>
              <a:buNone/>
              <a:defRPr sz="1800"/>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type="tx">
  <p:cSld name="TITLE_AND_BODY">
    <p:spTree>
      <p:nvGrpSpPr>
        <p:cNvPr id="13" name="Shape 13"/>
        <p:cNvGrpSpPr/>
        <p:nvPr/>
      </p:nvGrpSpPr>
      <p:grpSpPr>
        <a:xfrm>
          <a:off x="0" y="0"/>
          <a:ext cx="0" cy="0"/>
          <a:chOff x="0" y="0"/>
          <a:chExt cx="0" cy="0"/>
        </a:xfrm>
      </p:grpSpPr>
      <p:sp>
        <p:nvSpPr>
          <p:cNvPr id="14" name="Google Shape;14;p3"/>
          <p:cNvSpPr txBox="1"/>
          <p:nvPr>
            <p:ph type="title"/>
          </p:nvPr>
        </p:nvSpPr>
        <p:spPr>
          <a:xfrm>
            <a:off x="952500" y="444500"/>
            <a:ext cx="11099800" cy="2159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5" name="Google Shape;15;p3"/>
          <p:cNvSpPr txBox="1"/>
          <p:nvPr>
            <p:ph idx="1" type="body"/>
          </p:nvPr>
        </p:nvSpPr>
        <p:spPr>
          <a:xfrm>
            <a:off x="952500" y="2603500"/>
            <a:ext cx="11099800" cy="6286500"/>
          </a:xfrm>
          <a:prstGeom prst="rect">
            <a:avLst/>
          </a:prstGeom>
          <a:noFill/>
          <a:ln>
            <a:noFill/>
          </a:ln>
        </p:spPr>
        <p:txBody>
          <a:bodyPr anchorCtr="0" anchor="ctr" bIns="50800" lIns="50800" spcFirstLastPara="1" rIns="50800" wrap="square" tIns="50800">
            <a:noAutofit/>
          </a:bodyPr>
          <a:lstStyle>
            <a:lvl1pPr indent="-314325" lvl="0" marL="457200" algn="l">
              <a:lnSpc>
                <a:spcPct val="100000"/>
              </a:lnSpc>
              <a:spcBef>
                <a:spcPts val="4200"/>
              </a:spcBef>
              <a:spcAft>
                <a:spcPts val="0"/>
              </a:spcAft>
              <a:buClr>
                <a:srgbClr val="000000"/>
              </a:buClr>
              <a:buSzPts val="1350"/>
              <a:buChar char="•"/>
              <a:defRPr/>
            </a:lvl1pPr>
            <a:lvl2pPr indent="-314325" lvl="1" marL="914400" algn="l">
              <a:lnSpc>
                <a:spcPct val="100000"/>
              </a:lnSpc>
              <a:spcBef>
                <a:spcPts val="4200"/>
              </a:spcBef>
              <a:spcAft>
                <a:spcPts val="0"/>
              </a:spcAft>
              <a:buClr>
                <a:srgbClr val="000000"/>
              </a:buClr>
              <a:buSzPts val="1350"/>
              <a:buChar char="•"/>
              <a:defRPr/>
            </a:lvl2pPr>
            <a:lvl3pPr indent="-314325" lvl="2" marL="1371600" algn="l">
              <a:lnSpc>
                <a:spcPct val="100000"/>
              </a:lnSpc>
              <a:spcBef>
                <a:spcPts val="4200"/>
              </a:spcBef>
              <a:spcAft>
                <a:spcPts val="0"/>
              </a:spcAft>
              <a:buClr>
                <a:srgbClr val="000000"/>
              </a:buClr>
              <a:buSzPts val="1350"/>
              <a:buChar char="•"/>
              <a:defRPr/>
            </a:lvl3pPr>
            <a:lvl4pPr indent="-314325" lvl="3" marL="1828800" algn="l">
              <a:lnSpc>
                <a:spcPct val="100000"/>
              </a:lnSpc>
              <a:spcBef>
                <a:spcPts val="4200"/>
              </a:spcBef>
              <a:spcAft>
                <a:spcPts val="0"/>
              </a:spcAft>
              <a:buClr>
                <a:srgbClr val="000000"/>
              </a:buClr>
              <a:buSzPts val="1350"/>
              <a:buChar char="•"/>
              <a:defRPr/>
            </a:lvl4pPr>
            <a:lvl5pPr indent="-314325" lvl="4" marL="2286000" algn="l">
              <a:lnSpc>
                <a:spcPct val="100000"/>
              </a:lnSpc>
              <a:spcBef>
                <a:spcPts val="4200"/>
              </a:spcBef>
              <a:spcAft>
                <a:spcPts val="0"/>
              </a:spcAft>
              <a:buClr>
                <a:srgbClr val="000000"/>
              </a:buClr>
              <a:buSzPts val="1350"/>
              <a:buChar char="•"/>
              <a:defRPr/>
            </a:lvl5pPr>
            <a:lvl6pPr indent="-314325" lvl="5" marL="2743200" algn="l">
              <a:lnSpc>
                <a:spcPct val="100000"/>
              </a:lnSpc>
              <a:spcBef>
                <a:spcPts val="4200"/>
              </a:spcBef>
              <a:spcAft>
                <a:spcPts val="0"/>
              </a:spcAft>
              <a:buClr>
                <a:srgbClr val="000000"/>
              </a:buClr>
              <a:buSzPts val="1350"/>
              <a:buChar char="•"/>
              <a:defRPr/>
            </a:lvl6pPr>
            <a:lvl7pPr indent="-314325" lvl="6" marL="3200400" algn="l">
              <a:lnSpc>
                <a:spcPct val="100000"/>
              </a:lnSpc>
              <a:spcBef>
                <a:spcPts val="4200"/>
              </a:spcBef>
              <a:spcAft>
                <a:spcPts val="0"/>
              </a:spcAft>
              <a:buClr>
                <a:srgbClr val="000000"/>
              </a:buClr>
              <a:buSzPts val="1350"/>
              <a:buChar char="•"/>
              <a:defRPr/>
            </a:lvl7pPr>
            <a:lvl8pPr indent="-314325" lvl="7" marL="3657600" algn="l">
              <a:lnSpc>
                <a:spcPct val="100000"/>
              </a:lnSpc>
              <a:spcBef>
                <a:spcPts val="4200"/>
              </a:spcBef>
              <a:spcAft>
                <a:spcPts val="0"/>
              </a:spcAft>
              <a:buClr>
                <a:srgbClr val="000000"/>
              </a:buClr>
              <a:buSzPts val="1350"/>
              <a:buChar char="•"/>
              <a:defRPr/>
            </a:lvl8pPr>
            <a:lvl9pPr indent="-314325" lvl="8" marL="4114800" algn="l">
              <a:lnSpc>
                <a:spcPct val="100000"/>
              </a:lnSpc>
              <a:spcBef>
                <a:spcPts val="4200"/>
              </a:spcBef>
              <a:spcAft>
                <a:spcPts val="0"/>
              </a:spcAft>
              <a:buClr>
                <a:srgbClr val="000000"/>
              </a:buClr>
              <a:buSzPts val="1350"/>
              <a:buChar char="•"/>
              <a:defRPr/>
            </a:lvl9pPr>
          </a:lstStyle>
          <a:p/>
        </p:txBody>
      </p:sp>
      <p:sp>
        <p:nvSpPr>
          <p:cNvPr id="16" name="Google Shape;16;p3"/>
          <p:cNvSpPr txBox="1"/>
          <p:nvPr>
            <p:ph idx="12" type="sldNum"/>
          </p:nvPr>
        </p:nvSpPr>
        <p:spPr>
          <a:xfrm>
            <a:off x="6311798" y="9251950"/>
            <a:ext cx="368504" cy="381000"/>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1800"/>
              <a:buFont typeface="Helvetica Neue Light"/>
              <a:buNone/>
              <a:defRPr sz="1800"/>
            </a:lvl1pPr>
            <a:lvl2pPr indent="0" lvl="1" marL="0" algn="ctr">
              <a:lnSpc>
                <a:spcPct val="100000"/>
              </a:lnSpc>
              <a:spcBef>
                <a:spcPts val="0"/>
              </a:spcBef>
              <a:spcAft>
                <a:spcPts val="0"/>
              </a:spcAft>
              <a:buClr>
                <a:srgbClr val="000000"/>
              </a:buClr>
              <a:buSzPts val="1800"/>
              <a:buFont typeface="Helvetica Neue Light"/>
              <a:buNone/>
              <a:defRPr sz="1800"/>
            </a:lvl2pPr>
            <a:lvl3pPr indent="0" lvl="2" marL="0" algn="ctr">
              <a:lnSpc>
                <a:spcPct val="100000"/>
              </a:lnSpc>
              <a:spcBef>
                <a:spcPts val="0"/>
              </a:spcBef>
              <a:spcAft>
                <a:spcPts val="0"/>
              </a:spcAft>
              <a:buClr>
                <a:srgbClr val="000000"/>
              </a:buClr>
              <a:buSzPts val="1800"/>
              <a:buFont typeface="Helvetica Neue Light"/>
              <a:buNone/>
              <a:defRPr sz="1800"/>
            </a:lvl3pPr>
            <a:lvl4pPr indent="0" lvl="3" marL="0" algn="ctr">
              <a:lnSpc>
                <a:spcPct val="100000"/>
              </a:lnSpc>
              <a:spcBef>
                <a:spcPts val="0"/>
              </a:spcBef>
              <a:spcAft>
                <a:spcPts val="0"/>
              </a:spcAft>
              <a:buClr>
                <a:srgbClr val="000000"/>
              </a:buClr>
              <a:buSzPts val="1800"/>
              <a:buFont typeface="Helvetica Neue Light"/>
              <a:buNone/>
              <a:defRPr sz="1800"/>
            </a:lvl4pPr>
            <a:lvl5pPr indent="0" lvl="4" marL="0" algn="ctr">
              <a:lnSpc>
                <a:spcPct val="100000"/>
              </a:lnSpc>
              <a:spcBef>
                <a:spcPts val="0"/>
              </a:spcBef>
              <a:spcAft>
                <a:spcPts val="0"/>
              </a:spcAft>
              <a:buClr>
                <a:srgbClr val="000000"/>
              </a:buClr>
              <a:buSzPts val="1800"/>
              <a:buFont typeface="Helvetica Neue Light"/>
              <a:buNone/>
              <a:defRPr sz="1800"/>
            </a:lvl5pPr>
            <a:lvl6pPr indent="0" lvl="5" marL="0" algn="ctr">
              <a:lnSpc>
                <a:spcPct val="100000"/>
              </a:lnSpc>
              <a:spcBef>
                <a:spcPts val="0"/>
              </a:spcBef>
              <a:spcAft>
                <a:spcPts val="0"/>
              </a:spcAft>
              <a:buClr>
                <a:srgbClr val="000000"/>
              </a:buClr>
              <a:buSzPts val="1800"/>
              <a:buFont typeface="Helvetica Neue Light"/>
              <a:buNone/>
              <a:defRPr sz="1800"/>
            </a:lvl6pPr>
            <a:lvl7pPr indent="0" lvl="6" marL="0" algn="ctr">
              <a:lnSpc>
                <a:spcPct val="100000"/>
              </a:lnSpc>
              <a:spcBef>
                <a:spcPts val="0"/>
              </a:spcBef>
              <a:spcAft>
                <a:spcPts val="0"/>
              </a:spcAft>
              <a:buClr>
                <a:srgbClr val="000000"/>
              </a:buClr>
              <a:buSzPts val="1800"/>
              <a:buFont typeface="Helvetica Neue Light"/>
              <a:buNone/>
              <a:defRPr sz="1800"/>
            </a:lvl7pPr>
            <a:lvl8pPr indent="0" lvl="7" marL="0" algn="ctr">
              <a:lnSpc>
                <a:spcPct val="100000"/>
              </a:lnSpc>
              <a:spcBef>
                <a:spcPts val="0"/>
              </a:spcBef>
              <a:spcAft>
                <a:spcPts val="0"/>
              </a:spcAft>
              <a:buClr>
                <a:srgbClr val="000000"/>
              </a:buClr>
              <a:buSzPts val="1800"/>
              <a:buFont typeface="Helvetica Neue Light"/>
              <a:buNone/>
              <a:defRPr sz="1800"/>
            </a:lvl8pPr>
            <a:lvl9pPr indent="0" lvl="8" marL="0" algn="ctr">
              <a:lnSpc>
                <a:spcPct val="100000"/>
              </a:lnSpc>
              <a:spcBef>
                <a:spcPts val="0"/>
              </a:spcBef>
              <a:spcAft>
                <a:spcPts val="0"/>
              </a:spcAft>
              <a:buClr>
                <a:srgbClr val="000000"/>
              </a:buClr>
              <a:buSzPts val="1800"/>
              <a:buFont typeface="Helvetica Neue Light"/>
              <a:buNone/>
              <a:defRPr sz="1800"/>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Horizontal">
  <p:cSld name="Photo - Horizontal">
    <p:spTree>
      <p:nvGrpSpPr>
        <p:cNvPr id="17" name="Shape 17"/>
        <p:cNvGrpSpPr/>
        <p:nvPr/>
      </p:nvGrpSpPr>
      <p:grpSpPr>
        <a:xfrm>
          <a:off x="0" y="0"/>
          <a:ext cx="0" cy="0"/>
          <a:chOff x="0" y="0"/>
          <a:chExt cx="0" cy="0"/>
        </a:xfrm>
      </p:grpSpPr>
      <p:sp>
        <p:nvSpPr>
          <p:cNvPr id="18" name="Google Shape;18;p4"/>
          <p:cNvSpPr/>
          <p:nvPr>
            <p:ph idx="2" type="pic"/>
          </p:nvPr>
        </p:nvSpPr>
        <p:spPr>
          <a:xfrm>
            <a:off x="1606550" y="635000"/>
            <a:ext cx="9779000" cy="5918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4200"/>
              </a:spcBef>
              <a:spcAft>
                <a:spcPts val="0"/>
              </a:spcAft>
              <a:buClr>
                <a:srgbClr val="000000"/>
              </a:buClr>
              <a:buSzPts val="2700"/>
              <a:buFont typeface="Helvetica Neue Light"/>
              <a:buChar char="•"/>
              <a:defRPr b="0" i="0" sz="3600" u="none" cap="none" strike="noStrike">
                <a:solidFill>
                  <a:srgbClr val="000000"/>
                </a:solidFill>
                <a:latin typeface="Helvetica Neue Light"/>
                <a:ea typeface="Helvetica Neue Light"/>
                <a:cs typeface="Helvetica Neue Light"/>
                <a:sym typeface="Helvetica Neue Light"/>
              </a:defRPr>
            </a:lvl1pPr>
            <a:lvl2pPr lvl="1" marR="0" rtl="0" algn="l">
              <a:lnSpc>
                <a:spcPct val="100000"/>
              </a:lnSpc>
              <a:spcBef>
                <a:spcPts val="4200"/>
              </a:spcBef>
              <a:spcAft>
                <a:spcPts val="0"/>
              </a:spcAft>
              <a:buClr>
                <a:srgbClr val="000000"/>
              </a:buClr>
              <a:buSzPts val="2700"/>
              <a:buFont typeface="Helvetica Neue Light"/>
              <a:buChar char="•"/>
              <a:defRPr b="0" i="0" sz="3600" u="none" cap="none" strike="noStrike">
                <a:solidFill>
                  <a:srgbClr val="000000"/>
                </a:solidFill>
                <a:latin typeface="Helvetica Neue Light"/>
                <a:ea typeface="Helvetica Neue Light"/>
                <a:cs typeface="Helvetica Neue Light"/>
                <a:sym typeface="Helvetica Neue Light"/>
              </a:defRPr>
            </a:lvl2pPr>
            <a:lvl3pPr lvl="2" marR="0" rtl="0" algn="l">
              <a:lnSpc>
                <a:spcPct val="100000"/>
              </a:lnSpc>
              <a:spcBef>
                <a:spcPts val="4200"/>
              </a:spcBef>
              <a:spcAft>
                <a:spcPts val="0"/>
              </a:spcAft>
              <a:buClr>
                <a:srgbClr val="000000"/>
              </a:buClr>
              <a:buSzPts val="2700"/>
              <a:buFont typeface="Helvetica Neue Light"/>
              <a:buChar char="•"/>
              <a:defRPr b="0" i="0" sz="3600" u="none" cap="none" strike="noStrike">
                <a:solidFill>
                  <a:srgbClr val="000000"/>
                </a:solidFill>
                <a:latin typeface="Helvetica Neue Light"/>
                <a:ea typeface="Helvetica Neue Light"/>
                <a:cs typeface="Helvetica Neue Light"/>
                <a:sym typeface="Helvetica Neue Light"/>
              </a:defRPr>
            </a:lvl3pPr>
            <a:lvl4pPr lvl="3" marR="0" rtl="0" algn="l">
              <a:lnSpc>
                <a:spcPct val="100000"/>
              </a:lnSpc>
              <a:spcBef>
                <a:spcPts val="4200"/>
              </a:spcBef>
              <a:spcAft>
                <a:spcPts val="0"/>
              </a:spcAft>
              <a:buClr>
                <a:srgbClr val="000000"/>
              </a:buClr>
              <a:buSzPts val="2700"/>
              <a:buFont typeface="Helvetica Neue Light"/>
              <a:buChar char="•"/>
              <a:defRPr b="0" i="0" sz="3600" u="none" cap="none" strike="noStrike">
                <a:solidFill>
                  <a:srgbClr val="000000"/>
                </a:solidFill>
                <a:latin typeface="Helvetica Neue Light"/>
                <a:ea typeface="Helvetica Neue Light"/>
                <a:cs typeface="Helvetica Neue Light"/>
                <a:sym typeface="Helvetica Neue Light"/>
              </a:defRPr>
            </a:lvl4pPr>
            <a:lvl5pPr lvl="4" marR="0" rtl="0" algn="l">
              <a:lnSpc>
                <a:spcPct val="100000"/>
              </a:lnSpc>
              <a:spcBef>
                <a:spcPts val="4200"/>
              </a:spcBef>
              <a:spcAft>
                <a:spcPts val="0"/>
              </a:spcAft>
              <a:buClr>
                <a:srgbClr val="000000"/>
              </a:buClr>
              <a:buSzPts val="2700"/>
              <a:buFont typeface="Helvetica Neue Light"/>
              <a:buChar char="•"/>
              <a:defRPr b="0" i="0" sz="3600" u="none" cap="none" strike="noStrike">
                <a:solidFill>
                  <a:srgbClr val="000000"/>
                </a:solidFill>
                <a:latin typeface="Helvetica Neue Light"/>
                <a:ea typeface="Helvetica Neue Light"/>
                <a:cs typeface="Helvetica Neue Light"/>
                <a:sym typeface="Helvetica Neue Light"/>
              </a:defRPr>
            </a:lvl5pPr>
            <a:lvl6pPr lvl="5" marR="0" rtl="0" algn="l">
              <a:lnSpc>
                <a:spcPct val="100000"/>
              </a:lnSpc>
              <a:spcBef>
                <a:spcPts val="4200"/>
              </a:spcBef>
              <a:spcAft>
                <a:spcPts val="0"/>
              </a:spcAft>
              <a:buClr>
                <a:srgbClr val="000000"/>
              </a:buClr>
              <a:buSzPts val="2700"/>
              <a:buFont typeface="Helvetica Neue Light"/>
              <a:buChar char="•"/>
              <a:defRPr b="0" i="0" sz="36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4200"/>
              </a:spcBef>
              <a:spcAft>
                <a:spcPts val="0"/>
              </a:spcAft>
              <a:buClr>
                <a:srgbClr val="000000"/>
              </a:buClr>
              <a:buSzPts val="2700"/>
              <a:buFont typeface="Helvetica Neue Light"/>
              <a:buChar char="•"/>
              <a:defRPr b="0" i="0" sz="36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4200"/>
              </a:spcBef>
              <a:spcAft>
                <a:spcPts val="0"/>
              </a:spcAft>
              <a:buClr>
                <a:srgbClr val="000000"/>
              </a:buClr>
              <a:buSzPts val="2700"/>
              <a:buFont typeface="Helvetica Neue Light"/>
              <a:buChar char="•"/>
              <a:defRPr b="0" i="0" sz="36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4200"/>
              </a:spcBef>
              <a:spcAft>
                <a:spcPts val="0"/>
              </a:spcAft>
              <a:buClr>
                <a:srgbClr val="000000"/>
              </a:buClr>
              <a:buSzPts val="2700"/>
              <a:buFont typeface="Helvetica Neue Light"/>
              <a:buChar char="•"/>
              <a:defRPr b="0" i="0" sz="3600" u="none" cap="none" strike="noStrike">
                <a:solidFill>
                  <a:srgbClr val="000000"/>
                </a:solidFill>
                <a:latin typeface="Helvetica Neue Light"/>
                <a:ea typeface="Helvetica Neue Light"/>
                <a:cs typeface="Helvetica Neue Light"/>
                <a:sym typeface="Helvetica Neue Light"/>
              </a:defRPr>
            </a:lvl9pPr>
          </a:lstStyle>
          <a:p/>
        </p:txBody>
      </p:sp>
      <p:sp>
        <p:nvSpPr>
          <p:cNvPr id="19" name="Google Shape;19;p4"/>
          <p:cNvSpPr txBox="1"/>
          <p:nvPr>
            <p:ph type="title"/>
          </p:nvPr>
        </p:nvSpPr>
        <p:spPr>
          <a:xfrm>
            <a:off x="1270000" y="6718300"/>
            <a:ext cx="10464800" cy="14224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0" name="Google Shape;20;p4"/>
          <p:cNvSpPr txBox="1"/>
          <p:nvPr>
            <p:ph idx="1" type="body"/>
          </p:nvPr>
        </p:nvSpPr>
        <p:spPr>
          <a:xfrm>
            <a:off x="1270000" y="8191500"/>
            <a:ext cx="10464800" cy="11303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3200"/>
              <a:buFont typeface="Helvetica Neue Light"/>
              <a:buNone/>
              <a:defRPr sz="3200"/>
            </a:lvl1pPr>
            <a:lvl2pPr indent="-228600" lvl="1" marL="914400" algn="ctr">
              <a:lnSpc>
                <a:spcPct val="100000"/>
              </a:lnSpc>
              <a:spcBef>
                <a:spcPts val="0"/>
              </a:spcBef>
              <a:spcAft>
                <a:spcPts val="0"/>
              </a:spcAft>
              <a:buClr>
                <a:srgbClr val="000000"/>
              </a:buClr>
              <a:buSzPts val="3200"/>
              <a:buFont typeface="Helvetica Neue Light"/>
              <a:buNone/>
              <a:defRPr sz="3200"/>
            </a:lvl2pPr>
            <a:lvl3pPr indent="-228600" lvl="2" marL="1371600" algn="ctr">
              <a:lnSpc>
                <a:spcPct val="100000"/>
              </a:lnSpc>
              <a:spcBef>
                <a:spcPts val="0"/>
              </a:spcBef>
              <a:spcAft>
                <a:spcPts val="0"/>
              </a:spcAft>
              <a:buClr>
                <a:srgbClr val="000000"/>
              </a:buClr>
              <a:buSzPts val="3200"/>
              <a:buFont typeface="Helvetica Neue Light"/>
              <a:buNone/>
              <a:defRPr sz="3200"/>
            </a:lvl3pPr>
            <a:lvl4pPr indent="-228600" lvl="3" marL="1828800" algn="ctr">
              <a:lnSpc>
                <a:spcPct val="100000"/>
              </a:lnSpc>
              <a:spcBef>
                <a:spcPts val="0"/>
              </a:spcBef>
              <a:spcAft>
                <a:spcPts val="0"/>
              </a:spcAft>
              <a:buClr>
                <a:srgbClr val="000000"/>
              </a:buClr>
              <a:buSzPts val="3200"/>
              <a:buFont typeface="Helvetica Neue Light"/>
              <a:buNone/>
              <a:defRPr sz="3200"/>
            </a:lvl4pPr>
            <a:lvl5pPr indent="-228600" lvl="4" marL="2286000" algn="ctr">
              <a:lnSpc>
                <a:spcPct val="100000"/>
              </a:lnSpc>
              <a:spcBef>
                <a:spcPts val="0"/>
              </a:spcBef>
              <a:spcAft>
                <a:spcPts val="0"/>
              </a:spcAft>
              <a:buClr>
                <a:srgbClr val="000000"/>
              </a:buClr>
              <a:buSzPts val="3200"/>
              <a:buFont typeface="Helvetica Neue Light"/>
              <a:buNone/>
              <a:defRPr sz="3200"/>
            </a:lvl5pPr>
            <a:lvl6pPr indent="-314325" lvl="5" marL="2743200" algn="l">
              <a:lnSpc>
                <a:spcPct val="100000"/>
              </a:lnSpc>
              <a:spcBef>
                <a:spcPts val="4200"/>
              </a:spcBef>
              <a:spcAft>
                <a:spcPts val="0"/>
              </a:spcAft>
              <a:buClr>
                <a:srgbClr val="000000"/>
              </a:buClr>
              <a:buSzPts val="1350"/>
              <a:buChar char="•"/>
              <a:defRPr/>
            </a:lvl6pPr>
            <a:lvl7pPr indent="-314325" lvl="6" marL="3200400" algn="l">
              <a:lnSpc>
                <a:spcPct val="100000"/>
              </a:lnSpc>
              <a:spcBef>
                <a:spcPts val="4200"/>
              </a:spcBef>
              <a:spcAft>
                <a:spcPts val="0"/>
              </a:spcAft>
              <a:buClr>
                <a:srgbClr val="000000"/>
              </a:buClr>
              <a:buSzPts val="1350"/>
              <a:buChar char="•"/>
              <a:defRPr/>
            </a:lvl7pPr>
            <a:lvl8pPr indent="-314325" lvl="7" marL="3657600" algn="l">
              <a:lnSpc>
                <a:spcPct val="100000"/>
              </a:lnSpc>
              <a:spcBef>
                <a:spcPts val="4200"/>
              </a:spcBef>
              <a:spcAft>
                <a:spcPts val="0"/>
              </a:spcAft>
              <a:buClr>
                <a:srgbClr val="000000"/>
              </a:buClr>
              <a:buSzPts val="1350"/>
              <a:buChar char="•"/>
              <a:defRPr/>
            </a:lvl8pPr>
            <a:lvl9pPr indent="-314325" lvl="8" marL="4114800" algn="l">
              <a:lnSpc>
                <a:spcPct val="100000"/>
              </a:lnSpc>
              <a:spcBef>
                <a:spcPts val="4200"/>
              </a:spcBef>
              <a:spcAft>
                <a:spcPts val="0"/>
              </a:spcAft>
              <a:buClr>
                <a:srgbClr val="000000"/>
              </a:buClr>
              <a:buSzPts val="1350"/>
              <a:buChar char="•"/>
              <a:defRPr/>
            </a:lvl9pPr>
          </a:lstStyle>
          <a:p/>
        </p:txBody>
      </p:sp>
      <p:sp>
        <p:nvSpPr>
          <p:cNvPr id="21" name="Google Shape;21;p4"/>
          <p:cNvSpPr txBox="1"/>
          <p:nvPr>
            <p:ph idx="12" type="sldNum"/>
          </p:nvPr>
        </p:nvSpPr>
        <p:spPr>
          <a:xfrm>
            <a:off x="6311798" y="9245600"/>
            <a:ext cx="368504" cy="381000"/>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1800"/>
              <a:buFont typeface="Helvetica Neue Light"/>
              <a:buNone/>
              <a:defRPr sz="1800"/>
            </a:lvl1pPr>
            <a:lvl2pPr indent="0" lvl="1" marL="0" algn="ctr">
              <a:lnSpc>
                <a:spcPct val="100000"/>
              </a:lnSpc>
              <a:spcBef>
                <a:spcPts val="0"/>
              </a:spcBef>
              <a:spcAft>
                <a:spcPts val="0"/>
              </a:spcAft>
              <a:buClr>
                <a:srgbClr val="000000"/>
              </a:buClr>
              <a:buSzPts val="1800"/>
              <a:buFont typeface="Helvetica Neue Light"/>
              <a:buNone/>
              <a:defRPr sz="1800"/>
            </a:lvl2pPr>
            <a:lvl3pPr indent="0" lvl="2" marL="0" algn="ctr">
              <a:lnSpc>
                <a:spcPct val="100000"/>
              </a:lnSpc>
              <a:spcBef>
                <a:spcPts val="0"/>
              </a:spcBef>
              <a:spcAft>
                <a:spcPts val="0"/>
              </a:spcAft>
              <a:buClr>
                <a:srgbClr val="000000"/>
              </a:buClr>
              <a:buSzPts val="1800"/>
              <a:buFont typeface="Helvetica Neue Light"/>
              <a:buNone/>
              <a:defRPr sz="1800"/>
            </a:lvl3pPr>
            <a:lvl4pPr indent="0" lvl="3" marL="0" algn="ctr">
              <a:lnSpc>
                <a:spcPct val="100000"/>
              </a:lnSpc>
              <a:spcBef>
                <a:spcPts val="0"/>
              </a:spcBef>
              <a:spcAft>
                <a:spcPts val="0"/>
              </a:spcAft>
              <a:buClr>
                <a:srgbClr val="000000"/>
              </a:buClr>
              <a:buSzPts val="1800"/>
              <a:buFont typeface="Helvetica Neue Light"/>
              <a:buNone/>
              <a:defRPr sz="1800"/>
            </a:lvl4pPr>
            <a:lvl5pPr indent="0" lvl="4" marL="0" algn="ctr">
              <a:lnSpc>
                <a:spcPct val="100000"/>
              </a:lnSpc>
              <a:spcBef>
                <a:spcPts val="0"/>
              </a:spcBef>
              <a:spcAft>
                <a:spcPts val="0"/>
              </a:spcAft>
              <a:buClr>
                <a:srgbClr val="000000"/>
              </a:buClr>
              <a:buSzPts val="1800"/>
              <a:buFont typeface="Helvetica Neue Light"/>
              <a:buNone/>
              <a:defRPr sz="1800"/>
            </a:lvl5pPr>
            <a:lvl6pPr indent="0" lvl="5" marL="0" algn="ctr">
              <a:lnSpc>
                <a:spcPct val="100000"/>
              </a:lnSpc>
              <a:spcBef>
                <a:spcPts val="0"/>
              </a:spcBef>
              <a:spcAft>
                <a:spcPts val="0"/>
              </a:spcAft>
              <a:buClr>
                <a:srgbClr val="000000"/>
              </a:buClr>
              <a:buSzPts val="1800"/>
              <a:buFont typeface="Helvetica Neue Light"/>
              <a:buNone/>
              <a:defRPr sz="1800"/>
            </a:lvl6pPr>
            <a:lvl7pPr indent="0" lvl="6" marL="0" algn="ctr">
              <a:lnSpc>
                <a:spcPct val="100000"/>
              </a:lnSpc>
              <a:spcBef>
                <a:spcPts val="0"/>
              </a:spcBef>
              <a:spcAft>
                <a:spcPts val="0"/>
              </a:spcAft>
              <a:buClr>
                <a:srgbClr val="000000"/>
              </a:buClr>
              <a:buSzPts val="1800"/>
              <a:buFont typeface="Helvetica Neue Light"/>
              <a:buNone/>
              <a:defRPr sz="1800"/>
            </a:lvl7pPr>
            <a:lvl8pPr indent="0" lvl="7" marL="0" algn="ctr">
              <a:lnSpc>
                <a:spcPct val="100000"/>
              </a:lnSpc>
              <a:spcBef>
                <a:spcPts val="0"/>
              </a:spcBef>
              <a:spcAft>
                <a:spcPts val="0"/>
              </a:spcAft>
              <a:buClr>
                <a:srgbClr val="000000"/>
              </a:buClr>
              <a:buSzPts val="1800"/>
              <a:buFont typeface="Helvetica Neue Light"/>
              <a:buNone/>
              <a:defRPr sz="1800"/>
            </a:lvl8pPr>
            <a:lvl9pPr indent="0" lvl="8" marL="0" algn="ctr">
              <a:lnSpc>
                <a:spcPct val="100000"/>
              </a:lnSpc>
              <a:spcBef>
                <a:spcPts val="0"/>
              </a:spcBef>
              <a:spcAft>
                <a:spcPts val="0"/>
              </a:spcAft>
              <a:buClr>
                <a:srgbClr val="000000"/>
              </a:buClr>
              <a:buSzPts val="1800"/>
              <a:buFont typeface="Helvetica Neue Light"/>
              <a:buNone/>
              <a:defRPr sz="1800"/>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Center">
  <p:cSld name="Title - Center">
    <p:spTree>
      <p:nvGrpSpPr>
        <p:cNvPr id="22" name="Shape 22"/>
        <p:cNvGrpSpPr/>
        <p:nvPr/>
      </p:nvGrpSpPr>
      <p:grpSpPr>
        <a:xfrm>
          <a:off x="0" y="0"/>
          <a:ext cx="0" cy="0"/>
          <a:chOff x="0" y="0"/>
          <a:chExt cx="0" cy="0"/>
        </a:xfrm>
      </p:grpSpPr>
      <p:sp>
        <p:nvSpPr>
          <p:cNvPr id="23" name="Google Shape;23;p5"/>
          <p:cNvSpPr txBox="1"/>
          <p:nvPr>
            <p:ph type="title"/>
          </p:nvPr>
        </p:nvSpPr>
        <p:spPr>
          <a:xfrm>
            <a:off x="1270000" y="3225800"/>
            <a:ext cx="10464800" cy="3302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4" name="Google Shape;24;p5"/>
          <p:cNvSpPr txBox="1"/>
          <p:nvPr>
            <p:ph idx="12" type="sldNum"/>
          </p:nvPr>
        </p:nvSpPr>
        <p:spPr>
          <a:xfrm>
            <a:off x="6311798" y="9251950"/>
            <a:ext cx="368504" cy="381000"/>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1800"/>
              <a:buFont typeface="Helvetica Neue Light"/>
              <a:buNone/>
              <a:defRPr sz="1800"/>
            </a:lvl1pPr>
            <a:lvl2pPr indent="0" lvl="1" marL="0" algn="ctr">
              <a:lnSpc>
                <a:spcPct val="100000"/>
              </a:lnSpc>
              <a:spcBef>
                <a:spcPts val="0"/>
              </a:spcBef>
              <a:spcAft>
                <a:spcPts val="0"/>
              </a:spcAft>
              <a:buClr>
                <a:srgbClr val="000000"/>
              </a:buClr>
              <a:buSzPts val="1800"/>
              <a:buFont typeface="Helvetica Neue Light"/>
              <a:buNone/>
              <a:defRPr sz="1800"/>
            </a:lvl2pPr>
            <a:lvl3pPr indent="0" lvl="2" marL="0" algn="ctr">
              <a:lnSpc>
                <a:spcPct val="100000"/>
              </a:lnSpc>
              <a:spcBef>
                <a:spcPts val="0"/>
              </a:spcBef>
              <a:spcAft>
                <a:spcPts val="0"/>
              </a:spcAft>
              <a:buClr>
                <a:srgbClr val="000000"/>
              </a:buClr>
              <a:buSzPts val="1800"/>
              <a:buFont typeface="Helvetica Neue Light"/>
              <a:buNone/>
              <a:defRPr sz="1800"/>
            </a:lvl3pPr>
            <a:lvl4pPr indent="0" lvl="3" marL="0" algn="ctr">
              <a:lnSpc>
                <a:spcPct val="100000"/>
              </a:lnSpc>
              <a:spcBef>
                <a:spcPts val="0"/>
              </a:spcBef>
              <a:spcAft>
                <a:spcPts val="0"/>
              </a:spcAft>
              <a:buClr>
                <a:srgbClr val="000000"/>
              </a:buClr>
              <a:buSzPts val="1800"/>
              <a:buFont typeface="Helvetica Neue Light"/>
              <a:buNone/>
              <a:defRPr sz="1800"/>
            </a:lvl4pPr>
            <a:lvl5pPr indent="0" lvl="4" marL="0" algn="ctr">
              <a:lnSpc>
                <a:spcPct val="100000"/>
              </a:lnSpc>
              <a:spcBef>
                <a:spcPts val="0"/>
              </a:spcBef>
              <a:spcAft>
                <a:spcPts val="0"/>
              </a:spcAft>
              <a:buClr>
                <a:srgbClr val="000000"/>
              </a:buClr>
              <a:buSzPts val="1800"/>
              <a:buFont typeface="Helvetica Neue Light"/>
              <a:buNone/>
              <a:defRPr sz="1800"/>
            </a:lvl5pPr>
            <a:lvl6pPr indent="0" lvl="5" marL="0" algn="ctr">
              <a:lnSpc>
                <a:spcPct val="100000"/>
              </a:lnSpc>
              <a:spcBef>
                <a:spcPts val="0"/>
              </a:spcBef>
              <a:spcAft>
                <a:spcPts val="0"/>
              </a:spcAft>
              <a:buClr>
                <a:srgbClr val="000000"/>
              </a:buClr>
              <a:buSzPts val="1800"/>
              <a:buFont typeface="Helvetica Neue Light"/>
              <a:buNone/>
              <a:defRPr sz="1800"/>
            </a:lvl6pPr>
            <a:lvl7pPr indent="0" lvl="6" marL="0" algn="ctr">
              <a:lnSpc>
                <a:spcPct val="100000"/>
              </a:lnSpc>
              <a:spcBef>
                <a:spcPts val="0"/>
              </a:spcBef>
              <a:spcAft>
                <a:spcPts val="0"/>
              </a:spcAft>
              <a:buClr>
                <a:srgbClr val="000000"/>
              </a:buClr>
              <a:buSzPts val="1800"/>
              <a:buFont typeface="Helvetica Neue Light"/>
              <a:buNone/>
              <a:defRPr sz="1800"/>
            </a:lvl7pPr>
            <a:lvl8pPr indent="0" lvl="7" marL="0" algn="ctr">
              <a:lnSpc>
                <a:spcPct val="100000"/>
              </a:lnSpc>
              <a:spcBef>
                <a:spcPts val="0"/>
              </a:spcBef>
              <a:spcAft>
                <a:spcPts val="0"/>
              </a:spcAft>
              <a:buClr>
                <a:srgbClr val="000000"/>
              </a:buClr>
              <a:buSzPts val="1800"/>
              <a:buFont typeface="Helvetica Neue Light"/>
              <a:buNone/>
              <a:defRPr sz="1800"/>
            </a:lvl8pPr>
            <a:lvl9pPr indent="0" lvl="8" marL="0" algn="ctr">
              <a:lnSpc>
                <a:spcPct val="100000"/>
              </a:lnSpc>
              <a:spcBef>
                <a:spcPts val="0"/>
              </a:spcBef>
              <a:spcAft>
                <a:spcPts val="0"/>
              </a:spcAft>
              <a:buClr>
                <a:srgbClr val="000000"/>
              </a:buClr>
              <a:buSzPts val="1800"/>
              <a:buFont typeface="Helvetica Neue Light"/>
              <a:buNone/>
              <a:defRPr sz="1800"/>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Vertical">
  <p:cSld name="Photo - Vertical">
    <p:spTree>
      <p:nvGrpSpPr>
        <p:cNvPr id="25" name="Shape 25"/>
        <p:cNvGrpSpPr/>
        <p:nvPr/>
      </p:nvGrpSpPr>
      <p:grpSpPr>
        <a:xfrm>
          <a:off x="0" y="0"/>
          <a:ext cx="0" cy="0"/>
          <a:chOff x="0" y="0"/>
          <a:chExt cx="0" cy="0"/>
        </a:xfrm>
      </p:grpSpPr>
      <p:sp>
        <p:nvSpPr>
          <p:cNvPr id="26" name="Google Shape;26;p6"/>
          <p:cNvSpPr/>
          <p:nvPr>
            <p:ph idx="2" type="pic"/>
          </p:nvPr>
        </p:nvSpPr>
        <p:spPr>
          <a:xfrm>
            <a:off x="6718300" y="635000"/>
            <a:ext cx="5334000" cy="82296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4200"/>
              </a:spcBef>
              <a:spcAft>
                <a:spcPts val="0"/>
              </a:spcAft>
              <a:buClr>
                <a:srgbClr val="000000"/>
              </a:buClr>
              <a:buSzPts val="2700"/>
              <a:buFont typeface="Helvetica Neue Light"/>
              <a:buChar char="•"/>
              <a:defRPr b="0" i="0" sz="3600" u="none" cap="none" strike="noStrike">
                <a:solidFill>
                  <a:srgbClr val="000000"/>
                </a:solidFill>
                <a:latin typeface="Helvetica Neue Light"/>
                <a:ea typeface="Helvetica Neue Light"/>
                <a:cs typeface="Helvetica Neue Light"/>
                <a:sym typeface="Helvetica Neue Light"/>
              </a:defRPr>
            </a:lvl1pPr>
            <a:lvl2pPr lvl="1" marR="0" rtl="0" algn="l">
              <a:lnSpc>
                <a:spcPct val="100000"/>
              </a:lnSpc>
              <a:spcBef>
                <a:spcPts val="4200"/>
              </a:spcBef>
              <a:spcAft>
                <a:spcPts val="0"/>
              </a:spcAft>
              <a:buClr>
                <a:srgbClr val="000000"/>
              </a:buClr>
              <a:buSzPts val="2700"/>
              <a:buFont typeface="Helvetica Neue Light"/>
              <a:buChar char="•"/>
              <a:defRPr b="0" i="0" sz="3600" u="none" cap="none" strike="noStrike">
                <a:solidFill>
                  <a:srgbClr val="000000"/>
                </a:solidFill>
                <a:latin typeface="Helvetica Neue Light"/>
                <a:ea typeface="Helvetica Neue Light"/>
                <a:cs typeface="Helvetica Neue Light"/>
                <a:sym typeface="Helvetica Neue Light"/>
              </a:defRPr>
            </a:lvl2pPr>
            <a:lvl3pPr lvl="2" marR="0" rtl="0" algn="l">
              <a:lnSpc>
                <a:spcPct val="100000"/>
              </a:lnSpc>
              <a:spcBef>
                <a:spcPts val="4200"/>
              </a:spcBef>
              <a:spcAft>
                <a:spcPts val="0"/>
              </a:spcAft>
              <a:buClr>
                <a:srgbClr val="000000"/>
              </a:buClr>
              <a:buSzPts val="2700"/>
              <a:buFont typeface="Helvetica Neue Light"/>
              <a:buChar char="•"/>
              <a:defRPr b="0" i="0" sz="3600" u="none" cap="none" strike="noStrike">
                <a:solidFill>
                  <a:srgbClr val="000000"/>
                </a:solidFill>
                <a:latin typeface="Helvetica Neue Light"/>
                <a:ea typeface="Helvetica Neue Light"/>
                <a:cs typeface="Helvetica Neue Light"/>
                <a:sym typeface="Helvetica Neue Light"/>
              </a:defRPr>
            </a:lvl3pPr>
            <a:lvl4pPr lvl="3" marR="0" rtl="0" algn="l">
              <a:lnSpc>
                <a:spcPct val="100000"/>
              </a:lnSpc>
              <a:spcBef>
                <a:spcPts val="4200"/>
              </a:spcBef>
              <a:spcAft>
                <a:spcPts val="0"/>
              </a:spcAft>
              <a:buClr>
                <a:srgbClr val="000000"/>
              </a:buClr>
              <a:buSzPts val="2700"/>
              <a:buFont typeface="Helvetica Neue Light"/>
              <a:buChar char="•"/>
              <a:defRPr b="0" i="0" sz="3600" u="none" cap="none" strike="noStrike">
                <a:solidFill>
                  <a:srgbClr val="000000"/>
                </a:solidFill>
                <a:latin typeface="Helvetica Neue Light"/>
                <a:ea typeface="Helvetica Neue Light"/>
                <a:cs typeface="Helvetica Neue Light"/>
                <a:sym typeface="Helvetica Neue Light"/>
              </a:defRPr>
            </a:lvl4pPr>
            <a:lvl5pPr lvl="4" marR="0" rtl="0" algn="l">
              <a:lnSpc>
                <a:spcPct val="100000"/>
              </a:lnSpc>
              <a:spcBef>
                <a:spcPts val="4200"/>
              </a:spcBef>
              <a:spcAft>
                <a:spcPts val="0"/>
              </a:spcAft>
              <a:buClr>
                <a:srgbClr val="000000"/>
              </a:buClr>
              <a:buSzPts val="2700"/>
              <a:buFont typeface="Helvetica Neue Light"/>
              <a:buChar char="•"/>
              <a:defRPr b="0" i="0" sz="3600" u="none" cap="none" strike="noStrike">
                <a:solidFill>
                  <a:srgbClr val="000000"/>
                </a:solidFill>
                <a:latin typeface="Helvetica Neue Light"/>
                <a:ea typeface="Helvetica Neue Light"/>
                <a:cs typeface="Helvetica Neue Light"/>
                <a:sym typeface="Helvetica Neue Light"/>
              </a:defRPr>
            </a:lvl5pPr>
            <a:lvl6pPr lvl="5" marR="0" rtl="0" algn="l">
              <a:lnSpc>
                <a:spcPct val="100000"/>
              </a:lnSpc>
              <a:spcBef>
                <a:spcPts val="4200"/>
              </a:spcBef>
              <a:spcAft>
                <a:spcPts val="0"/>
              </a:spcAft>
              <a:buClr>
                <a:srgbClr val="000000"/>
              </a:buClr>
              <a:buSzPts val="2700"/>
              <a:buFont typeface="Helvetica Neue Light"/>
              <a:buChar char="•"/>
              <a:defRPr b="0" i="0" sz="36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4200"/>
              </a:spcBef>
              <a:spcAft>
                <a:spcPts val="0"/>
              </a:spcAft>
              <a:buClr>
                <a:srgbClr val="000000"/>
              </a:buClr>
              <a:buSzPts val="2700"/>
              <a:buFont typeface="Helvetica Neue Light"/>
              <a:buChar char="•"/>
              <a:defRPr b="0" i="0" sz="36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4200"/>
              </a:spcBef>
              <a:spcAft>
                <a:spcPts val="0"/>
              </a:spcAft>
              <a:buClr>
                <a:srgbClr val="000000"/>
              </a:buClr>
              <a:buSzPts val="2700"/>
              <a:buFont typeface="Helvetica Neue Light"/>
              <a:buChar char="•"/>
              <a:defRPr b="0" i="0" sz="36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4200"/>
              </a:spcBef>
              <a:spcAft>
                <a:spcPts val="0"/>
              </a:spcAft>
              <a:buClr>
                <a:srgbClr val="000000"/>
              </a:buClr>
              <a:buSzPts val="2700"/>
              <a:buFont typeface="Helvetica Neue Light"/>
              <a:buChar char="•"/>
              <a:defRPr b="0" i="0" sz="3600" u="none" cap="none" strike="noStrike">
                <a:solidFill>
                  <a:srgbClr val="000000"/>
                </a:solidFill>
                <a:latin typeface="Helvetica Neue Light"/>
                <a:ea typeface="Helvetica Neue Light"/>
                <a:cs typeface="Helvetica Neue Light"/>
                <a:sym typeface="Helvetica Neue Light"/>
              </a:defRPr>
            </a:lvl9pPr>
          </a:lstStyle>
          <a:p/>
        </p:txBody>
      </p:sp>
      <p:sp>
        <p:nvSpPr>
          <p:cNvPr id="27" name="Google Shape;27;p6"/>
          <p:cNvSpPr txBox="1"/>
          <p:nvPr>
            <p:ph type="title"/>
          </p:nvPr>
        </p:nvSpPr>
        <p:spPr>
          <a:xfrm>
            <a:off x="952500" y="635000"/>
            <a:ext cx="5334000" cy="39878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6000"/>
              <a:buFont typeface="Helvetica Neue Light"/>
              <a:buNone/>
              <a:defRPr sz="60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8" name="Google Shape;28;p6"/>
          <p:cNvSpPr txBox="1"/>
          <p:nvPr>
            <p:ph idx="1" type="body"/>
          </p:nvPr>
        </p:nvSpPr>
        <p:spPr>
          <a:xfrm>
            <a:off x="952500" y="4762500"/>
            <a:ext cx="5334000" cy="41021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3200"/>
              <a:buFont typeface="Helvetica Neue Light"/>
              <a:buNone/>
              <a:defRPr sz="3200"/>
            </a:lvl1pPr>
            <a:lvl2pPr indent="-228600" lvl="1" marL="914400" algn="ctr">
              <a:lnSpc>
                <a:spcPct val="100000"/>
              </a:lnSpc>
              <a:spcBef>
                <a:spcPts val="0"/>
              </a:spcBef>
              <a:spcAft>
                <a:spcPts val="0"/>
              </a:spcAft>
              <a:buClr>
                <a:srgbClr val="000000"/>
              </a:buClr>
              <a:buSzPts val="3200"/>
              <a:buFont typeface="Helvetica Neue Light"/>
              <a:buNone/>
              <a:defRPr sz="3200"/>
            </a:lvl2pPr>
            <a:lvl3pPr indent="-228600" lvl="2" marL="1371600" algn="ctr">
              <a:lnSpc>
                <a:spcPct val="100000"/>
              </a:lnSpc>
              <a:spcBef>
                <a:spcPts val="0"/>
              </a:spcBef>
              <a:spcAft>
                <a:spcPts val="0"/>
              </a:spcAft>
              <a:buClr>
                <a:srgbClr val="000000"/>
              </a:buClr>
              <a:buSzPts val="3200"/>
              <a:buFont typeface="Helvetica Neue Light"/>
              <a:buNone/>
              <a:defRPr sz="3200"/>
            </a:lvl3pPr>
            <a:lvl4pPr indent="-228600" lvl="3" marL="1828800" algn="ctr">
              <a:lnSpc>
                <a:spcPct val="100000"/>
              </a:lnSpc>
              <a:spcBef>
                <a:spcPts val="0"/>
              </a:spcBef>
              <a:spcAft>
                <a:spcPts val="0"/>
              </a:spcAft>
              <a:buClr>
                <a:srgbClr val="000000"/>
              </a:buClr>
              <a:buSzPts val="3200"/>
              <a:buFont typeface="Helvetica Neue Light"/>
              <a:buNone/>
              <a:defRPr sz="3200"/>
            </a:lvl4pPr>
            <a:lvl5pPr indent="-228600" lvl="4" marL="2286000" algn="ctr">
              <a:lnSpc>
                <a:spcPct val="100000"/>
              </a:lnSpc>
              <a:spcBef>
                <a:spcPts val="0"/>
              </a:spcBef>
              <a:spcAft>
                <a:spcPts val="0"/>
              </a:spcAft>
              <a:buClr>
                <a:srgbClr val="000000"/>
              </a:buClr>
              <a:buSzPts val="3200"/>
              <a:buFont typeface="Helvetica Neue Light"/>
              <a:buNone/>
              <a:defRPr sz="3200"/>
            </a:lvl5pPr>
            <a:lvl6pPr indent="-314325" lvl="5" marL="2743200" algn="l">
              <a:lnSpc>
                <a:spcPct val="100000"/>
              </a:lnSpc>
              <a:spcBef>
                <a:spcPts val="4200"/>
              </a:spcBef>
              <a:spcAft>
                <a:spcPts val="0"/>
              </a:spcAft>
              <a:buClr>
                <a:srgbClr val="000000"/>
              </a:buClr>
              <a:buSzPts val="1350"/>
              <a:buChar char="•"/>
              <a:defRPr/>
            </a:lvl6pPr>
            <a:lvl7pPr indent="-314325" lvl="6" marL="3200400" algn="l">
              <a:lnSpc>
                <a:spcPct val="100000"/>
              </a:lnSpc>
              <a:spcBef>
                <a:spcPts val="4200"/>
              </a:spcBef>
              <a:spcAft>
                <a:spcPts val="0"/>
              </a:spcAft>
              <a:buClr>
                <a:srgbClr val="000000"/>
              </a:buClr>
              <a:buSzPts val="1350"/>
              <a:buChar char="•"/>
              <a:defRPr/>
            </a:lvl7pPr>
            <a:lvl8pPr indent="-314325" lvl="7" marL="3657600" algn="l">
              <a:lnSpc>
                <a:spcPct val="100000"/>
              </a:lnSpc>
              <a:spcBef>
                <a:spcPts val="4200"/>
              </a:spcBef>
              <a:spcAft>
                <a:spcPts val="0"/>
              </a:spcAft>
              <a:buClr>
                <a:srgbClr val="000000"/>
              </a:buClr>
              <a:buSzPts val="1350"/>
              <a:buChar char="•"/>
              <a:defRPr/>
            </a:lvl8pPr>
            <a:lvl9pPr indent="-314325" lvl="8" marL="4114800" algn="l">
              <a:lnSpc>
                <a:spcPct val="100000"/>
              </a:lnSpc>
              <a:spcBef>
                <a:spcPts val="4200"/>
              </a:spcBef>
              <a:spcAft>
                <a:spcPts val="0"/>
              </a:spcAft>
              <a:buClr>
                <a:srgbClr val="000000"/>
              </a:buClr>
              <a:buSzPts val="1350"/>
              <a:buChar char="•"/>
              <a:defRPr/>
            </a:lvl9pPr>
          </a:lstStyle>
          <a:p/>
        </p:txBody>
      </p:sp>
      <p:sp>
        <p:nvSpPr>
          <p:cNvPr id="29" name="Google Shape;29;p6"/>
          <p:cNvSpPr txBox="1"/>
          <p:nvPr>
            <p:ph idx="12" type="sldNum"/>
          </p:nvPr>
        </p:nvSpPr>
        <p:spPr>
          <a:xfrm>
            <a:off x="6311798" y="9251950"/>
            <a:ext cx="368504" cy="381000"/>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1800"/>
              <a:buFont typeface="Helvetica Neue Light"/>
              <a:buNone/>
              <a:defRPr sz="1800"/>
            </a:lvl1pPr>
            <a:lvl2pPr indent="0" lvl="1" marL="0" algn="ctr">
              <a:lnSpc>
                <a:spcPct val="100000"/>
              </a:lnSpc>
              <a:spcBef>
                <a:spcPts val="0"/>
              </a:spcBef>
              <a:spcAft>
                <a:spcPts val="0"/>
              </a:spcAft>
              <a:buClr>
                <a:srgbClr val="000000"/>
              </a:buClr>
              <a:buSzPts val="1800"/>
              <a:buFont typeface="Helvetica Neue Light"/>
              <a:buNone/>
              <a:defRPr sz="1800"/>
            </a:lvl2pPr>
            <a:lvl3pPr indent="0" lvl="2" marL="0" algn="ctr">
              <a:lnSpc>
                <a:spcPct val="100000"/>
              </a:lnSpc>
              <a:spcBef>
                <a:spcPts val="0"/>
              </a:spcBef>
              <a:spcAft>
                <a:spcPts val="0"/>
              </a:spcAft>
              <a:buClr>
                <a:srgbClr val="000000"/>
              </a:buClr>
              <a:buSzPts val="1800"/>
              <a:buFont typeface="Helvetica Neue Light"/>
              <a:buNone/>
              <a:defRPr sz="1800"/>
            </a:lvl3pPr>
            <a:lvl4pPr indent="0" lvl="3" marL="0" algn="ctr">
              <a:lnSpc>
                <a:spcPct val="100000"/>
              </a:lnSpc>
              <a:spcBef>
                <a:spcPts val="0"/>
              </a:spcBef>
              <a:spcAft>
                <a:spcPts val="0"/>
              </a:spcAft>
              <a:buClr>
                <a:srgbClr val="000000"/>
              </a:buClr>
              <a:buSzPts val="1800"/>
              <a:buFont typeface="Helvetica Neue Light"/>
              <a:buNone/>
              <a:defRPr sz="1800"/>
            </a:lvl4pPr>
            <a:lvl5pPr indent="0" lvl="4" marL="0" algn="ctr">
              <a:lnSpc>
                <a:spcPct val="100000"/>
              </a:lnSpc>
              <a:spcBef>
                <a:spcPts val="0"/>
              </a:spcBef>
              <a:spcAft>
                <a:spcPts val="0"/>
              </a:spcAft>
              <a:buClr>
                <a:srgbClr val="000000"/>
              </a:buClr>
              <a:buSzPts val="1800"/>
              <a:buFont typeface="Helvetica Neue Light"/>
              <a:buNone/>
              <a:defRPr sz="1800"/>
            </a:lvl5pPr>
            <a:lvl6pPr indent="0" lvl="5" marL="0" algn="ctr">
              <a:lnSpc>
                <a:spcPct val="100000"/>
              </a:lnSpc>
              <a:spcBef>
                <a:spcPts val="0"/>
              </a:spcBef>
              <a:spcAft>
                <a:spcPts val="0"/>
              </a:spcAft>
              <a:buClr>
                <a:srgbClr val="000000"/>
              </a:buClr>
              <a:buSzPts val="1800"/>
              <a:buFont typeface="Helvetica Neue Light"/>
              <a:buNone/>
              <a:defRPr sz="1800"/>
            </a:lvl6pPr>
            <a:lvl7pPr indent="0" lvl="6" marL="0" algn="ctr">
              <a:lnSpc>
                <a:spcPct val="100000"/>
              </a:lnSpc>
              <a:spcBef>
                <a:spcPts val="0"/>
              </a:spcBef>
              <a:spcAft>
                <a:spcPts val="0"/>
              </a:spcAft>
              <a:buClr>
                <a:srgbClr val="000000"/>
              </a:buClr>
              <a:buSzPts val="1800"/>
              <a:buFont typeface="Helvetica Neue Light"/>
              <a:buNone/>
              <a:defRPr sz="1800"/>
            </a:lvl7pPr>
            <a:lvl8pPr indent="0" lvl="7" marL="0" algn="ctr">
              <a:lnSpc>
                <a:spcPct val="100000"/>
              </a:lnSpc>
              <a:spcBef>
                <a:spcPts val="0"/>
              </a:spcBef>
              <a:spcAft>
                <a:spcPts val="0"/>
              </a:spcAft>
              <a:buClr>
                <a:srgbClr val="000000"/>
              </a:buClr>
              <a:buSzPts val="1800"/>
              <a:buFont typeface="Helvetica Neue Light"/>
              <a:buNone/>
              <a:defRPr sz="1800"/>
            </a:lvl8pPr>
            <a:lvl9pPr indent="0" lvl="8" marL="0" algn="ctr">
              <a:lnSpc>
                <a:spcPct val="100000"/>
              </a:lnSpc>
              <a:spcBef>
                <a:spcPts val="0"/>
              </a:spcBef>
              <a:spcAft>
                <a:spcPts val="0"/>
              </a:spcAft>
              <a:buClr>
                <a:srgbClr val="000000"/>
              </a:buClr>
              <a:buSzPts val="1800"/>
              <a:buFont typeface="Helvetica Neue Light"/>
              <a:buNone/>
              <a:defRPr sz="1800"/>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Top">
  <p:cSld name="Title - Top">
    <p:spTree>
      <p:nvGrpSpPr>
        <p:cNvPr id="30" name="Shape 30"/>
        <p:cNvGrpSpPr/>
        <p:nvPr/>
      </p:nvGrpSpPr>
      <p:grpSpPr>
        <a:xfrm>
          <a:off x="0" y="0"/>
          <a:ext cx="0" cy="0"/>
          <a:chOff x="0" y="0"/>
          <a:chExt cx="0" cy="0"/>
        </a:xfrm>
      </p:grpSpPr>
      <p:sp>
        <p:nvSpPr>
          <p:cNvPr id="31" name="Google Shape;31;p7"/>
          <p:cNvSpPr txBox="1"/>
          <p:nvPr>
            <p:ph type="title"/>
          </p:nvPr>
        </p:nvSpPr>
        <p:spPr>
          <a:xfrm>
            <a:off x="952500" y="444500"/>
            <a:ext cx="11099800" cy="2159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2" name="Google Shape;32;p7"/>
          <p:cNvSpPr txBox="1"/>
          <p:nvPr>
            <p:ph idx="12" type="sldNum"/>
          </p:nvPr>
        </p:nvSpPr>
        <p:spPr>
          <a:xfrm>
            <a:off x="6311798" y="9251950"/>
            <a:ext cx="368504" cy="381000"/>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1800"/>
              <a:buFont typeface="Helvetica Neue Light"/>
              <a:buNone/>
              <a:defRPr sz="1800"/>
            </a:lvl1pPr>
            <a:lvl2pPr indent="0" lvl="1" marL="0" algn="ctr">
              <a:lnSpc>
                <a:spcPct val="100000"/>
              </a:lnSpc>
              <a:spcBef>
                <a:spcPts val="0"/>
              </a:spcBef>
              <a:spcAft>
                <a:spcPts val="0"/>
              </a:spcAft>
              <a:buClr>
                <a:srgbClr val="000000"/>
              </a:buClr>
              <a:buSzPts val="1800"/>
              <a:buFont typeface="Helvetica Neue Light"/>
              <a:buNone/>
              <a:defRPr sz="1800"/>
            </a:lvl2pPr>
            <a:lvl3pPr indent="0" lvl="2" marL="0" algn="ctr">
              <a:lnSpc>
                <a:spcPct val="100000"/>
              </a:lnSpc>
              <a:spcBef>
                <a:spcPts val="0"/>
              </a:spcBef>
              <a:spcAft>
                <a:spcPts val="0"/>
              </a:spcAft>
              <a:buClr>
                <a:srgbClr val="000000"/>
              </a:buClr>
              <a:buSzPts val="1800"/>
              <a:buFont typeface="Helvetica Neue Light"/>
              <a:buNone/>
              <a:defRPr sz="1800"/>
            </a:lvl3pPr>
            <a:lvl4pPr indent="0" lvl="3" marL="0" algn="ctr">
              <a:lnSpc>
                <a:spcPct val="100000"/>
              </a:lnSpc>
              <a:spcBef>
                <a:spcPts val="0"/>
              </a:spcBef>
              <a:spcAft>
                <a:spcPts val="0"/>
              </a:spcAft>
              <a:buClr>
                <a:srgbClr val="000000"/>
              </a:buClr>
              <a:buSzPts val="1800"/>
              <a:buFont typeface="Helvetica Neue Light"/>
              <a:buNone/>
              <a:defRPr sz="1800"/>
            </a:lvl4pPr>
            <a:lvl5pPr indent="0" lvl="4" marL="0" algn="ctr">
              <a:lnSpc>
                <a:spcPct val="100000"/>
              </a:lnSpc>
              <a:spcBef>
                <a:spcPts val="0"/>
              </a:spcBef>
              <a:spcAft>
                <a:spcPts val="0"/>
              </a:spcAft>
              <a:buClr>
                <a:srgbClr val="000000"/>
              </a:buClr>
              <a:buSzPts val="1800"/>
              <a:buFont typeface="Helvetica Neue Light"/>
              <a:buNone/>
              <a:defRPr sz="1800"/>
            </a:lvl5pPr>
            <a:lvl6pPr indent="0" lvl="5" marL="0" algn="ctr">
              <a:lnSpc>
                <a:spcPct val="100000"/>
              </a:lnSpc>
              <a:spcBef>
                <a:spcPts val="0"/>
              </a:spcBef>
              <a:spcAft>
                <a:spcPts val="0"/>
              </a:spcAft>
              <a:buClr>
                <a:srgbClr val="000000"/>
              </a:buClr>
              <a:buSzPts val="1800"/>
              <a:buFont typeface="Helvetica Neue Light"/>
              <a:buNone/>
              <a:defRPr sz="1800"/>
            </a:lvl6pPr>
            <a:lvl7pPr indent="0" lvl="6" marL="0" algn="ctr">
              <a:lnSpc>
                <a:spcPct val="100000"/>
              </a:lnSpc>
              <a:spcBef>
                <a:spcPts val="0"/>
              </a:spcBef>
              <a:spcAft>
                <a:spcPts val="0"/>
              </a:spcAft>
              <a:buClr>
                <a:srgbClr val="000000"/>
              </a:buClr>
              <a:buSzPts val="1800"/>
              <a:buFont typeface="Helvetica Neue Light"/>
              <a:buNone/>
              <a:defRPr sz="1800"/>
            </a:lvl7pPr>
            <a:lvl8pPr indent="0" lvl="7" marL="0" algn="ctr">
              <a:lnSpc>
                <a:spcPct val="100000"/>
              </a:lnSpc>
              <a:spcBef>
                <a:spcPts val="0"/>
              </a:spcBef>
              <a:spcAft>
                <a:spcPts val="0"/>
              </a:spcAft>
              <a:buClr>
                <a:srgbClr val="000000"/>
              </a:buClr>
              <a:buSzPts val="1800"/>
              <a:buFont typeface="Helvetica Neue Light"/>
              <a:buNone/>
              <a:defRPr sz="1800"/>
            </a:lvl8pPr>
            <a:lvl9pPr indent="0" lvl="8" marL="0" algn="ctr">
              <a:lnSpc>
                <a:spcPct val="100000"/>
              </a:lnSpc>
              <a:spcBef>
                <a:spcPts val="0"/>
              </a:spcBef>
              <a:spcAft>
                <a:spcPts val="0"/>
              </a:spcAft>
              <a:buClr>
                <a:srgbClr val="000000"/>
              </a:buClr>
              <a:buSzPts val="1800"/>
              <a:buFont typeface="Helvetica Neue Light"/>
              <a:buNone/>
              <a:defRPr sz="1800"/>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Bullets &amp; Photo">
  <p:cSld name="Title, Bullets &amp; Photo">
    <p:spTree>
      <p:nvGrpSpPr>
        <p:cNvPr id="33" name="Shape 33"/>
        <p:cNvGrpSpPr/>
        <p:nvPr/>
      </p:nvGrpSpPr>
      <p:grpSpPr>
        <a:xfrm>
          <a:off x="0" y="0"/>
          <a:ext cx="0" cy="0"/>
          <a:chOff x="0" y="0"/>
          <a:chExt cx="0" cy="0"/>
        </a:xfrm>
      </p:grpSpPr>
      <p:sp>
        <p:nvSpPr>
          <p:cNvPr id="34" name="Google Shape;34;p8"/>
          <p:cNvSpPr/>
          <p:nvPr>
            <p:ph idx="2" type="pic"/>
          </p:nvPr>
        </p:nvSpPr>
        <p:spPr>
          <a:xfrm>
            <a:off x="6718300" y="2603500"/>
            <a:ext cx="5334000" cy="62865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4200"/>
              </a:spcBef>
              <a:spcAft>
                <a:spcPts val="0"/>
              </a:spcAft>
              <a:buClr>
                <a:srgbClr val="000000"/>
              </a:buClr>
              <a:buSzPts val="2700"/>
              <a:buFont typeface="Helvetica Neue Light"/>
              <a:buChar char="•"/>
              <a:defRPr b="0" i="0" sz="3600" u="none" cap="none" strike="noStrike">
                <a:solidFill>
                  <a:srgbClr val="000000"/>
                </a:solidFill>
                <a:latin typeface="Helvetica Neue Light"/>
                <a:ea typeface="Helvetica Neue Light"/>
                <a:cs typeface="Helvetica Neue Light"/>
                <a:sym typeface="Helvetica Neue Light"/>
              </a:defRPr>
            </a:lvl1pPr>
            <a:lvl2pPr lvl="1" marR="0" rtl="0" algn="l">
              <a:lnSpc>
                <a:spcPct val="100000"/>
              </a:lnSpc>
              <a:spcBef>
                <a:spcPts val="4200"/>
              </a:spcBef>
              <a:spcAft>
                <a:spcPts val="0"/>
              </a:spcAft>
              <a:buClr>
                <a:srgbClr val="000000"/>
              </a:buClr>
              <a:buSzPts val="2700"/>
              <a:buFont typeface="Helvetica Neue Light"/>
              <a:buChar char="•"/>
              <a:defRPr b="0" i="0" sz="3600" u="none" cap="none" strike="noStrike">
                <a:solidFill>
                  <a:srgbClr val="000000"/>
                </a:solidFill>
                <a:latin typeface="Helvetica Neue Light"/>
                <a:ea typeface="Helvetica Neue Light"/>
                <a:cs typeface="Helvetica Neue Light"/>
                <a:sym typeface="Helvetica Neue Light"/>
              </a:defRPr>
            </a:lvl2pPr>
            <a:lvl3pPr lvl="2" marR="0" rtl="0" algn="l">
              <a:lnSpc>
                <a:spcPct val="100000"/>
              </a:lnSpc>
              <a:spcBef>
                <a:spcPts val="4200"/>
              </a:spcBef>
              <a:spcAft>
                <a:spcPts val="0"/>
              </a:spcAft>
              <a:buClr>
                <a:srgbClr val="000000"/>
              </a:buClr>
              <a:buSzPts val="2700"/>
              <a:buFont typeface="Helvetica Neue Light"/>
              <a:buChar char="•"/>
              <a:defRPr b="0" i="0" sz="3600" u="none" cap="none" strike="noStrike">
                <a:solidFill>
                  <a:srgbClr val="000000"/>
                </a:solidFill>
                <a:latin typeface="Helvetica Neue Light"/>
                <a:ea typeface="Helvetica Neue Light"/>
                <a:cs typeface="Helvetica Neue Light"/>
                <a:sym typeface="Helvetica Neue Light"/>
              </a:defRPr>
            </a:lvl3pPr>
            <a:lvl4pPr lvl="3" marR="0" rtl="0" algn="l">
              <a:lnSpc>
                <a:spcPct val="100000"/>
              </a:lnSpc>
              <a:spcBef>
                <a:spcPts val="4200"/>
              </a:spcBef>
              <a:spcAft>
                <a:spcPts val="0"/>
              </a:spcAft>
              <a:buClr>
                <a:srgbClr val="000000"/>
              </a:buClr>
              <a:buSzPts val="2700"/>
              <a:buFont typeface="Helvetica Neue Light"/>
              <a:buChar char="•"/>
              <a:defRPr b="0" i="0" sz="3600" u="none" cap="none" strike="noStrike">
                <a:solidFill>
                  <a:srgbClr val="000000"/>
                </a:solidFill>
                <a:latin typeface="Helvetica Neue Light"/>
                <a:ea typeface="Helvetica Neue Light"/>
                <a:cs typeface="Helvetica Neue Light"/>
                <a:sym typeface="Helvetica Neue Light"/>
              </a:defRPr>
            </a:lvl4pPr>
            <a:lvl5pPr lvl="4" marR="0" rtl="0" algn="l">
              <a:lnSpc>
                <a:spcPct val="100000"/>
              </a:lnSpc>
              <a:spcBef>
                <a:spcPts val="4200"/>
              </a:spcBef>
              <a:spcAft>
                <a:spcPts val="0"/>
              </a:spcAft>
              <a:buClr>
                <a:srgbClr val="000000"/>
              </a:buClr>
              <a:buSzPts val="2700"/>
              <a:buFont typeface="Helvetica Neue Light"/>
              <a:buChar char="•"/>
              <a:defRPr b="0" i="0" sz="3600" u="none" cap="none" strike="noStrike">
                <a:solidFill>
                  <a:srgbClr val="000000"/>
                </a:solidFill>
                <a:latin typeface="Helvetica Neue Light"/>
                <a:ea typeface="Helvetica Neue Light"/>
                <a:cs typeface="Helvetica Neue Light"/>
                <a:sym typeface="Helvetica Neue Light"/>
              </a:defRPr>
            </a:lvl5pPr>
            <a:lvl6pPr lvl="5" marR="0" rtl="0" algn="l">
              <a:lnSpc>
                <a:spcPct val="100000"/>
              </a:lnSpc>
              <a:spcBef>
                <a:spcPts val="4200"/>
              </a:spcBef>
              <a:spcAft>
                <a:spcPts val="0"/>
              </a:spcAft>
              <a:buClr>
                <a:srgbClr val="000000"/>
              </a:buClr>
              <a:buSzPts val="2700"/>
              <a:buFont typeface="Helvetica Neue Light"/>
              <a:buChar char="•"/>
              <a:defRPr b="0" i="0" sz="36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4200"/>
              </a:spcBef>
              <a:spcAft>
                <a:spcPts val="0"/>
              </a:spcAft>
              <a:buClr>
                <a:srgbClr val="000000"/>
              </a:buClr>
              <a:buSzPts val="2700"/>
              <a:buFont typeface="Helvetica Neue Light"/>
              <a:buChar char="•"/>
              <a:defRPr b="0" i="0" sz="36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4200"/>
              </a:spcBef>
              <a:spcAft>
                <a:spcPts val="0"/>
              </a:spcAft>
              <a:buClr>
                <a:srgbClr val="000000"/>
              </a:buClr>
              <a:buSzPts val="2700"/>
              <a:buFont typeface="Helvetica Neue Light"/>
              <a:buChar char="•"/>
              <a:defRPr b="0" i="0" sz="36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4200"/>
              </a:spcBef>
              <a:spcAft>
                <a:spcPts val="0"/>
              </a:spcAft>
              <a:buClr>
                <a:srgbClr val="000000"/>
              </a:buClr>
              <a:buSzPts val="2700"/>
              <a:buFont typeface="Helvetica Neue Light"/>
              <a:buChar char="•"/>
              <a:defRPr b="0" i="0" sz="3600" u="none" cap="none" strike="noStrike">
                <a:solidFill>
                  <a:srgbClr val="000000"/>
                </a:solidFill>
                <a:latin typeface="Helvetica Neue Light"/>
                <a:ea typeface="Helvetica Neue Light"/>
                <a:cs typeface="Helvetica Neue Light"/>
                <a:sym typeface="Helvetica Neue Light"/>
              </a:defRPr>
            </a:lvl9pPr>
          </a:lstStyle>
          <a:p/>
        </p:txBody>
      </p:sp>
      <p:sp>
        <p:nvSpPr>
          <p:cNvPr id="35" name="Google Shape;35;p8"/>
          <p:cNvSpPr txBox="1"/>
          <p:nvPr>
            <p:ph type="title"/>
          </p:nvPr>
        </p:nvSpPr>
        <p:spPr>
          <a:xfrm>
            <a:off x="952500" y="444500"/>
            <a:ext cx="11099800" cy="2159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6" name="Google Shape;36;p8"/>
          <p:cNvSpPr txBox="1"/>
          <p:nvPr>
            <p:ph idx="1" type="body"/>
          </p:nvPr>
        </p:nvSpPr>
        <p:spPr>
          <a:xfrm>
            <a:off x="952500" y="2603500"/>
            <a:ext cx="5334000" cy="6286500"/>
          </a:xfrm>
          <a:prstGeom prst="rect">
            <a:avLst/>
          </a:prstGeom>
          <a:noFill/>
          <a:ln>
            <a:noFill/>
          </a:ln>
        </p:spPr>
        <p:txBody>
          <a:bodyPr anchorCtr="0" anchor="ctr" bIns="50800" lIns="50800" spcFirstLastPara="1" rIns="50800" wrap="square" tIns="50800">
            <a:noAutofit/>
          </a:bodyPr>
          <a:lstStyle>
            <a:lvl1pPr indent="-361950" lvl="0" marL="457200" algn="l">
              <a:lnSpc>
                <a:spcPct val="100000"/>
              </a:lnSpc>
              <a:spcBef>
                <a:spcPts val="3200"/>
              </a:spcBef>
              <a:spcAft>
                <a:spcPts val="0"/>
              </a:spcAft>
              <a:buClr>
                <a:srgbClr val="000000"/>
              </a:buClr>
              <a:buSzPts val="2100"/>
              <a:buFont typeface="Helvetica Neue Light"/>
              <a:buChar char="•"/>
              <a:defRPr sz="2800"/>
            </a:lvl1pPr>
            <a:lvl2pPr indent="-361950" lvl="1" marL="914400" algn="l">
              <a:lnSpc>
                <a:spcPct val="100000"/>
              </a:lnSpc>
              <a:spcBef>
                <a:spcPts val="3200"/>
              </a:spcBef>
              <a:spcAft>
                <a:spcPts val="0"/>
              </a:spcAft>
              <a:buClr>
                <a:srgbClr val="000000"/>
              </a:buClr>
              <a:buSzPts val="2100"/>
              <a:buFont typeface="Helvetica Neue Light"/>
              <a:buChar char="•"/>
              <a:defRPr sz="2800"/>
            </a:lvl2pPr>
            <a:lvl3pPr indent="-361950" lvl="2" marL="1371600" algn="l">
              <a:lnSpc>
                <a:spcPct val="100000"/>
              </a:lnSpc>
              <a:spcBef>
                <a:spcPts val="3200"/>
              </a:spcBef>
              <a:spcAft>
                <a:spcPts val="0"/>
              </a:spcAft>
              <a:buClr>
                <a:srgbClr val="000000"/>
              </a:buClr>
              <a:buSzPts val="2100"/>
              <a:buFont typeface="Helvetica Neue Light"/>
              <a:buChar char="•"/>
              <a:defRPr sz="2800"/>
            </a:lvl3pPr>
            <a:lvl4pPr indent="-361950" lvl="3" marL="1828800" algn="l">
              <a:lnSpc>
                <a:spcPct val="100000"/>
              </a:lnSpc>
              <a:spcBef>
                <a:spcPts val="3200"/>
              </a:spcBef>
              <a:spcAft>
                <a:spcPts val="0"/>
              </a:spcAft>
              <a:buClr>
                <a:srgbClr val="000000"/>
              </a:buClr>
              <a:buSzPts val="2100"/>
              <a:buFont typeface="Helvetica Neue Light"/>
              <a:buChar char="•"/>
              <a:defRPr sz="2800"/>
            </a:lvl4pPr>
            <a:lvl5pPr indent="-361950" lvl="4" marL="2286000" algn="l">
              <a:lnSpc>
                <a:spcPct val="100000"/>
              </a:lnSpc>
              <a:spcBef>
                <a:spcPts val="3200"/>
              </a:spcBef>
              <a:spcAft>
                <a:spcPts val="0"/>
              </a:spcAft>
              <a:buClr>
                <a:srgbClr val="000000"/>
              </a:buClr>
              <a:buSzPts val="2100"/>
              <a:buFont typeface="Helvetica Neue Light"/>
              <a:buChar char="•"/>
              <a:defRPr sz="2800"/>
            </a:lvl5pPr>
            <a:lvl6pPr indent="-314325" lvl="5" marL="2743200" algn="l">
              <a:lnSpc>
                <a:spcPct val="100000"/>
              </a:lnSpc>
              <a:spcBef>
                <a:spcPts val="4200"/>
              </a:spcBef>
              <a:spcAft>
                <a:spcPts val="0"/>
              </a:spcAft>
              <a:buClr>
                <a:srgbClr val="000000"/>
              </a:buClr>
              <a:buSzPts val="1350"/>
              <a:buChar char="•"/>
              <a:defRPr/>
            </a:lvl6pPr>
            <a:lvl7pPr indent="-314325" lvl="6" marL="3200400" algn="l">
              <a:lnSpc>
                <a:spcPct val="100000"/>
              </a:lnSpc>
              <a:spcBef>
                <a:spcPts val="4200"/>
              </a:spcBef>
              <a:spcAft>
                <a:spcPts val="0"/>
              </a:spcAft>
              <a:buClr>
                <a:srgbClr val="000000"/>
              </a:buClr>
              <a:buSzPts val="1350"/>
              <a:buChar char="•"/>
              <a:defRPr/>
            </a:lvl7pPr>
            <a:lvl8pPr indent="-314325" lvl="7" marL="3657600" algn="l">
              <a:lnSpc>
                <a:spcPct val="100000"/>
              </a:lnSpc>
              <a:spcBef>
                <a:spcPts val="4200"/>
              </a:spcBef>
              <a:spcAft>
                <a:spcPts val="0"/>
              </a:spcAft>
              <a:buClr>
                <a:srgbClr val="000000"/>
              </a:buClr>
              <a:buSzPts val="1350"/>
              <a:buChar char="•"/>
              <a:defRPr/>
            </a:lvl8pPr>
            <a:lvl9pPr indent="-314325" lvl="8" marL="4114800" algn="l">
              <a:lnSpc>
                <a:spcPct val="100000"/>
              </a:lnSpc>
              <a:spcBef>
                <a:spcPts val="4200"/>
              </a:spcBef>
              <a:spcAft>
                <a:spcPts val="0"/>
              </a:spcAft>
              <a:buClr>
                <a:srgbClr val="000000"/>
              </a:buClr>
              <a:buSzPts val="1350"/>
              <a:buChar char="•"/>
              <a:defRPr/>
            </a:lvl9pPr>
          </a:lstStyle>
          <a:p/>
        </p:txBody>
      </p:sp>
      <p:sp>
        <p:nvSpPr>
          <p:cNvPr id="37" name="Google Shape;37;p8"/>
          <p:cNvSpPr txBox="1"/>
          <p:nvPr>
            <p:ph idx="12" type="sldNum"/>
          </p:nvPr>
        </p:nvSpPr>
        <p:spPr>
          <a:xfrm>
            <a:off x="6311798" y="9251950"/>
            <a:ext cx="368504" cy="381000"/>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1800"/>
              <a:buFont typeface="Helvetica Neue Light"/>
              <a:buNone/>
              <a:defRPr sz="1800"/>
            </a:lvl1pPr>
            <a:lvl2pPr indent="0" lvl="1" marL="0" algn="ctr">
              <a:lnSpc>
                <a:spcPct val="100000"/>
              </a:lnSpc>
              <a:spcBef>
                <a:spcPts val="0"/>
              </a:spcBef>
              <a:spcAft>
                <a:spcPts val="0"/>
              </a:spcAft>
              <a:buClr>
                <a:srgbClr val="000000"/>
              </a:buClr>
              <a:buSzPts val="1800"/>
              <a:buFont typeface="Helvetica Neue Light"/>
              <a:buNone/>
              <a:defRPr sz="1800"/>
            </a:lvl2pPr>
            <a:lvl3pPr indent="0" lvl="2" marL="0" algn="ctr">
              <a:lnSpc>
                <a:spcPct val="100000"/>
              </a:lnSpc>
              <a:spcBef>
                <a:spcPts val="0"/>
              </a:spcBef>
              <a:spcAft>
                <a:spcPts val="0"/>
              </a:spcAft>
              <a:buClr>
                <a:srgbClr val="000000"/>
              </a:buClr>
              <a:buSzPts val="1800"/>
              <a:buFont typeface="Helvetica Neue Light"/>
              <a:buNone/>
              <a:defRPr sz="1800"/>
            </a:lvl3pPr>
            <a:lvl4pPr indent="0" lvl="3" marL="0" algn="ctr">
              <a:lnSpc>
                <a:spcPct val="100000"/>
              </a:lnSpc>
              <a:spcBef>
                <a:spcPts val="0"/>
              </a:spcBef>
              <a:spcAft>
                <a:spcPts val="0"/>
              </a:spcAft>
              <a:buClr>
                <a:srgbClr val="000000"/>
              </a:buClr>
              <a:buSzPts val="1800"/>
              <a:buFont typeface="Helvetica Neue Light"/>
              <a:buNone/>
              <a:defRPr sz="1800"/>
            </a:lvl4pPr>
            <a:lvl5pPr indent="0" lvl="4" marL="0" algn="ctr">
              <a:lnSpc>
                <a:spcPct val="100000"/>
              </a:lnSpc>
              <a:spcBef>
                <a:spcPts val="0"/>
              </a:spcBef>
              <a:spcAft>
                <a:spcPts val="0"/>
              </a:spcAft>
              <a:buClr>
                <a:srgbClr val="000000"/>
              </a:buClr>
              <a:buSzPts val="1800"/>
              <a:buFont typeface="Helvetica Neue Light"/>
              <a:buNone/>
              <a:defRPr sz="1800"/>
            </a:lvl5pPr>
            <a:lvl6pPr indent="0" lvl="5" marL="0" algn="ctr">
              <a:lnSpc>
                <a:spcPct val="100000"/>
              </a:lnSpc>
              <a:spcBef>
                <a:spcPts val="0"/>
              </a:spcBef>
              <a:spcAft>
                <a:spcPts val="0"/>
              </a:spcAft>
              <a:buClr>
                <a:srgbClr val="000000"/>
              </a:buClr>
              <a:buSzPts val="1800"/>
              <a:buFont typeface="Helvetica Neue Light"/>
              <a:buNone/>
              <a:defRPr sz="1800"/>
            </a:lvl6pPr>
            <a:lvl7pPr indent="0" lvl="6" marL="0" algn="ctr">
              <a:lnSpc>
                <a:spcPct val="100000"/>
              </a:lnSpc>
              <a:spcBef>
                <a:spcPts val="0"/>
              </a:spcBef>
              <a:spcAft>
                <a:spcPts val="0"/>
              </a:spcAft>
              <a:buClr>
                <a:srgbClr val="000000"/>
              </a:buClr>
              <a:buSzPts val="1800"/>
              <a:buFont typeface="Helvetica Neue Light"/>
              <a:buNone/>
              <a:defRPr sz="1800"/>
            </a:lvl7pPr>
            <a:lvl8pPr indent="0" lvl="7" marL="0" algn="ctr">
              <a:lnSpc>
                <a:spcPct val="100000"/>
              </a:lnSpc>
              <a:spcBef>
                <a:spcPts val="0"/>
              </a:spcBef>
              <a:spcAft>
                <a:spcPts val="0"/>
              </a:spcAft>
              <a:buClr>
                <a:srgbClr val="000000"/>
              </a:buClr>
              <a:buSzPts val="1800"/>
              <a:buFont typeface="Helvetica Neue Light"/>
              <a:buNone/>
              <a:defRPr sz="1800"/>
            </a:lvl8pPr>
            <a:lvl9pPr indent="0" lvl="8" marL="0" algn="ctr">
              <a:lnSpc>
                <a:spcPct val="100000"/>
              </a:lnSpc>
              <a:spcBef>
                <a:spcPts val="0"/>
              </a:spcBef>
              <a:spcAft>
                <a:spcPts val="0"/>
              </a:spcAft>
              <a:buClr>
                <a:srgbClr val="000000"/>
              </a:buClr>
              <a:buSzPts val="1800"/>
              <a:buFont typeface="Helvetica Neue Light"/>
              <a:buNone/>
              <a:defRPr sz="1800"/>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llets">
  <p:cSld name="Bullets">
    <p:spTree>
      <p:nvGrpSpPr>
        <p:cNvPr id="38" name="Shape 38"/>
        <p:cNvGrpSpPr/>
        <p:nvPr/>
      </p:nvGrpSpPr>
      <p:grpSpPr>
        <a:xfrm>
          <a:off x="0" y="0"/>
          <a:ext cx="0" cy="0"/>
          <a:chOff x="0" y="0"/>
          <a:chExt cx="0" cy="0"/>
        </a:xfrm>
      </p:grpSpPr>
      <p:sp>
        <p:nvSpPr>
          <p:cNvPr id="39" name="Google Shape;39;p9"/>
          <p:cNvSpPr txBox="1"/>
          <p:nvPr>
            <p:ph idx="1" type="body"/>
          </p:nvPr>
        </p:nvSpPr>
        <p:spPr>
          <a:xfrm>
            <a:off x="952500" y="1270000"/>
            <a:ext cx="11099800" cy="7213600"/>
          </a:xfrm>
          <a:prstGeom prst="rect">
            <a:avLst/>
          </a:prstGeom>
          <a:noFill/>
          <a:ln>
            <a:noFill/>
          </a:ln>
        </p:spPr>
        <p:txBody>
          <a:bodyPr anchorCtr="0" anchor="ctr" bIns="50800" lIns="50800" spcFirstLastPara="1" rIns="50800" wrap="square" tIns="50800">
            <a:noAutofit/>
          </a:bodyPr>
          <a:lstStyle>
            <a:lvl1pPr indent="-314325" lvl="0" marL="457200" algn="l">
              <a:lnSpc>
                <a:spcPct val="100000"/>
              </a:lnSpc>
              <a:spcBef>
                <a:spcPts val="4200"/>
              </a:spcBef>
              <a:spcAft>
                <a:spcPts val="0"/>
              </a:spcAft>
              <a:buClr>
                <a:srgbClr val="000000"/>
              </a:buClr>
              <a:buSzPts val="1350"/>
              <a:buChar char="•"/>
              <a:defRPr/>
            </a:lvl1pPr>
            <a:lvl2pPr indent="-314325" lvl="1" marL="914400" algn="l">
              <a:lnSpc>
                <a:spcPct val="100000"/>
              </a:lnSpc>
              <a:spcBef>
                <a:spcPts val="4200"/>
              </a:spcBef>
              <a:spcAft>
                <a:spcPts val="0"/>
              </a:spcAft>
              <a:buClr>
                <a:srgbClr val="000000"/>
              </a:buClr>
              <a:buSzPts val="1350"/>
              <a:buChar char="•"/>
              <a:defRPr/>
            </a:lvl2pPr>
            <a:lvl3pPr indent="-314325" lvl="2" marL="1371600" algn="l">
              <a:lnSpc>
                <a:spcPct val="100000"/>
              </a:lnSpc>
              <a:spcBef>
                <a:spcPts val="4200"/>
              </a:spcBef>
              <a:spcAft>
                <a:spcPts val="0"/>
              </a:spcAft>
              <a:buClr>
                <a:srgbClr val="000000"/>
              </a:buClr>
              <a:buSzPts val="1350"/>
              <a:buChar char="•"/>
              <a:defRPr/>
            </a:lvl3pPr>
            <a:lvl4pPr indent="-314325" lvl="3" marL="1828800" algn="l">
              <a:lnSpc>
                <a:spcPct val="100000"/>
              </a:lnSpc>
              <a:spcBef>
                <a:spcPts val="4200"/>
              </a:spcBef>
              <a:spcAft>
                <a:spcPts val="0"/>
              </a:spcAft>
              <a:buClr>
                <a:srgbClr val="000000"/>
              </a:buClr>
              <a:buSzPts val="1350"/>
              <a:buChar char="•"/>
              <a:defRPr/>
            </a:lvl4pPr>
            <a:lvl5pPr indent="-314325" lvl="4" marL="2286000" algn="l">
              <a:lnSpc>
                <a:spcPct val="100000"/>
              </a:lnSpc>
              <a:spcBef>
                <a:spcPts val="4200"/>
              </a:spcBef>
              <a:spcAft>
                <a:spcPts val="0"/>
              </a:spcAft>
              <a:buClr>
                <a:srgbClr val="000000"/>
              </a:buClr>
              <a:buSzPts val="1350"/>
              <a:buChar char="•"/>
              <a:defRPr/>
            </a:lvl5pPr>
            <a:lvl6pPr indent="-314325" lvl="5" marL="2743200" algn="l">
              <a:lnSpc>
                <a:spcPct val="100000"/>
              </a:lnSpc>
              <a:spcBef>
                <a:spcPts val="4200"/>
              </a:spcBef>
              <a:spcAft>
                <a:spcPts val="0"/>
              </a:spcAft>
              <a:buClr>
                <a:srgbClr val="000000"/>
              </a:buClr>
              <a:buSzPts val="1350"/>
              <a:buChar char="•"/>
              <a:defRPr/>
            </a:lvl6pPr>
            <a:lvl7pPr indent="-314325" lvl="6" marL="3200400" algn="l">
              <a:lnSpc>
                <a:spcPct val="100000"/>
              </a:lnSpc>
              <a:spcBef>
                <a:spcPts val="4200"/>
              </a:spcBef>
              <a:spcAft>
                <a:spcPts val="0"/>
              </a:spcAft>
              <a:buClr>
                <a:srgbClr val="000000"/>
              </a:buClr>
              <a:buSzPts val="1350"/>
              <a:buChar char="•"/>
              <a:defRPr/>
            </a:lvl7pPr>
            <a:lvl8pPr indent="-314325" lvl="7" marL="3657600" algn="l">
              <a:lnSpc>
                <a:spcPct val="100000"/>
              </a:lnSpc>
              <a:spcBef>
                <a:spcPts val="4200"/>
              </a:spcBef>
              <a:spcAft>
                <a:spcPts val="0"/>
              </a:spcAft>
              <a:buClr>
                <a:srgbClr val="000000"/>
              </a:buClr>
              <a:buSzPts val="1350"/>
              <a:buChar char="•"/>
              <a:defRPr/>
            </a:lvl8pPr>
            <a:lvl9pPr indent="-314325" lvl="8" marL="4114800" algn="l">
              <a:lnSpc>
                <a:spcPct val="100000"/>
              </a:lnSpc>
              <a:spcBef>
                <a:spcPts val="4200"/>
              </a:spcBef>
              <a:spcAft>
                <a:spcPts val="0"/>
              </a:spcAft>
              <a:buClr>
                <a:srgbClr val="000000"/>
              </a:buClr>
              <a:buSzPts val="1350"/>
              <a:buChar char="•"/>
              <a:defRPr/>
            </a:lvl9pPr>
          </a:lstStyle>
          <a:p/>
        </p:txBody>
      </p:sp>
      <p:sp>
        <p:nvSpPr>
          <p:cNvPr id="40" name="Google Shape;40;p9"/>
          <p:cNvSpPr txBox="1"/>
          <p:nvPr>
            <p:ph idx="12" type="sldNum"/>
          </p:nvPr>
        </p:nvSpPr>
        <p:spPr>
          <a:xfrm>
            <a:off x="6311798" y="9251950"/>
            <a:ext cx="368504" cy="381000"/>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1800"/>
              <a:buFont typeface="Helvetica Neue Light"/>
              <a:buNone/>
              <a:defRPr sz="1800"/>
            </a:lvl1pPr>
            <a:lvl2pPr indent="0" lvl="1" marL="0" algn="ctr">
              <a:lnSpc>
                <a:spcPct val="100000"/>
              </a:lnSpc>
              <a:spcBef>
                <a:spcPts val="0"/>
              </a:spcBef>
              <a:spcAft>
                <a:spcPts val="0"/>
              </a:spcAft>
              <a:buClr>
                <a:srgbClr val="000000"/>
              </a:buClr>
              <a:buSzPts val="1800"/>
              <a:buFont typeface="Helvetica Neue Light"/>
              <a:buNone/>
              <a:defRPr sz="1800"/>
            </a:lvl2pPr>
            <a:lvl3pPr indent="0" lvl="2" marL="0" algn="ctr">
              <a:lnSpc>
                <a:spcPct val="100000"/>
              </a:lnSpc>
              <a:spcBef>
                <a:spcPts val="0"/>
              </a:spcBef>
              <a:spcAft>
                <a:spcPts val="0"/>
              </a:spcAft>
              <a:buClr>
                <a:srgbClr val="000000"/>
              </a:buClr>
              <a:buSzPts val="1800"/>
              <a:buFont typeface="Helvetica Neue Light"/>
              <a:buNone/>
              <a:defRPr sz="1800"/>
            </a:lvl3pPr>
            <a:lvl4pPr indent="0" lvl="3" marL="0" algn="ctr">
              <a:lnSpc>
                <a:spcPct val="100000"/>
              </a:lnSpc>
              <a:spcBef>
                <a:spcPts val="0"/>
              </a:spcBef>
              <a:spcAft>
                <a:spcPts val="0"/>
              </a:spcAft>
              <a:buClr>
                <a:srgbClr val="000000"/>
              </a:buClr>
              <a:buSzPts val="1800"/>
              <a:buFont typeface="Helvetica Neue Light"/>
              <a:buNone/>
              <a:defRPr sz="1800"/>
            </a:lvl4pPr>
            <a:lvl5pPr indent="0" lvl="4" marL="0" algn="ctr">
              <a:lnSpc>
                <a:spcPct val="100000"/>
              </a:lnSpc>
              <a:spcBef>
                <a:spcPts val="0"/>
              </a:spcBef>
              <a:spcAft>
                <a:spcPts val="0"/>
              </a:spcAft>
              <a:buClr>
                <a:srgbClr val="000000"/>
              </a:buClr>
              <a:buSzPts val="1800"/>
              <a:buFont typeface="Helvetica Neue Light"/>
              <a:buNone/>
              <a:defRPr sz="1800"/>
            </a:lvl5pPr>
            <a:lvl6pPr indent="0" lvl="5" marL="0" algn="ctr">
              <a:lnSpc>
                <a:spcPct val="100000"/>
              </a:lnSpc>
              <a:spcBef>
                <a:spcPts val="0"/>
              </a:spcBef>
              <a:spcAft>
                <a:spcPts val="0"/>
              </a:spcAft>
              <a:buClr>
                <a:srgbClr val="000000"/>
              </a:buClr>
              <a:buSzPts val="1800"/>
              <a:buFont typeface="Helvetica Neue Light"/>
              <a:buNone/>
              <a:defRPr sz="1800"/>
            </a:lvl6pPr>
            <a:lvl7pPr indent="0" lvl="6" marL="0" algn="ctr">
              <a:lnSpc>
                <a:spcPct val="100000"/>
              </a:lnSpc>
              <a:spcBef>
                <a:spcPts val="0"/>
              </a:spcBef>
              <a:spcAft>
                <a:spcPts val="0"/>
              </a:spcAft>
              <a:buClr>
                <a:srgbClr val="000000"/>
              </a:buClr>
              <a:buSzPts val="1800"/>
              <a:buFont typeface="Helvetica Neue Light"/>
              <a:buNone/>
              <a:defRPr sz="1800"/>
            </a:lvl7pPr>
            <a:lvl8pPr indent="0" lvl="7" marL="0" algn="ctr">
              <a:lnSpc>
                <a:spcPct val="100000"/>
              </a:lnSpc>
              <a:spcBef>
                <a:spcPts val="0"/>
              </a:spcBef>
              <a:spcAft>
                <a:spcPts val="0"/>
              </a:spcAft>
              <a:buClr>
                <a:srgbClr val="000000"/>
              </a:buClr>
              <a:buSzPts val="1800"/>
              <a:buFont typeface="Helvetica Neue Light"/>
              <a:buNone/>
              <a:defRPr sz="1800"/>
            </a:lvl8pPr>
            <a:lvl9pPr indent="0" lvl="8" marL="0" algn="ctr">
              <a:lnSpc>
                <a:spcPct val="100000"/>
              </a:lnSpc>
              <a:spcBef>
                <a:spcPts val="0"/>
              </a:spcBef>
              <a:spcAft>
                <a:spcPts val="0"/>
              </a:spcAft>
              <a:buClr>
                <a:srgbClr val="000000"/>
              </a:buClr>
              <a:buSzPts val="1800"/>
              <a:buFont typeface="Helvetica Neue Light"/>
              <a:buNone/>
              <a:defRPr sz="1800"/>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3 Up">
  <p:cSld name="Photo - 3 Up">
    <p:spTree>
      <p:nvGrpSpPr>
        <p:cNvPr id="41" name="Shape 41"/>
        <p:cNvGrpSpPr/>
        <p:nvPr/>
      </p:nvGrpSpPr>
      <p:grpSpPr>
        <a:xfrm>
          <a:off x="0" y="0"/>
          <a:ext cx="0" cy="0"/>
          <a:chOff x="0" y="0"/>
          <a:chExt cx="0" cy="0"/>
        </a:xfrm>
      </p:grpSpPr>
      <p:sp>
        <p:nvSpPr>
          <p:cNvPr id="42" name="Google Shape;42;p10"/>
          <p:cNvSpPr/>
          <p:nvPr>
            <p:ph idx="2" type="pic"/>
          </p:nvPr>
        </p:nvSpPr>
        <p:spPr>
          <a:xfrm>
            <a:off x="6718300" y="5092700"/>
            <a:ext cx="5334000" cy="3771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4200"/>
              </a:spcBef>
              <a:spcAft>
                <a:spcPts val="0"/>
              </a:spcAft>
              <a:buClr>
                <a:srgbClr val="000000"/>
              </a:buClr>
              <a:buSzPts val="2700"/>
              <a:buFont typeface="Helvetica Neue Light"/>
              <a:buChar char="•"/>
              <a:defRPr b="0" i="0" sz="3600" u="none" cap="none" strike="noStrike">
                <a:solidFill>
                  <a:srgbClr val="000000"/>
                </a:solidFill>
                <a:latin typeface="Helvetica Neue Light"/>
                <a:ea typeface="Helvetica Neue Light"/>
                <a:cs typeface="Helvetica Neue Light"/>
                <a:sym typeface="Helvetica Neue Light"/>
              </a:defRPr>
            </a:lvl1pPr>
            <a:lvl2pPr lvl="1" marR="0" rtl="0" algn="l">
              <a:lnSpc>
                <a:spcPct val="100000"/>
              </a:lnSpc>
              <a:spcBef>
                <a:spcPts val="4200"/>
              </a:spcBef>
              <a:spcAft>
                <a:spcPts val="0"/>
              </a:spcAft>
              <a:buClr>
                <a:srgbClr val="000000"/>
              </a:buClr>
              <a:buSzPts val="2700"/>
              <a:buFont typeface="Helvetica Neue Light"/>
              <a:buChar char="•"/>
              <a:defRPr b="0" i="0" sz="3600" u="none" cap="none" strike="noStrike">
                <a:solidFill>
                  <a:srgbClr val="000000"/>
                </a:solidFill>
                <a:latin typeface="Helvetica Neue Light"/>
                <a:ea typeface="Helvetica Neue Light"/>
                <a:cs typeface="Helvetica Neue Light"/>
                <a:sym typeface="Helvetica Neue Light"/>
              </a:defRPr>
            </a:lvl2pPr>
            <a:lvl3pPr lvl="2" marR="0" rtl="0" algn="l">
              <a:lnSpc>
                <a:spcPct val="100000"/>
              </a:lnSpc>
              <a:spcBef>
                <a:spcPts val="4200"/>
              </a:spcBef>
              <a:spcAft>
                <a:spcPts val="0"/>
              </a:spcAft>
              <a:buClr>
                <a:srgbClr val="000000"/>
              </a:buClr>
              <a:buSzPts val="2700"/>
              <a:buFont typeface="Helvetica Neue Light"/>
              <a:buChar char="•"/>
              <a:defRPr b="0" i="0" sz="3600" u="none" cap="none" strike="noStrike">
                <a:solidFill>
                  <a:srgbClr val="000000"/>
                </a:solidFill>
                <a:latin typeface="Helvetica Neue Light"/>
                <a:ea typeface="Helvetica Neue Light"/>
                <a:cs typeface="Helvetica Neue Light"/>
                <a:sym typeface="Helvetica Neue Light"/>
              </a:defRPr>
            </a:lvl3pPr>
            <a:lvl4pPr lvl="3" marR="0" rtl="0" algn="l">
              <a:lnSpc>
                <a:spcPct val="100000"/>
              </a:lnSpc>
              <a:spcBef>
                <a:spcPts val="4200"/>
              </a:spcBef>
              <a:spcAft>
                <a:spcPts val="0"/>
              </a:spcAft>
              <a:buClr>
                <a:srgbClr val="000000"/>
              </a:buClr>
              <a:buSzPts val="2700"/>
              <a:buFont typeface="Helvetica Neue Light"/>
              <a:buChar char="•"/>
              <a:defRPr b="0" i="0" sz="3600" u="none" cap="none" strike="noStrike">
                <a:solidFill>
                  <a:srgbClr val="000000"/>
                </a:solidFill>
                <a:latin typeface="Helvetica Neue Light"/>
                <a:ea typeface="Helvetica Neue Light"/>
                <a:cs typeface="Helvetica Neue Light"/>
                <a:sym typeface="Helvetica Neue Light"/>
              </a:defRPr>
            </a:lvl4pPr>
            <a:lvl5pPr lvl="4" marR="0" rtl="0" algn="l">
              <a:lnSpc>
                <a:spcPct val="100000"/>
              </a:lnSpc>
              <a:spcBef>
                <a:spcPts val="4200"/>
              </a:spcBef>
              <a:spcAft>
                <a:spcPts val="0"/>
              </a:spcAft>
              <a:buClr>
                <a:srgbClr val="000000"/>
              </a:buClr>
              <a:buSzPts val="2700"/>
              <a:buFont typeface="Helvetica Neue Light"/>
              <a:buChar char="•"/>
              <a:defRPr b="0" i="0" sz="3600" u="none" cap="none" strike="noStrike">
                <a:solidFill>
                  <a:srgbClr val="000000"/>
                </a:solidFill>
                <a:latin typeface="Helvetica Neue Light"/>
                <a:ea typeface="Helvetica Neue Light"/>
                <a:cs typeface="Helvetica Neue Light"/>
                <a:sym typeface="Helvetica Neue Light"/>
              </a:defRPr>
            </a:lvl5pPr>
            <a:lvl6pPr lvl="5" marR="0" rtl="0" algn="l">
              <a:lnSpc>
                <a:spcPct val="100000"/>
              </a:lnSpc>
              <a:spcBef>
                <a:spcPts val="4200"/>
              </a:spcBef>
              <a:spcAft>
                <a:spcPts val="0"/>
              </a:spcAft>
              <a:buClr>
                <a:srgbClr val="000000"/>
              </a:buClr>
              <a:buSzPts val="2700"/>
              <a:buFont typeface="Helvetica Neue Light"/>
              <a:buChar char="•"/>
              <a:defRPr b="0" i="0" sz="36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4200"/>
              </a:spcBef>
              <a:spcAft>
                <a:spcPts val="0"/>
              </a:spcAft>
              <a:buClr>
                <a:srgbClr val="000000"/>
              </a:buClr>
              <a:buSzPts val="2700"/>
              <a:buFont typeface="Helvetica Neue Light"/>
              <a:buChar char="•"/>
              <a:defRPr b="0" i="0" sz="36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4200"/>
              </a:spcBef>
              <a:spcAft>
                <a:spcPts val="0"/>
              </a:spcAft>
              <a:buClr>
                <a:srgbClr val="000000"/>
              </a:buClr>
              <a:buSzPts val="2700"/>
              <a:buFont typeface="Helvetica Neue Light"/>
              <a:buChar char="•"/>
              <a:defRPr b="0" i="0" sz="36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4200"/>
              </a:spcBef>
              <a:spcAft>
                <a:spcPts val="0"/>
              </a:spcAft>
              <a:buClr>
                <a:srgbClr val="000000"/>
              </a:buClr>
              <a:buSzPts val="2700"/>
              <a:buFont typeface="Helvetica Neue Light"/>
              <a:buChar char="•"/>
              <a:defRPr b="0" i="0" sz="3600" u="none" cap="none" strike="noStrike">
                <a:solidFill>
                  <a:srgbClr val="000000"/>
                </a:solidFill>
                <a:latin typeface="Helvetica Neue Light"/>
                <a:ea typeface="Helvetica Neue Light"/>
                <a:cs typeface="Helvetica Neue Light"/>
                <a:sym typeface="Helvetica Neue Light"/>
              </a:defRPr>
            </a:lvl9pPr>
          </a:lstStyle>
          <a:p/>
        </p:txBody>
      </p:sp>
      <p:sp>
        <p:nvSpPr>
          <p:cNvPr id="43" name="Google Shape;43;p10"/>
          <p:cNvSpPr/>
          <p:nvPr>
            <p:ph idx="3" type="pic"/>
          </p:nvPr>
        </p:nvSpPr>
        <p:spPr>
          <a:xfrm>
            <a:off x="6724518" y="889000"/>
            <a:ext cx="5334001" cy="3771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4200"/>
              </a:spcBef>
              <a:spcAft>
                <a:spcPts val="0"/>
              </a:spcAft>
              <a:buClr>
                <a:srgbClr val="000000"/>
              </a:buClr>
              <a:buSzPts val="2700"/>
              <a:buFont typeface="Helvetica Neue Light"/>
              <a:buChar char="•"/>
              <a:defRPr b="0" i="0" sz="3600" u="none" cap="none" strike="noStrike">
                <a:solidFill>
                  <a:srgbClr val="000000"/>
                </a:solidFill>
                <a:latin typeface="Helvetica Neue Light"/>
                <a:ea typeface="Helvetica Neue Light"/>
                <a:cs typeface="Helvetica Neue Light"/>
                <a:sym typeface="Helvetica Neue Light"/>
              </a:defRPr>
            </a:lvl1pPr>
            <a:lvl2pPr lvl="1" marR="0" rtl="0" algn="l">
              <a:lnSpc>
                <a:spcPct val="100000"/>
              </a:lnSpc>
              <a:spcBef>
                <a:spcPts val="4200"/>
              </a:spcBef>
              <a:spcAft>
                <a:spcPts val="0"/>
              </a:spcAft>
              <a:buClr>
                <a:srgbClr val="000000"/>
              </a:buClr>
              <a:buSzPts val="2700"/>
              <a:buFont typeface="Helvetica Neue Light"/>
              <a:buChar char="•"/>
              <a:defRPr b="0" i="0" sz="3600" u="none" cap="none" strike="noStrike">
                <a:solidFill>
                  <a:srgbClr val="000000"/>
                </a:solidFill>
                <a:latin typeface="Helvetica Neue Light"/>
                <a:ea typeface="Helvetica Neue Light"/>
                <a:cs typeface="Helvetica Neue Light"/>
                <a:sym typeface="Helvetica Neue Light"/>
              </a:defRPr>
            </a:lvl2pPr>
            <a:lvl3pPr lvl="2" marR="0" rtl="0" algn="l">
              <a:lnSpc>
                <a:spcPct val="100000"/>
              </a:lnSpc>
              <a:spcBef>
                <a:spcPts val="4200"/>
              </a:spcBef>
              <a:spcAft>
                <a:spcPts val="0"/>
              </a:spcAft>
              <a:buClr>
                <a:srgbClr val="000000"/>
              </a:buClr>
              <a:buSzPts val="2700"/>
              <a:buFont typeface="Helvetica Neue Light"/>
              <a:buChar char="•"/>
              <a:defRPr b="0" i="0" sz="3600" u="none" cap="none" strike="noStrike">
                <a:solidFill>
                  <a:srgbClr val="000000"/>
                </a:solidFill>
                <a:latin typeface="Helvetica Neue Light"/>
                <a:ea typeface="Helvetica Neue Light"/>
                <a:cs typeface="Helvetica Neue Light"/>
                <a:sym typeface="Helvetica Neue Light"/>
              </a:defRPr>
            </a:lvl3pPr>
            <a:lvl4pPr lvl="3" marR="0" rtl="0" algn="l">
              <a:lnSpc>
                <a:spcPct val="100000"/>
              </a:lnSpc>
              <a:spcBef>
                <a:spcPts val="4200"/>
              </a:spcBef>
              <a:spcAft>
                <a:spcPts val="0"/>
              </a:spcAft>
              <a:buClr>
                <a:srgbClr val="000000"/>
              </a:buClr>
              <a:buSzPts val="2700"/>
              <a:buFont typeface="Helvetica Neue Light"/>
              <a:buChar char="•"/>
              <a:defRPr b="0" i="0" sz="3600" u="none" cap="none" strike="noStrike">
                <a:solidFill>
                  <a:srgbClr val="000000"/>
                </a:solidFill>
                <a:latin typeface="Helvetica Neue Light"/>
                <a:ea typeface="Helvetica Neue Light"/>
                <a:cs typeface="Helvetica Neue Light"/>
                <a:sym typeface="Helvetica Neue Light"/>
              </a:defRPr>
            </a:lvl4pPr>
            <a:lvl5pPr lvl="4" marR="0" rtl="0" algn="l">
              <a:lnSpc>
                <a:spcPct val="100000"/>
              </a:lnSpc>
              <a:spcBef>
                <a:spcPts val="4200"/>
              </a:spcBef>
              <a:spcAft>
                <a:spcPts val="0"/>
              </a:spcAft>
              <a:buClr>
                <a:srgbClr val="000000"/>
              </a:buClr>
              <a:buSzPts val="2700"/>
              <a:buFont typeface="Helvetica Neue Light"/>
              <a:buChar char="•"/>
              <a:defRPr b="0" i="0" sz="3600" u="none" cap="none" strike="noStrike">
                <a:solidFill>
                  <a:srgbClr val="000000"/>
                </a:solidFill>
                <a:latin typeface="Helvetica Neue Light"/>
                <a:ea typeface="Helvetica Neue Light"/>
                <a:cs typeface="Helvetica Neue Light"/>
                <a:sym typeface="Helvetica Neue Light"/>
              </a:defRPr>
            </a:lvl5pPr>
            <a:lvl6pPr lvl="5" marR="0" rtl="0" algn="l">
              <a:lnSpc>
                <a:spcPct val="100000"/>
              </a:lnSpc>
              <a:spcBef>
                <a:spcPts val="4200"/>
              </a:spcBef>
              <a:spcAft>
                <a:spcPts val="0"/>
              </a:spcAft>
              <a:buClr>
                <a:srgbClr val="000000"/>
              </a:buClr>
              <a:buSzPts val="2700"/>
              <a:buFont typeface="Helvetica Neue Light"/>
              <a:buChar char="•"/>
              <a:defRPr b="0" i="0" sz="36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4200"/>
              </a:spcBef>
              <a:spcAft>
                <a:spcPts val="0"/>
              </a:spcAft>
              <a:buClr>
                <a:srgbClr val="000000"/>
              </a:buClr>
              <a:buSzPts val="2700"/>
              <a:buFont typeface="Helvetica Neue Light"/>
              <a:buChar char="•"/>
              <a:defRPr b="0" i="0" sz="36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4200"/>
              </a:spcBef>
              <a:spcAft>
                <a:spcPts val="0"/>
              </a:spcAft>
              <a:buClr>
                <a:srgbClr val="000000"/>
              </a:buClr>
              <a:buSzPts val="2700"/>
              <a:buFont typeface="Helvetica Neue Light"/>
              <a:buChar char="•"/>
              <a:defRPr b="0" i="0" sz="36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4200"/>
              </a:spcBef>
              <a:spcAft>
                <a:spcPts val="0"/>
              </a:spcAft>
              <a:buClr>
                <a:srgbClr val="000000"/>
              </a:buClr>
              <a:buSzPts val="2700"/>
              <a:buFont typeface="Helvetica Neue Light"/>
              <a:buChar char="•"/>
              <a:defRPr b="0" i="0" sz="3600" u="none" cap="none" strike="noStrike">
                <a:solidFill>
                  <a:srgbClr val="000000"/>
                </a:solidFill>
                <a:latin typeface="Helvetica Neue Light"/>
                <a:ea typeface="Helvetica Neue Light"/>
                <a:cs typeface="Helvetica Neue Light"/>
                <a:sym typeface="Helvetica Neue Light"/>
              </a:defRPr>
            </a:lvl9pPr>
          </a:lstStyle>
          <a:p/>
        </p:txBody>
      </p:sp>
      <p:sp>
        <p:nvSpPr>
          <p:cNvPr id="44" name="Google Shape;44;p10"/>
          <p:cNvSpPr/>
          <p:nvPr>
            <p:ph idx="4" type="pic"/>
          </p:nvPr>
        </p:nvSpPr>
        <p:spPr>
          <a:xfrm>
            <a:off x="952500" y="889000"/>
            <a:ext cx="5334000" cy="79756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4200"/>
              </a:spcBef>
              <a:spcAft>
                <a:spcPts val="0"/>
              </a:spcAft>
              <a:buClr>
                <a:srgbClr val="000000"/>
              </a:buClr>
              <a:buSzPts val="2700"/>
              <a:buFont typeface="Helvetica Neue Light"/>
              <a:buChar char="•"/>
              <a:defRPr b="0" i="0" sz="3600" u="none" cap="none" strike="noStrike">
                <a:solidFill>
                  <a:srgbClr val="000000"/>
                </a:solidFill>
                <a:latin typeface="Helvetica Neue Light"/>
                <a:ea typeface="Helvetica Neue Light"/>
                <a:cs typeface="Helvetica Neue Light"/>
                <a:sym typeface="Helvetica Neue Light"/>
              </a:defRPr>
            </a:lvl1pPr>
            <a:lvl2pPr lvl="1" marR="0" rtl="0" algn="l">
              <a:lnSpc>
                <a:spcPct val="100000"/>
              </a:lnSpc>
              <a:spcBef>
                <a:spcPts val="4200"/>
              </a:spcBef>
              <a:spcAft>
                <a:spcPts val="0"/>
              </a:spcAft>
              <a:buClr>
                <a:srgbClr val="000000"/>
              </a:buClr>
              <a:buSzPts val="2700"/>
              <a:buFont typeface="Helvetica Neue Light"/>
              <a:buChar char="•"/>
              <a:defRPr b="0" i="0" sz="3600" u="none" cap="none" strike="noStrike">
                <a:solidFill>
                  <a:srgbClr val="000000"/>
                </a:solidFill>
                <a:latin typeface="Helvetica Neue Light"/>
                <a:ea typeface="Helvetica Neue Light"/>
                <a:cs typeface="Helvetica Neue Light"/>
                <a:sym typeface="Helvetica Neue Light"/>
              </a:defRPr>
            </a:lvl2pPr>
            <a:lvl3pPr lvl="2" marR="0" rtl="0" algn="l">
              <a:lnSpc>
                <a:spcPct val="100000"/>
              </a:lnSpc>
              <a:spcBef>
                <a:spcPts val="4200"/>
              </a:spcBef>
              <a:spcAft>
                <a:spcPts val="0"/>
              </a:spcAft>
              <a:buClr>
                <a:srgbClr val="000000"/>
              </a:buClr>
              <a:buSzPts val="2700"/>
              <a:buFont typeface="Helvetica Neue Light"/>
              <a:buChar char="•"/>
              <a:defRPr b="0" i="0" sz="3600" u="none" cap="none" strike="noStrike">
                <a:solidFill>
                  <a:srgbClr val="000000"/>
                </a:solidFill>
                <a:latin typeface="Helvetica Neue Light"/>
                <a:ea typeface="Helvetica Neue Light"/>
                <a:cs typeface="Helvetica Neue Light"/>
                <a:sym typeface="Helvetica Neue Light"/>
              </a:defRPr>
            </a:lvl3pPr>
            <a:lvl4pPr lvl="3" marR="0" rtl="0" algn="l">
              <a:lnSpc>
                <a:spcPct val="100000"/>
              </a:lnSpc>
              <a:spcBef>
                <a:spcPts val="4200"/>
              </a:spcBef>
              <a:spcAft>
                <a:spcPts val="0"/>
              </a:spcAft>
              <a:buClr>
                <a:srgbClr val="000000"/>
              </a:buClr>
              <a:buSzPts val="2700"/>
              <a:buFont typeface="Helvetica Neue Light"/>
              <a:buChar char="•"/>
              <a:defRPr b="0" i="0" sz="3600" u="none" cap="none" strike="noStrike">
                <a:solidFill>
                  <a:srgbClr val="000000"/>
                </a:solidFill>
                <a:latin typeface="Helvetica Neue Light"/>
                <a:ea typeface="Helvetica Neue Light"/>
                <a:cs typeface="Helvetica Neue Light"/>
                <a:sym typeface="Helvetica Neue Light"/>
              </a:defRPr>
            </a:lvl4pPr>
            <a:lvl5pPr lvl="4" marR="0" rtl="0" algn="l">
              <a:lnSpc>
                <a:spcPct val="100000"/>
              </a:lnSpc>
              <a:spcBef>
                <a:spcPts val="4200"/>
              </a:spcBef>
              <a:spcAft>
                <a:spcPts val="0"/>
              </a:spcAft>
              <a:buClr>
                <a:srgbClr val="000000"/>
              </a:buClr>
              <a:buSzPts val="2700"/>
              <a:buFont typeface="Helvetica Neue Light"/>
              <a:buChar char="•"/>
              <a:defRPr b="0" i="0" sz="3600" u="none" cap="none" strike="noStrike">
                <a:solidFill>
                  <a:srgbClr val="000000"/>
                </a:solidFill>
                <a:latin typeface="Helvetica Neue Light"/>
                <a:ea typeface="Helvetica Neue Light"/>
                <a:cs typeface="Helvetica Neue Light"/>
                <a:sym typeface="Helvetica Neue Light"/>
              </a:defRPr>
            </a:lvl5pPr>
            <a:lvl6pPr lvl="5" marR="0" rtl="0" algn="l">
              <a:lnSpc>
                <a:spcPct val="100000"/>
              </a:lnSpc>
              <a:spcBef>
                <a:spcPts val="4200"/>
              </a:spcBef>
              <a:spcAft>
                <a:spcPts val="0"/>
              </a:spcAft>
              <a:buClr>
                <a:srgbClr val="000000"/>
              </a:buClr>
              <a:buSzPts val="2700"/>
              <a:buFont typeface="Helvetica Neue Light"/>
              <a:buChar char="•"/>
              <a:defRPr b="0" i="0" sz="36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4200"/>
              </a:spcBef>
              <a:spcAft>
                <a:spcPts val="0"/>
              </a:spcAft>
              <a:buClr>
                <a:srgbClr val="000000"/>
              </a:buClr>
              <a:buSzPts val="2700"/>
              <a:buFont typeface="Helvetica Neue Light"/>
              <a:buChar char="•"/>
              <a:defRPr b="0" i="0" sz="36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4200"/>
              </a:spcBef>
              <a:spcAft>
                <a:spcPts val="0"/>
              </a:spcAft>
              <a:buClr>
                <a:srgbClr val="000000"/>
              </a:buClr>
              <a:buSzPts val="2700"/>
              <a:buFont typeface="Helvetica Neue Light"/>
              <a:buChar char="•"/>
              <a:defRPr b="0" i="0" sz="36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4200"/>
              </a:spcBef>
              <a:spcAft>
                <a:spcPts val="0"/>
              </a:spcAft>
              <a:buClr>
                <a:srgbClr val="000000"/>
              </a:buClr>
              <a:buSzPts val="2700"/>
              <a:buFont typeface="Helvetica Neue Light"/>
              <a:buChar char="•"/>
              <a:defRPr b="0" i="0" sz="3600" u="none" cap="none" strike="noStrike">
                <a:solidFill>
                  <a:srgbClr val="000000"/>
                </a:solidFill>
                <a:latin typeface="Helvetica Neue Light"/>
                <a:ea typeface="Helvetica Neue Light"/>
                <a:cs typeface="Helvetica Neue Light"/>
                <a:sym typeface="Helvetica Neue Light"/>
              </a:defRPr>
            </a:lvl9pPr>
          </a:lstStyle>
          <a:p/>
        </p:txBody>
      </p:sp>
      <p:sp>
        <p:nvSpPr>
          <p:cNvPr id="45" name="Google Shape;45;p10"/>
          <p:cNvSpPr txBox="1"/>
          <p:nvPr>
            <p:ph idx="12" type="sldNum"/>
          </p:nvPr>
        </p:nvSpPr>
        <p:spPr>
          <a:xfrm>
            <a:off x="6311798" y="9251950"/>
            <a:ext cx="368504" cy="381000"/>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1800"/>
              <a:buFont typeface="Helvetica Neue Light"/>
              <a:buNone/>
              <a:defRPr sz="1800"/>
            </a:lvl1pPr>
            <a:lvl2pPr indent="0" lvl="1" marL="0" algn="ctr">
              <a:lnSpc>
                <a:spcPct val="100000"/>
              </a:lnSpc>
              <a:spcBef>
                <a:spcPts val="0"/>
              </a:spcBef>
              <a:spcAft>
                <a:spcPts val="0"/>
              </a:spcAft>
              <a:buClr>
                <a:srgbClr val="000000"/>
              </a:buClr>
              <a:buSzPts val="1800"/>
              <a:buFont typeface="Helvetica Neue Light"/>
              <a:buNone/>
              <a:defRPr sz="1800"/>
            </a:lvl2pPr>
            <a:lvl3pPr indent="0" lvl="2" marL="0" algn="ctr">
              <a:lnSpc>
                <a:spcPct val="100000"/>
              </a:lnSpc>
              <a:spcBef>
                <a:spcPts val="0"/>
              </a:spcBef>
              <a:spcAft>
                <a:spcPts val="0"/>
              </a:spcAft>
              <a:buClr>
                <a:srgbClr val="000000"/>
              </a:buClr>
              <a:buSzPts val="1800"/>
              <a:buFont typeface="Helvetica Neue Light"/>
              <a:buNone/>
              <a:defRPr sz="1800"/>
            </a:lvl3pPr>
            <a:lvl4pPr indent="0" lvl="3" marL="0" algn="ctr">
              <a:lnSpc>
                <a:spcPct val="100000"/>
              </a:lnSpc>
              <a:spcBef>
                <a:spcPts val="0"/>
              </a:spcBef>
              <a:spcAft>
                <a:spcPts val="0"/>
              </a:spcAft>
              <a:buClr>
                <a:srgbClr val="000000"/>
              </a:buClr>
              <a:buSzPts val="1800"/>
              <a:buFont typeface="Helvetica Neue Light"/>
              <a:buNone/>
              <a:defRPr sz="1800"/>
            </a:lvl4pPr>
            <a:lvl5pPr indent="0" lvl="4" marL="0" algn="ctr">
              <a:lnSpc>
                <a:spcPct val="100000"/>
              </a:lnSpc>
              <a:spcBef>
                <a:spcPts val="0"/>
              </a:spcBef>
              <a:spcAft>
                <a:spcPts val="0"/>
              </a:spcAft>
              <a:buClr>
                <a:srgbClr val="000000"/>
              </a:buClr>
              <a:buSzPts val="1800"/>
              <a:buFont typeface="Helvetica Neue Light"/>
              <a:buNone/>
              <a:defRPr sz="1800"/>
            </a:lvl5pPr>
            <a:lvl6pPr indent="0" lvl="5" marL="0" algn="ctr">
              <a:lnSpc>
                <a:spcPct val="100000"/>
              </a:lnSpc>
              <a:spcBef>
                <a:spcPts val="0"/>
              </a:spcBef>
              <a:spcAft>
                <a:spcPts val="0"/>
              </a:spcAft>
              <a:buClr>
                <a:srgbClr val="000000"/>
              </a:buClr>
              <a:buSzPts val="1800"/>
              <a:buFont typeface="Helvetica Neue Light"/>
              <a:buNone/>
              <a:defRPr sz="1800"/>
            </a:lvl6pPr>
            <a:lvl7pPr indent="0" lvl="6" marL="0" algn="ctr">
              <a:lnSpc>
                <a:spcPct val="100000"/>
              </a:lnSpc>
              <a:spcBef>
                <a:spcPts val="0"/>
              </a:spcBef>
              <a:spcAft>
                <a:spcPts val="0"/>
              </a:spcAft>
              <a:buClr>
                <a:srgbClr val="000000"/>
              </a:buClr>
              <a:buSzPts val="1800"/>
              <a:buFont typeface="Helvetica Neue Light"/>
              <a:buNone/>
              <a:defRPr sz="1800"/>
            </a:lvl7pPr>
            <a:lvl8pPr indent="0" lvl="7" marL="0" algn="ctr">
              <a:lnSpc>
                <a:spcPct val="100000"/>
              </a:lnSpc>
              <a:spcBef>
                <a:spcPts val="0"/>
              </a:spcBef>
              <a:spcAft>
                <a:spcPts val="0"/>
              </a:spcAft>
              <a:buClr>
                <a:srgbClr val="000000"/>
              </a:buClr>
              <a:buSzPts val="1800"/>
              <a:buFont typeface="Helvetica Neue Light"/>
              <a:buNone/>
              <a:defRPr sz="1800"/>
            </a:lvl8pPr>
            <a:lvl9pPr indent="0" lvl="8" marL="0" algn="ctr">
              <a:lnSpc>
                <a:spcPct val="100000"/>
              </a:lnSpc>
              <a:spcBef>
                <a:spcPts val="0"/>
              </a:spcBef>
              <a:spcAft>
                <a:spcPts val="0"/>
              </a:spcAft>
              <a:buClr>
                <a:srgbClr val="000000"/>
              </a:buClr>
              <a:buSzPts val="1800"/>
              <a:buFont typeface="Helvetica Neue Light"/>
              <a:buNone/>
              <a:defRPr sz="1800"/>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952500" y="444500"/>
            <a:ext cx="11099800" cy="2159000"/>
          </a:xfrm>
          <a:prstGeom prst="rect">
            <a:avLst/>
          </a:prstGeom>
          <a:noFill/>
          <a:ln>
            <a:noFill/>
          </a:ln>
        </p:spPr>
        <p:txBody>
          <a:bodyPr anchorCtr="0" anchor="ctr" bIns="50800" lIns="50800" spcFirstLastPara="1" rIns="50800" wrap="square" tIns="50800">
            <a:noAutofit/>
          </a:bodyPr>
          <a:lstStyle>
            <a:lvl1pPr lvl="0" marR="0" rtl="0" algn="ctr">
              <a:lnSpc>
                <a:spcPct val="100000"/>
              </a:lnSpc>
              <a:spcBef>
                <a:spcPts val="0"/>
              </a:spcBef>
              <a:spcAft>
                <a:spcPts val="0"/>
              </a:spcAft>
              <a:buClr>
                <a:srgbClr val="000000"/>
              </a:buClr>
              <a:buSzPts val="8000"/>
              <a:buFont typeface="Helvetica Neue Light"/>
              <a:buNone/>
              <a:defRPr b="0" i="0" sz="8000" u="none" cap="none" strike="noStrike">
                <a:solidFill>
                  <a:srgbClr val="000000"/>
                </a:solidFill>
                <a:latin typeface="Helvetica Neue Light"/>
                <a:ea typeface="Helvetica Neue Light"/>
                <a:cs typeface="Helvetica Neue Light"/>
                <a:sym typeface="Helvetica Neue Light"/>
              </a:defRPr>
            </a:lvl1pPr>
            <a:lvl2pPr lvl="1" marR="0" rtl="0" algn="ctr">
              <a:lnSpc>
                <a:spcPct val="100000"/>
              </a:lnSpc>
              <a:spcBef>
                <a:spcPts val="0"/>
              </a:spcBef>
              <a:spcAft>
                <a:spcPts val="0"/>
              </a:spcAft>
              <a:buClr>
                <a:srgbClr val="000000"/>
              </a:buClr>
              <a:buSzPts val="8000"/>
              <a:buFont typeface="Helvetica Neue Light"/>
              <a:buNone/>
              <a:defRPr b="0" i="0" sz="80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8000"/>
              <a:buFont typeface="Helvetica Neue Light"/>
              <a:buNone/>
              <a:defRPr b="0" i="0" sz="80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8000"/>
              <a:buFont typeface="Helvetica Neue Light"/>
              <a:buNone/>
              <a:defRPr b="0" i="0" sz="80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8000"/>
              <a:buFont typeface="Helvetica Neue Light"/>
              <a:buNone/>
              <a:defRPr b="0" i="0" sz="80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8000"/>
              <a:buFont typeface="Helvetica Neue Light"/>
              <a:buNone/>
              <a:defRPr b="0" i="0" sz="80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8000"/>
              <a:buFont typeface="Helvetica Neue Light"/>
              <a:buNone/>
              <a:defRPr b="0" i="0" sz="80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8000"/>
              <a:buFont typeface="Helvetica Neue Light"/>
              <a:buNone/>
              <a:defRPr b="0" i="0" sz="80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8000"/>
              <a:buFont typeface="Helvetica Neue Light"/>
              <a:buNone/>
              <a:defRPr b="0" i="0" sz="8000" u="none" cap="none" strike="noStrike">
                <a:solidFill>
                  <a:srgbClr val="000000"/>
                </a:solidFill>
                <a:latin typeface="Helvetica Neue Light"/>
                <a:ea typeface="Helvetica Neue Light"/>
                <a:cs typeface="Helvetica Neue Light"/>
                <a:sym typeface="Helvetica Neue Light"/>
              </a:defRPr>
            </a:lvl9pPr>
          </a:lstStyle>
          <a:p/>
        </p:txBody>
      </p:sp>
      <p:sp>
        <p:nvSpPr>
          <p:cNvPr id="7" name="Google Shape;7;p1"/>
          <p:cNvSpPr txBox="1"/>
          <p:nvPr>
            <p:ph idx="1" type="body"/>
          </p:nvPr>
        </p:nvSpPr>
        <p:spPr>
          <a:xfrm>
            <a:off x="952500" y="2603500"/>
            <a:ext cx="11099800" cy="6286500"/>
          </a:xfrm>
          <a:prstGeom prst="rect">
            <a:avLst/>
          </a:prstGeom>
          <a:noFill/>
          <a:ln>
            <a:noFill/>
          </a:ln>
        </p:spPr>
        <p:txBody>
          <a:bodyPr anchorCtr="0" anchor="ctr" bIns="50800" lIns="50800" spcFirstLastPara="1" rIns="50800" wrap="square" tIns="50800">
            <a:noAutofit/>
          </a:bodyPr>
          <a:lstStyle>
            <a:lvl1pPr indent="-400050" lvl="0" marL="457200" marR="0" rtl="0" algn="l">
              <a:lnSpc>
                <a:spcPct val="100000"/>
              </a:lnSpc>
              <a:spcBef>
                <a:spcPts val="4200"/>
              </a:spcBef>
              <a:spcAft>
                <a:spcPts val="0"/>
              </a:spcAft>
              <a:buClr>
                <a:srgbClr val="000000"/>
              </a:buClr>
              <a:buSzPts val="2700"/>
              <a:buFont typeface="Helvetica Neue Light"/>
              <a:buChar char="•"/>
              <a:defRPr b="0" i="0" sz="3600" u="none" cap="none" strike="noStrike">
                <a:solidFill>
                  <a:srgbClr val="000000"/>
                </a:solidFill>
                <a:latin typeface="Helvetica Neue Light"/>
                <a:ea typeface="Helvetica Neue Light"/>
                <a:cs typeface="Helvetica Neue Light"/>
                <a:sym typeface="Helvetica Neue Light"/>
              </a:defRPr>
            </a:lvl1pPr>
            <a:lvl2pPr indent="-400050" lvl="1" marL="914400" marR="0" rtl="0" algn="l">
              <a:lnSpc>
                <a:spcPct val="100000"/>
              </a:lnSpc>
              <a:spcBef>
                <a:spcPts val="4200"/>
              </a:spcBef>
              <a:spcAft>
                <a:spcPts val="0"/>
              </a:spcAft>
              <a:buClr>
                <a:srgbClr val="000000"/>
              </a:buClr>
              <a:buSzPts val="2700"/>
              <a:buFont typeface="Helvetica Neue Light"/>
              <a:buChar char="•"/>
              <a:defRPr b="0" i="0" sz="3600" u="none" cap="none" strike="noStrike">
                <a:solidFill>
                  <a:srgbClr val="000000"/>
                </a:solidFill>
                <a:latin typeface="Helvetica Neue Light"/>
                <a:ea typeface="Helvetica Neue Light"/>
                <a:cs typeface="Helvetica Neue Light"/>
                <a:sym typeface="Helvetica Neue Light"/>
              </a:defRPr>
            </a:lvl2pPr>
            <a:lvl3pPr indent="-400050" lvl="2" marL="1371600" marR="0" rtl="0" algn="l">
              <a:lnSpc>
                <a:spcPct val="100000"/>
              </a:lnSpc>
              <a:spcBef>
                <a:spcPts val="4200"/>
              </a:spcBef>
              <a:spcAft>
                <a:spcPts val="0"/>
              </a:spcAft>
              <a:buClr>
                <a:srgbClr val="000000"/>
              </a:buClr>
              <a:buSzPts val="2700"/>
              <a:buFont typeface="Helvetica Neue Light"/>
              <a:buChar char="•"/>
              <a:defRPr b="0" i="0" sz="3600" u="none" cap="none" strike="noStrike">
                <a:solidFill>
                  <a:srgbClr val="000000"/>
                </a:solidFill>
                <a:latin typeface="Helvetica Neue Light"/>
                <a:ea typeface="Helvetica Neue Light"/>
                <a:cs typeface="Helvetica Neue Light"/>
                <a:sym typeface="Helvetica Neue Light"/>
              </a:defRPr>
            </a:lvl3pPr>
            <a:lvl4pPr indent="-400050" lvl="3" marL="1828800" marR="0" rtl="0" algn="l">
              <a:lnSpc>
                <a:spcPct val="100000"/>
              </a:lnSpc>
              <a:spcBef>
                <a:spcPts val="4200"/>
              </a:spcBef>
              <a:spcAft>
                <a:spcPts val="0"/>
              </a:spcAft>
              <a:buClr>
                <a:srgbClr val="000000"/>
              </a:buClr>
              <a:buSzPts val="2700"/>
              <a:buFont typeface="Helvetica Neue Light"/>
              <a:buChar char="•"/>
              <a:defRPr b="0" i="0" sz="3600" u="none" cap="none" strike="noStrike">
                <a:solidFill>
                  <a:srgbClr val="000000"/>
                </a:solidFill>
                <a:latin typeface="Helvetica Neue Light"/>
                <a:ea typeface="Helvetica Neue Light"/>
                <a:cs typeface="Helvetica Neue Light"/>
                <a:sym typeface="Helvetica Neue Light"/>
              </a:defRPr>
            </a:lvl4pPr>
            <a:lvl5pPr indent="-400050" lvl="4" marL="2286000" marR="0" rtl="0" algn="l">
              <a:lnSpc>
                <a:spcPct val="100000"/>
              </a:lnSpc>
              <a:spcBef>
                <a:spcPts val="4200"/>
              </a:spcBef>
              <a:spcAft>
                <a:spcPts val="0"/>
              </a:spcAft>
              <a:buClr>
                <a:srgbClr val="000000"/>
              </a:buClr>
              <a:buSzPts val="2700"/>
              <a:buFont typeface="Helvetica Neue Light"/>
              <a:buChar char="•"/>
              <a:defRPr b="0" i="0" sz="3600" u="none" cap="none" strike="noStrike">
                <a:solidFill>
                  <a:srgbClr val="000000"/>
                </a:solidFill>
                <a:latin typeface="Helvetica Neue Light"/>
                <a:ea typeface="Helvetica Neue Light"/>
                <a:cs typeface="Helvetica Neue Light"/>
                <a:sym typeface="Helvetica Neue Light"/>
              </a:defRPr>
            </a:lvl5pPr>
            <a:lvl6pPr indent="-400050" lvl="5" marL="2743200" marR="0" rtl="0" algn="l">
              <a:lnSpc>
                <a:spcPct val="100000"/>
              </a:lnSpc>
              <a:spcBef>
                <a:spcPts val="4200"/>
              </a:spcBef>
              <a:spcAft>
                <a:spcPts val="0"/>
              </a:spcAft>
              <a:buClr>
                <a:srgbClr val="000000"/>
              </a:buClr>
              <a:buSzPts val="2700"/>
              <a:buFont typeface="Helvetica Neue Light"/>
              <a:buChar char="•"/>
              <a:defRPr b="0" i="0" sz="3600" u="none" cap="none" strike="noStrike">
                <a:solidFill>
                  <a:srgbClr val="000000"/>
                </a:solidFill>
                <a:latin typeface="Helvetica Neue Light"/>
                <a:ea typeface="Helvetica Neue Light"/>
                <a:cs typeface="Helvetica Neue Light"/>
                <a:sym typeface="Helvetica Neue Light"/>
              </a:defRPr>
            </a:lvl6pPr>
            <a:lvl7pPr indent="-400050" lvl="6" marL="3200400" marR="0" rtl="0" algn="l">
              <a:lnSpc>
                <a:spcPct val="100000"/>
              </a:lnSpc>
              <a:spcBef>
                <a:spcPts val="4200"/>
              </a:spcBef>
              <a:spcAft>
                <a:spcPts val="0"/>
              </a:spcAft>
              <a:buClr>
                <a:srgbClr val="000000"/>
              </a:buClr>
              <a:buSzPts val="2700"/>
              <a:buFont typeface="Helvetica Neue Light"/>
              <a:buChar char="•"/>
              <a:defRPr b="0" i="0" sz="3600" u="none" cap="none" strike="noStrike">
                <a:solidFill>
                  <a:srgbClr val="000000"/>
                </a:solidFill>
                <a:latin typeface="Helvetica Neue Light"/>
                <a:ea typeface="Helvetica Neue Light"/>
                <a:cs typeface="Helvetica Neue Light"/>
                <a:sym typeface="Helvetica Neue Light"/>
              </a:defRPr>
            </a:lvl7pPr>
            <a:lvl8pPr indent="-400050" lvl="7" marL="3657600" marR="0" rtl="0" algn="l">
              <a:lnSpc>
                <a:spcPct val="100000"/>
              </a:lnSpc>
              <a:spcBef>
                <a:spcPts val="4200"/>
              </a:spcBef>
              <a:spcAft>
                <a:spcPts val="0"/>
              </a:spcAft>
              <a:buClr>
                <a:srgbClr val="000000"/>
              </a:buClr>
              <a:buSzPts val="2700"/>
              <a:buFont typeface="Helvetica Neue Light"/>
              <a:buChar char="•"/>
              <a:defRPr b="0" i="0" sz="3600" u="none" cap="none" strike="noStrike">
                <a:solidFill>
                  <a:srgbClr val="000000"/>
                </a:solidFill>
                <a:latin typeface="Helvetica Neue Light"/>
                <a:ea typeface="Helvetica Neue Light"/>
                <a:cs typeface="Helvetica Neue Light"/>
                <a:sym typeface="Helvetica Neue Light"/>
              </a:defRPr>
            </a:lvl8pPr>
            <a:lvl9pPr indent="-400050" lvl="8" marL="4114800" marR="0" rtl="0" algn="l">
              <a:lnSpc>
                <a:spcPct val="100000"/>
              </a:lnSpc>
              <a:spcBef>
                <a:spcPts val="4200"/>
              </a:spcBef>
              <a:spcAft>
                <a:spcPts val="0"/>
              </a:spcAft>
              <a:buClr>
                <a:srgbClr val="000000"/>
              </a:buClr>
              <a:buSzPts val="2700"/>
              <a:buFont typeface="Helvetica Neue Light"/>
              <a:buChar char="•"/>
              <a:defRPr b="0" i="0" sz="3600" u="none" cap="none" strike="noStrike">
                <a:solidFill>
                  <a:srgbClr val="000000"/>
                </a:solidFill>
                <a:latin typeface="Helvetica Neue Light"/>
                <a:ea typeface="Helvetica Neue Light"/>
                <a:cs typeface="Helvetica Neue Light"/>
                <a:sym typeface="Helvetica Neue Light"/>
              </a:defRPr>
            </a:lvl9pPr>
          </a:lstStyle>
          <a:p/>
        </p:txBody>
      </p:sp>
      <p:sp>
        <p:nvSpPr>
          <p:cNvPr id="8" name="Google Shape;8;p1"/>
          <p:cNvSpPr txBox="1"/>
          <p:nvPr>
            <p:ph idx="12" type="sldNum"/>
          </p:nvPr>
        </p:nvSpPr>
        <p:spPr>
          <a:xfrm>
            <a:off x="6311798" y="9251950"/>
            <a:ext cx="368504" cy="381000"/>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1800"/>
              <a:buFont typeface="Helvetica Neue Light"/>
              <a:buNone/>
              <a:defRPr b="0" i="0" sz="18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1800"/>
              <a:buFont typeface="Helvetica Neue Light"/>
              <a:buNone/>
              <a:defRPr b="0" i="0" sz="18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1800"/>
              <a:buFont typeface="Helvetica Neue Light"/>
              <a:buNone/>
              <a:defRPr b="0" i="0" sz="18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1800"/>
              <a:buFont typeface="Helvetica Neue Light"/>
              <a:buNone/>
              <a:defRPr b="0" i="0" sz="18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1800"/>
              <a:buFont typeface="Helvetica Neue Light"/>
              <a:buNone/>
              <a:defRPr b="0" i="0" sz="18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1800"/>
              <a:buFont typeface="Helvetica Neue Light"/>
              <a:buNone/>
              <a:defRPr b="0" i="0" sz="18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1800"/>
              <a:buFont typeface="Helvetica Neue Light"/>
              <a:buNone/>
              <a:defRPr b="0" i="0" sz="18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1800"/>
              <a:buFont typeface="Helvetica Neue Light"/>
              <a:buNone/>
              <a:defRPr b="0" i="0" sz="18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1800"/>
              <a:buFont typeface="Helvetica Neue Light"/>
              <a:buNone/>
              <a:defRPr b="0" i="0" sz="18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mc:Choice Requires="p14">
      <p:transition spd="slow" p14:dur="1000">
        <p14:flip dir="l"/>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9.jpg"/><Relationship Id="rId4" Type="http://schemas.openxmlformats.org/officeDocument/2006/relationships/image" Target="../media/image11.jpg"/><Relationship Id="rId5" Type="http://schemas.openxmlformats.org/officeDocument/2006/relationships/image" Target="../media/image18.jpg"/><Relationship Id="rId6"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2.jpg"/><Relationship Id="rId4" Type="http://schemas.openxmlformats.org/officeDocument/2006/relationships/image" Target="../media/image3.png"/><Relationship Id="rId5" Type="http://schemas.openxmlformats.org/officeDocument/2006/relationships/image" Target="../media/image1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5.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7.jpg"/><Relationship Id="rId4" Type="http://schemas.openxmlformats.org/officeDocument/2006/relationships/image" Target="../media/image22.jpg"/><Relationship Id="rId5" Type="http://schemas.openxmlformats.org/officeDocument/2006/relationships/image" Target="../media/image19.jpg"/><Relationship Id="rId6"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1.jp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5.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0.jp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4.png"/><Relationship Id="rId4" Type="http://schemas.openxmlformats.org/officeDocument/2006/relationships/image" Target="../media/image16.jpg"/><Relationship Id="rId5"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3.jp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2.jp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jp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jp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jp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jp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3.jp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jp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pic>
        <p:nvPicPr>
          <p:cNvPr id="59" name="Google Shape;59;p14"/>
          <p:cNvPicPr preferRelativeResize="0"/>
          <p:nvPr/>
        </p:nvPicPr>
        <p:blipFill rotWithShape="1">
          <a:blip r:embed="rId3">
            <a:alphaModFix/>
          </a:blip>
          <a:srcRect b="0" l="5620" r="5620" t="0"/>
          <a:stretch/>
        </p:blipFill>
        <p:spPr>
          <a:xfrm flipH="1">
            <a:off x="0" y="-88994"/>
            <a:ext cx="13048412" cy="9842594"/>
          </a:xfrm>
          <a:prstGeom prst="rect">
            <a:avLst/>
          </a:prstGeom>
          <a:noFill/>
          <a:ln>
            <a:noFill/>
          </a:ln>
        </p:spPr>
      </p:pic>
      <p:sp>
        <p:nvSpPr>
          <p:cNvPr id="60" name="Google Shape;60;p14"/>
          <p:cNvSpPr/>
          <p:nvPr/>
        </p:nvSpPr>
        <p:spPr>
          <a:xfrm>
            <a:off x="2422296" y="4446226"/>
            <a:ext cx="3986277" cy="2319021"/>
          </a:xfrm>
          <a:prstGeom prst="rect">
            <a:avLst/>
          </a:prstGeom>
          <a:noFill/>
          <a:ln>
            <a:noFill/>
          </a:ln>
        </p:spPr>
        <p:txBody>
          <a:bodyPr anchorCtr="0" anchor="t" bIns="50800" lIns="50800" spcFirstLastPara="1" rIns="50800" wrap="square" tIns="50800">
            <a:noAutofit/>
          </a:bodyPr>
          <a:lstStyle/>
          <a:p>
            <a:pPr indent="0" lvl="0" marL="0" marR="0" rtl="0" algn="l">
              <a:lnSpc>
                <a:spcPct val="80000"/>
              </a:lnSpc>
              <a:spcBef>
                <a:spcPts val="0"/>
              </a:spcBef>
              <a:spcAft>
                <a:spcPts val="0"/>
              </a:spcAft>
              <a:buClr>
                <a:srgbClr val="FFFFFF"/>
              </a:buClr>
              <a:buSzPts val="8000"/>
              <a:buFont typeface="Montserrat"/>
              <a:buNone/>
            </a:pPr>
            <a:r>
              <a:rPr b="1" i="0" lang="en-US" sz="8000" u="none" cap="none" strike="noStrike">
                <a:solidFill>
                  <a:srgbClr val="FFFFFF"/>
                </a:solidFill>
                <a:latin typeface="Montserrat"/>
                <a:ea typeface="Montserrat"/>
                <a:cs typeface="Montserrat"/>
                <a:sym typeface="Montserrat"/>
              </a:rPr>
              <a:t>to your</a:t>
            </a:r>
            <a:endParaRPr/>
          </a:p>
          <a:p>
            <a:pPr indent="0" lvl="0" marL="0" marR="0" rtl="0" algn="l">
              <a:lnSpc>
                <a:spcPct val="80000"/>
              </a:lnSpc>
              <a:spcBef>
                <a:spcPts val="0"/>
              </a:spcBef>
              <a:spcAft>
                <a:spcPts val="0"/>
              </a:spcAft>
              <a:buClr>
                <a:srgbClr val="FFFFFF"/>
              </a:buClr>
              <a:buSzPts val="8000"/>
              <a:buFont typeface="Montserrat"/>
              <a:buNone/>
            </a:pPr>
            <a:r>
              <a:rPr b="1" i="0" lang="en-US" sz="8000" u="none" cap="none" strike="noStrike">
                <a:solidFill>
                  <a:srgbClr val="FFFFFF"/>
                </a:solidFill>
                <a:latin typeface="Montserrat"/>
                <a:ea typeface="Montserrat"/>
                <a:cs typeface="Montserrat"/>
                <a:sym typeface="Montserrat"/>
              </a:rPr>
              <a:t>Market</a:t>
            </a:r>
            <a:endParaRPr/>
          </a:p>
        </p:txBody>
      </p:sp>
      <p:sp>
        <p:nvSpPr>
          <p:cNvPr id="61" name="Google Shape;61;p14"/>
          <p:cNvSpPr/>
          <p:nvPr/>
        </p:nvSpPr>
        <p:spPr>
          <a:xfrm>
            <a:off x="2422067" y="6903605"/>
            <a:ext cx="3401315" cy="406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000"/>
              <a:buFont typeface="Montserrat"/>
              <a:buNone/>
            </a:pPr>
            <a:r>
              <a:rPr b="0" i="0" lang="en-US" sz="2000" u="none" cap="none" strike="noStrike">
                <a:solidFill>
                  <a:srgbClr val="FFFFFF"/>
                </a:solidFill>
                <a:latin typeface="Montserrat"/>
                <a:ea typeface="Montserrat"/>
                <a:cs typeface="Montserrat"/>
                <a:sym typeface="Montserrat"/>
              </a:rPr>
              <a:t>Digital Marketing Pitch Deck</a:t>
            </a:r>
            <a:endParaRPr/>
          </a:p>
        </p:txBody>
      </p:sp>
      <p:sp>
        <p:nvSpPr>
          <p:cNvPr id="62" name="Google Shape;62;p14"/>
          <p:cNvSpPr/>
          <p:nvPr/>
        </p:nvSpPr>
        <p:spPr>
          <a:xfrm>
            <a:off x="9973604" y="7230359"/>
            <a:ext cx="2263096" cy="1727201"/>
          </a:xfrm>
          <a:prstGeom prst="rect">
            <a:avLst/>
          </a:prstGeom>
          <a:noFill/>
          <a:ln>
            <a:noFill/>
          </a:ln>
        </p:spPr>
        <p:txBody>
          <a:bodyPr anchorCtr="0" anchor="ctr" bIns="50800" lIns="50800" spcFirstLastPara="1" rIns="50800" wrap="square" tIns="50800">
            <a:noAutofit/>
          </a:bodyPr>
          <a:lstStyle/>
          <a:p>
            <a:pPr indent="0" lvl="0" marL="0" marR="0" rtl="0" algn="r">
              <a:lnSpc>
                <a:spcPct val="100000"/>
              </a:lnSpc>
              <a:spcBef>
                <a:spcPts val="0"/>
              </a:spcBef>
              <a:spcAft>
                <a:spcPts val="0"/>
              </a:spcAft>
              <a:buClr>
                <a:srgbClr val="FFFFFF"/>
              </a:buClr>
              <a:buSzPts val="1300"/>
              <a:buFont typeface="Montserrat"/>
              <a:buNone/>
            </a:pPr>
            <a:r>
              <a:rPr b="0" i="0" lang="en-US" sz="1300" u="none" cap="none" strike="noStrike">
                <a:solidFill>
                  <a:srgbClr val="FFFFFF"/>
                </a:solidFill>
                <a:latin typeface="Montserrat"/>
                <a:ea typeface="Montserrat"/>
                <a:cs typeface="Montserrat"/>
                <a:sym typeface="Montserrat"/>
              </a:rPr>
              <a:t>Roger P. Rouse</a:t>
            </a:r>
            <a:endParaRPr/>
          </a:p>
          <a:p>
            <a:pPr indent="0" lvl="0" marL="0" marR="0" rtl="0" algn="r">
              <a:lnSpc>
                <a:spcPct val="100000"/>
              </a:lnSpc>
              <a:spcBef>
                <a:spcPts val="0"/>
              </a:spcBef>
              <a:spcAft>
                <a:spcPts val="0"/>
              </a:spcAft>
              <a:buClr>
                <a:srgbClr val="FFFFFF"/>
              </a:buClr>
              <a:buSzPts val="1300"/>
              <a:buFont typeface="Montserrat"/>
              <a:buNone/>
            </a:pPr>
            <a:r>
              <a:rPr b="0" i="0" lang="en-US" sz="1300" u="none" cap="none" strike="noStrike">
                <a:solidFill>
                  <a:srgbClr val="FFFFFF"/>
                </a:solidFill>
                <a:latin typeface="Montserrat"/>
                <a:ea typeface="Montserrat"/>
                <a:cs typeface="Montserrat"/>
                <a:sym typeface="Montserrat"/>
              </a:rPr>
              <a:t>rogerrouse@gmail.com</a:t>
            </a:r>
            <a:endParaRPr/>
          </a:p>
          <a:p>
            <a:pPr indent="0" lvl="0" marL="0" marR="0" rtl="0" algn="r">
              <a:lnSpc>
                <a:spcPct val="100000"/>
              </a:lnSpc>
              <a:spcBef>
                <a:spcPts val="0"/>
              </a:spcBef>
              <a:spcAft>
                <a:spcPts val="0"/>
              </a:spcAft>
              <a:buClr>
                <a:srgbClr val="FFFFFF"/>
              </a:buClr>
              <a:buSzPts val="1300"/>
              <a:buFont typeface="Montserrat"/>
              <a:buNone/>
            </a:pPr>
            <a:r>
              <a:rPr b="0" i="0" lang="en-US" sz="1300" u="none" cap="none" strike="noStrike">
                <a:solidFill>
                  <a:srgbClr val="FFFFFF"/>
                </a:solidFill>
                <a:latin typeface="Montserrat"/>
                <a:ea typeface="Montserrat"/>
                <a:cs typeface="Montserrat"/>
                <a:sym typeface="Montserrat"/>
              </a:rPr>
              <a:t>830-968-4207</a:t>
            </a:r>
            <a:endParaRPr/>
          </a:p>
          <a:p>
            <a:pPr indent="0" lvl="0" marL="0" marR="0" rtl="0" algn="r">
              <a:lnSpc>
                <a:spcPct val="100000"/>
              </a:lnSpc>
              <a:spcBef>
                <a:spcPts val="0"/>
              </a:spcBef>
              <a:spcAft>
                <a:spcPts val="0"/>
              </a:spcAft>
              <a:buClr>
                <a:srgbClr val="FFFFFF"/>
              </a:buClr>
              <a:buSzPts val="1300"/>
              <a:buFont typeface="Montserrat"/>
              <a:buNone/>
            </a:pPr>
            <a:r>
              <a:rPr b="0" i="0" lang="en-US" sz="1300" u="none" cap="none" strike="noStrike">
                <a:solidFill>
                  <a:srgbClr val="FFFFFF"/>
                </a:solidFill>
                <a:latin typeface="Montserrat"/>
                <a:ea typeface="Montserrat"/>
                <a:cs typeface="Montserrat"/>
                <a:sym typeface="Montserrat"/>
              </a:rPr>
              <a:t>www.genlomark.com</a:t>
            </a:r>
            <a:endParaRPr/>
          </a:p>
          <a:p>
            <a:pPr indent="0" lvl="0" marL="0" marR="0" rtl="0" algn="r">
              <a:lnSpc>
                <a:spcPct val="100000"/>
              </a:lnSpc>
              <a:spcBef>
                <a:spcPts val="0"/>
              </a:spcBef>
              <a:spcAft>
                <a:spcPts val="0"/>
              </a:spcAft>
              <a:buClr>
                <a:srgbClr val="FFFFFF"/>
              </a:buClr>
              <a:buSzPts val="1300"/>
              <a:buFont typeface="Montserrat"/>
              <a:buNone/>
            </a:pPr>
            <a:r>
              <a:rPr b="0" i="0" lang="en-US" sz="1300" u="none" cap="none" strike="noStrike">
                <a:solidFill>
                  <a:srgbClr val="FFFFFF"/>
                </a:solidFill>
                <a:latin typeface="Montserrat"/>
                <a:ea typeface="Montserrat"/>
                <a:cs typeface="Montserrat"/>
                <a:sym typeface="Montserrat"/>
              </a:rPr>
              <a:t>807 Prospect Valley Rd.</a:t>
            </a:r>
            <a:endParaRPr/>
          </a:p>
          <a:p>
            <a:pPr indent="0" lvl="0" marL="0" marR="0" rtl="0" algn="r">
              <a:lnSpc>
                <a:spcPct val="100000"/>
              </a:lnSpc>
              <a:spcBef>
                <a:spcPts val="0"/>
              </a:spcBef>
              <a:spcAft>
                <a:spcPts val="0"/>
              </a:spcAft>
              <a:buClr>
                <a:srgbClr val="FFFFFF"/>
              </a:buClr>
              <a:buSzPts val="1300"/>
              <a:buFont typeface="Montserrat"/>
              <a:buNone/>
            </a:pPr>
            <a:r>
              <a:rPr b="0" i="0" lang="en-US" sz="1300" u="none" cap="none" strike="noStrike">
                <a:solidFill>
                  <a:srgbClr val="FFFFFF"/>
                </a:solidFill>
                <a:latin typeface="Montserrat"/>
                <a:ea typeface="Montserrat"/>
                <a:cs typeface="Montserrat"/>
                <a:sym typeface="Montserrat"/>
              </a:rPr>
              <a:t>Rancho Dominguez, CA 90220, USA</a:t>
            </a:r>
            <a:endParaRPr/>
          </a:p>
        </p:txBody>
      </p:sp>
      <p:sp>
        <p:nvSpPr>
          <p:cNvPr id="63" name="Google Shape;63;p14"/>
          <p:cNvSpPr/>
          <p:nvPr/>
        </p:nvSpPr>
        <p:spPr>
          <a:xfrm>
            <a:off x="2443751" y="3466525"/>
            <a:ext cx="4878900" cy="1524000"/>
          </a:xfrm>
          <a:prstGeom prst="rect">
            <a:avLst/>
          </a:prstGeom>
          <a:noFill/>
          <a:ln>
            <a:noFill/>
          </a:ln>
        </p:spPr>
        <p:txBody>
          <a:bodyPr anchorCtr="0" anchor="t" bIns="50800" lIns="50800" spcFirstLastPara="1" rIns="50800" wrap="square" tIns="50800">
            <a:noAutofit/>
          </a:bodyPr>
          <a:lstStyle/>
          <a:p>
            <a:pPr indent="0" lvl="0" marL="0" marR="0" rtl="0" algn="l">
              <a:lnSpc>
                <a:spcPct val="70000"/>
              </a:lnSpc>
              <a:spcBef>
                <a:spcPts val="0"/>
              </a:spcBef>
              <a:spcAft>
                <a:spcPts val="0"/>
              </a:spcAft>
              <a:buClr>
                <a:srgbClr val="FFFFFF"/>
              </a:buClr>
              <a:buSzPts val="9200"/>
              <a:buFont typeface="Montserrat"/>
              <a:buNone/>
            </a:pPr>
            <a:r>
              <a:rPr b="1" i="0" lang="en-US" sz="9200" u="none" cap="none" strike="noStrike">
                <a:solidFill>
                  <a:srgbClr val="FFFFFF"/>
                </a:solidFill>
                <a:latin typeface="Montserrat"/>
                <a:ea typeface="Montserrat"/>
                <a:cs typeface="Montserrat"/>
                <a:sym typeface="Montserrat"/>
              </a:rPr>
              <a:t>Listen</a:t>
            </a:r>
            <a:endParaRPr/>
          </a:p>
        </p:txBody>
      </p:sp>
      <p:sp>
        <p:nvSpPr>
          <p:cNvPr id="64" name="Google Shape;64;p14"/>
          <p:cNvSpPr/>
          <p:nvPr/>
        </p:nvSpPr>
        <p:spPr>
          <a:xfrm>
            <a:off x="1917700" y="2774950"/>
            <a:ext cx="217686" cy="906414"/>
          </a:xfrm>
          <a:prstGeom prst="rect">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65" name="Google Shape;65;p14"/>
          <p:cNvSpPr/>
          <p:nvPr/>
        </p:nvSpPr>
        <p:spPr>
          <a:xfrm>
            <a:off x="2019300" y="2774950"/>
            <a:ext cx="798711" cy="233909"/>
          </a:xfrm>
          <a:prstGeom prst="rect">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66" name="Google Shape;66;p14"/>
          <p:cNvSpPr/>
          <p:nvPr/>
        </p:nvSpPr>
        <p:spPr>
          <a:xfrm>
            <a:off x="6553200" y="6316751"/>
            <a:ext cx="217686" cy="906414"/>
          </a:xfrm>
          <a:prstGeom prst="rect">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67" name="Google Shape;67;p14"/>
          <p:cNvSpPr/>
          <p:nvPr/>
        </p:nvSpPr>
        <p:spPr>
          <a:xfrm>
            <a:off x="5969000" y="6989851"/>
            <a:ext cx="798711" cy="233909"/>
          </a:xfrm>
          <a:prstGeom prst="rect">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pic>
        <p:nvPicPr>
          <p:cNvPr id="68" name="Google Shape;68;p14"/>
          <p:cNvPicPr preferRelativeResize="0"/>
          <p:nvPr/>
        </p:nvPicPr>
        <p:blipFill rotWithShape="1">
          <a:blip r:embed="rId4">
            <a:alphaModFix/>
          </a:blip>
          <a:srcRect b="0" l="0" r="0" t="0"/>
          <a:stretch/>
        </p:blipFill>
        <p:spPr>
          <a:xfrm>
            <a:off x="1925589" y="1356921"/>
            <a:ext cx="875806" cy="906414"/>
          </a:xfrm>
          <a:prstGeom prst="rect">
            <a:avLst/>
          </a:prstGeom>
          <a:noFill/>
          <a:ln>
            <a:noFill/>
          </a:ln>
        </p:spPr>
      </p:pic>
      <p:sp>
        <p:nvSpPr>
          <p:cNvPr id="69" name="Google Shape;69;p14"/>
          <p:cNvSpPr/>
          <p:nvPr/>
        </p:nvSpPr>
        <p:spPr>
          <a:xfrm rot="-59840">
            <a:off x="1582723" y="1536197"/>
            <a:ext cx="1671853" cy="393660"/>
          </a:xfrm>
          <a:prstGeom prst="rect">
            <a:avLst/>
          </a:prstGeom>
          <a:noFill/>
          <a:ln>
            <a:noFill/>
          </a:ln>
        </p:spPr>
        <p:txBody>
          <a:bodyPr anchorCtr="0" anchor="t"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900"/>
              <a:buFont typeface="Montserrat"/>
              <a:buNone/>
            </a:pPr>
            <a:r>
              <a:rPr b="1" i="0" lang="en-US" sz="1900" u="none" cap="none" strike="noStrike">
                <a:solidFill>
                  <a:srgbClr val="FFFFFF"/>
                </a:solidFill>
                <a:latin typeface="Montserrat"/>
                <a:ea typeface="Montserrat"/>
                <a:cs typeface="Montserrat"/>
                <a:sym typeface="Montserrat"/>
              </a:rPr>
              <a:t>Genlomark</a:t>
            </a:r>
            <a:endParaRPr b="1" i="0" sz="1900" u="none" cap="none" strike="noStrike">
              <a:solidFill>
                <a:srgbClr val="FFFFFF"/>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 name="Shape 194"/>
        <p:cNvGrpSpPr/>
        <p:nvPr/>
      </p:nvGrpSpPr>
      <p:grpSpPr>
        <a:xfrm>
          <a:off x="0" y="0"/>
          <a:ext cx="0" cy="0"/>
          <a:chOff x="0" y="0"/>
          <a:chExt cx="0" cy="0"/>
        </a:xfrm>
      </p:grpSpPr>
      <p:sp>
        <p:nvSpPr>
          <p:cNvPr id="195" name="Google Shape;195;p23"/>
          <p:cNvSpPr/>
          <p:nvPr/>
        </p:nvSpPr>
        <p:spPr>
          <a:xfrm>
            <a:off x="-275337" y="-145232"/>
            <a:ext cx="13543440" cy="10044064"/>
          </a:xfrm>
          <a:prstGeom prst="rect">
            <a:avLst/>
          </a:prstGeom>
          <a:solidFill>
            <a:srgbClr val="8D0437"/>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196" name="Google Shape;196;p23"/>
          <p:cNvSpPr/>
          <p:nvPr/>
        </p:nvSpPr>
        <p:spPr>
          <a:xfrm>
            <a:off x="5430572" y="1283493"/>
            <a:ext cx="6574963" cy="7528323"/>
          </a:xfrm>
          <a:custGeom>
            <a:rect b="b" l="l" r="r" t="t"/>
            <a:pathLst>
              <a:path extrusionOk="0" h="21600" w="21600">
                <a:moveTo>
                  <a:pt x="0" y="0"/>
                </a:moveTo>
                <a:lnTo>
                  <a:pt x="0" y="1313"/>
                </a:lnTo>
                <a:lnTo>
                  <a:pt x="2162" y="2831"/>
                </a:lnTo>
                <a:lnTo>
                  <a:pt x="0" y="4349"/>
                </a:lnTo>
                <a:lnTo>
                  <a:pt x="0" y="21600"/>
                </a:lnTo>
                <a:lnTo>
                  <a:pt x="21600" y="21600"/>
                </a:lnTo>
                <a:lnTo>
                  <a:pt x="21600" y="0"/>
                </a:lnTo>
                <a:lnTo>
                  <a:pt x="0" y="0"/>
                </a:lnTo>
                <a:close/>
              </a:path>
            </a:pathLst>
          </a:cu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197" name="Google Shape;197;p23"/>
          <p:cNvSpPr/>
          <p:nvPr/>
        </p:nvSpPr>
        <p:spPr>
          <a:xfrm>
            <a:off x="6353933" y="2872354"/>
            <a:ext cx="4717722" cy="4534575"/>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121520"/>
              </a:buClr>
              <a:buSzPts val="1600"/>
              <a:buFont typeface="Montserrat Light"/>
              <a:buNone/>
            </a:pPr>
            <a:r>
              <a:rPr b="0" i="0" lang="en-US" sz="1600" u="none" cap="none" strike="noStrike">
                <a:solidFill>
                  <a:srgbClr val="121520"/>
                </a:solidFill>
                <a:latin typeface="Montserrat Light"/>
                <a:ea typeface="Montserrat Light"/>
                <a:cs typeface="Montserrat Light"/>
                <a:sym typeface="Montserrat Light"/>
              </a:rPr>
              <a:t>The company’s operations is led by the CEO. The Project Manager, the Client Management Director, Technical Director &amp; Creatives Director are all under the CEO.</a:t>
            </a:r>
            <a:endParaRPr/>
          </a:p>
          <a:p>
            <a:pPr indent="0" lvl="0" marL="0" marR="0" rtl="0" algn="l">
              <a:lnSpc>
                <a:spcPct val="100000"/>
              </a:lnSpc>
              <a:spcBef>
                <a:spcPts val="0"/>
              </a:spcBef>
              <a:spcAft>
                <a:spcPts val="0"/>
              </a:spcAft>
              <a:buClr>
                <a:srgbClr val="121520"/>
              </a:buClr>
              <a:buSzPts val="3600"/>
              <a:buFont typeface="Montserrat Light"/>
              <a:buNone/>
            </a:pPr>
            <a:r>
              <a:t/>
            </a:r>
            <a:endParaRPr b="0" i="0" sz="3600" u="none" cap="none" strike="noStrike">
              <a:solidFill>
                <a:srgbClr val="000000"/>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121520"/>
              </a:buClr>
              <a:buSzPts val="1600"/>
              <a:buFont typeface="Montserrat Light"/>
              <a:buNone/>
            </a:pPr>
            <a:r>
              <a:rPr b="0" i="0" lang="en-US" sz="1600" u="none" cap="none" strike="noStrike">
                <a:solidFill>
                  <a:srgbClr val="121520"/>
                </a:solidFill>
                <a:latin typeface="Montserrat Light"/>
                <a:ea typeface="Montserrat Light"/>
                <a:cs typeface="Montserrat Light"/>
                <a:sym typeface="Montserrat Light"/>
              </a:rPr>
              <a:t>It is the Project Manager who oversees the different projects the company has &amp; works with the Client Management Director who meets with prospective clients, promote the company’s services &amp; plan with them the different services that the company can do for them.</a:t>
            </a:r>
            <a:endParaRPr/>
          </a:p>
          <a:p>
            <a:pPr indent="0" lvl="0" marL="0" marR="0" rtl="0" algn="l">
              <a:lnSpc>
                <a:spcPct val="100000"/>
              </a:lnSpc>
              <a:spcBef>
                <a:spcPts val="0"/>
              </a:spcBef>
              <a:spcAft>
                <a:spcPts val="0"/>
              </a:spcAft>
              <a:buClr>
                <a:srgbClr val="121520"/>
              </a:buClr>
              <a:buSzPts val="3600"/>
              <a:buFont typeface="Montserrat Light"/>
              <a:buNone/>
            </a:pPr>
            <a:r>
              <a:t/>
            </a:r>
            <a:endParaRPr b="0" i="0" sz="3600" u="none" cap="none" strike="noStrike">
              <a:solidFill>
                <a:srgbClr val="000000"/>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121520"/>
              </a:buClr>
              <a:buSzPts val="1600"/>
              <a:buFont typeface="Montserrat Light"/>
              <a:buNone/>
            </a:pPr>
            <a:r>
              <a:rPr b="0" i="0" lang="en-US" sz="1600" u="none" cap="none" strike="noStrike">
                <a:solidFill>
                  <a:srgbClr val="121520"/>
                </a:solidFill>
                <a:latin typeface="Montserrat Light"/>
                <a:ea typeface="Montserrat Light"/>
                <a:cs typeface="Montserrat Light"/>
                <a:sym typeface="Montserrat Light"/>
              </a:rPr>
              <a:t>The Technical &amp; Creatives directors along with their team of web designers &amp; content creators carry out the services &amp; strategies that the clients need for their websites, social media accounts, etc. </a:t>
            </a:r>
            <a:endParaRPr/>
          </a:p>
        </p:txBody>
      </p:sp>
      <p:sp>
        <p:nvSpPr>
          <p:cNvPr id="198" name="Google Shape;198;p23"/>
          <p:cNvSpPr/>
          <p:nvPr/>
        </p:nvSpPr>
        <p:spPr>
          <a:xfrm>
            <a:off x="2192501" y="657575"/>
            <a:ext cx="1778400" cy="342900"/>
          </a:xfrm>
          <a:prstGeom prst="rect">
            <a:avLst/>
          </a:prstGeom>
          <a:noFill/>
          <a:ln>
            <a:noFill/>
          </a:ln>
        </p:spPr>
        <p:txBody>
          <a:bodyPr anchorCtr="0" anchor="ctr" bIns="50800" lIns="50800" spcFirstLastPara="1" rIns="50800" wrap="square" tIns="50800">
            <a:noAutofit/>
          </a:bodyPr>
          <a:lstStyle/>
          <a:p>
            <a:pPr indent="-350920" lvl="0" marL="350920" marR="0" rtl="0" algn="l">
              <a:lnSpc>
                <a:spcPct val="150000"/>
              </a:lnSpc>
              <a:spcBef>
                <a:spcPts val="0"/>
              </a:spcBef>
              <a:spcAft>
                <a:spcPts val="0"/>
              </a:spcAft>
              <a:buClr>
                <a:srgbClr val="FFFFFF"/>
              </a:buClr>
              <a:buSzPts val="2250"/>
              <a:buFont typeface="Montserrat SemiBold"/>
              <a:buChar char="•"/>
            </a:pPr>
            <a:r>
              <a:rPr b="0" i="0" lang="en-US" sz="1500" u="none" cap="none" strike="noStrike">
                <a:solidFill>
                  <a:srgbClr val="FFFFFF"/>
                </a:solidFill>
                <a:latin typeface="Montserrat SemiBold"/>
                <a:ea typeface="Montserrat SemiBold"/>
                <a:cs typeface="Montserrat SemiBold"/>
                <a:sym typeface="Montserrat SemiBold"/>
              </a:rPr>
              <a:t>Philosophy</a:t>
            </a:r>
            <a:endParaRPr/>
          </a:p>
        </p:txBody>
      </p:sp>
      <p:pic>
        <p:nvPicPr>
          <p:cNvPr id="199" name="Google Shape;199;p23"/>
          <p:cNvPicPr preferRelativeResize="0"/>
          <p:nvPr/>
        </p:nvPicPr>
        <p:blipFill rotWithShape="1">
          <a:blip r:embed="rId3">
            <a:alphaModFix/>
          </a:blip>
          <a:srcRect b="0" l="0" r="0" t="0"/>
          <a:stretch/>
        </p:blipFill>
        <p:spPr>
          <a:xfrm rot="540000">
            <a:off x="765656" y="452008"/>
            <a:ext cx="875805" cy="906413"/>
          </a:xfrm>
          <a:prstGeom prst="rect">
            <a:avLst/>
          </a:prstGeom>
          <a:noFill/>
          <a:ln>
            <a:noFill/>
          </a:ln>
        </p:spPr>
      </p:pic>
      <p:sp>
        <p:nvSpPr>
          <p:cNvPr id="200" name="Google Shape;200;p23"/>
          <p:cNvSpPr/>
          <p:nvPr/>
        </p:nvSpPr>
        <p:spPr>
          <a:xfrm rot="-59889">
            <a:off x="376938" y="632197"/>
            <a:ext cx="1653251" cy="39366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900"/>
              <a:buFont typeface="Montserrat"/>
              <a:buNone/>
            </a:pPr>
            <a:r>
              <a:rPr b="1" i="0" lang="en-US" sz="1900" u="none" cap="none" strike="noStrike">
                <a:solidFill>
                  <a:srgbClr val="FFFFFF"/>
                </a:solidFill>
                <a:latin typeface="Montserrat"/>
                <a:ea typeface="Montserrat"/>
                <a:cs typeface="Montserrat"/>
                <a:sym typeface="Montserrat"/>
              </a:rPr>
              <a:t>Genlomark</a:t>
            </a:r>
            <a:endParaRPr/>
          </a:p>
        </p:txBody>
      </p:sp>
      <p:sp>
        <p:nvSpPr>
          <p:cNvPr id="201" name="Google Shape;201;p23"/>
          <p:cNvSpPr/>
          <p:nvPr/>
        </p:nvSpPr>
        <p:spPr>
          <a:xfrm>
            <a:off x="1241929" y="2910119"/>
            <a:ext cx="3763202" cy="1029971"/>
          </a:xfrm>
          <a:prstGeom prst="rect">
            <a:avLst/>
          </a:prstGeom>
          <a:noFill/>
          <a:ln>
            <a:noFill/>
          </a:ln>
        </p:spPr>
        <p:txBody>
          <a:bodyPr anchorCtr="0" anchor="ctr" bIns="50800" lIns="50800" spcFirstLastPara="1" rIns="50800" wrap="square" tIns="50800">
            <a:noAutofit/>
          </a:bodyPr>
          <a:lstStyle/>
          <a:p>
            <a:pPr indent="0" lvl="0" marL="0" marR="0" rtl="0" algn="r">
              <a:lnSpc>
                <a:spcPct val="70000"/>
              </a:lnSpc>
              <a:spcBef>
                <a:spcPts val="0"/>
              </a:spcBef>
              <a:spcAft>
                <a:spcPts val="0"/>
              </a:spcAft>
              <a:buClr>
                <a:srgbClr val="FFFFFF"/>
              </a:buClr>
              <a:buSzPts val="3500"/>
              <a:buFont typeface="Montserrat"/>
              <a:buNone/>
            </a:pPr>
            <a:r>
              <a:rPr b="1" i="0" lang="en-US" sz="3500" u="none" cap="none" strike="noStrike">
                <a:solidFill>
                  <a:srgbClr val="FFFFFF"/>
                </a:solidFill>
                <a:latin typeface="Montserrat"/>
                <a:ea typeface="Montserrat"/>
                <a:cs typeface="Montserrat"/>
                <a:sym typeface="Montserrat"/>
              </a:rPr>
              <a:t>Organizational </a:t>
            </a:r>
            <a:endParaRPr b="0" i="0" sz="3600" u="none" cap="none" strike="noStrike">
              <a:solidFill>
                <a:srgbClr val="000000"/>
              </a:solidFill>
              <a:latin typeface="Helvetica Neue Light"/>
              <a:ea typeface="Helvetica Neue Light"/>
              <a:cs typeface="Helvetica Neue Light"/>
              <a:sym typeface="Helvetica Neue Light"/>
            </a:endParaRPr>
          </a:p>
          <a:p>
            <a:pPr indent="0" lvl="0" marL="0" marR="0" rtl="0" algn="r">
              <a:lnSpc>
                <a:spcPct val="70000"/>
              </a:lnSpc>
              <a:spcBef>
                <a:spcPts val="0"/>
              </a:spcBef>
              <a:spcAft>
                <a:spcPts val="0"/>
              </a:spcAft>
              <a:buClr>
                <a:srgbClr val="FFFFFF"/>
              </a:buClr>
              <a:buSzPts val="3500"/>
              <a:buFont typeface="Montserrat"/>
              <a:buNone/>
            </a:pPr>
            <a:r>
              <a:rPr b="1" i="0" lang="en-US" sz="3500" u="none" cap="none" strike="noStrike">
                <a:solidFill>
                  <a:srgbClr val="FFFFFF"/>
                </a:solidFill>
                <a:latin typeface="Montserrat"/>
                <a:ea typeface="Montserrat"/>
                <a:cs typeface="Montserrat"/>
                <a:sym typeface="Montserrat"/>
              </a:rPr>
              <a:t>Structure</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202" name="Google Shape;202;p23"/>
          <p:cNvSpPr/>
          <p:nvPr/>
        </p:nvSpPr>
        <p:spPr>
          <a:xfrm>
            <a:off x="3787924" y="7151052"/>
            <a:ext cx="1178653" cy="70050"/>
          </a:xfrm>
          <a:prstGeom prst="rect">
            <a:avLst/>
          </a:prstGeom>
          <a:solidFill>
            <a:srgbClr val="FFFFFF">
              <a:alpha val="98823"/>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203" name="Google Shape;203;p23"/>
          <p:cNvSpPr/>
          <p:nvPr/>
        </p:nvSpPr>
        <p:spPr>
          <a:xfrm>
            <a:off x="8335715" y="7793408"/>
            <a:ext cx="254001" cy="254001"/>
          </a:xfrm>
          <a:prstGeom prst="ellipse">
            <a:avLst/>
          </a:prstGeom>
          <a:solidFill>
            <a:srgbClr val="8D0437"/>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204" name="Google Shape;204;p23"/>
          <p:cNvSpPr/>
          <p:nvPr/>
        </p:nvSpPr>
        <p:spPr>
          <a:xfrm>
            <a:off x="8826782" y="7793408"/>
            <a:ext cx="254001" cy="254001"/>
          </a:xfrm>
          <a:prstGeom prst="ellipse">
            <a:avLst/>
          </a:prstGeom>
          <a:solidFill>
            <a:srgbClr val="8D0437"/>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205" name="Google Shape;205;p23"/>
          <p:cNvSpPr/>
          <p:nvPr/>
        </p:nvSpPr>
        <p:spPr>
          <a:xfrm>
            <a:off x="6427893" y="2179981"/>
            <a:ext cx="775031" cy="410303"/>
          </a:xfrm>
          <a:custGeom>
            <a:rect b="b" l="l" r="r" t="t"/>
            <a:pathLst>
              <a:path extrusionOk="0" h="21600" w="21600">
                <a:moveTo>
                  <a:pt x="10800" y="0"/>
                </a:moveTo>
                <a:lnTo>
                  <a:pt x="21600" y="21600"/>
                </a:lnTo>
                <a:lnTo>
                  <a:pt x="0" y="21600"/>
                </a:lnTo>
                <a:close/>
              </a:path>
            </a:pathLst>
          </a:custGeom>
          <a:solidFill>
            <a:srgbClr val="8D0437"/>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9" name="Shape 209"/>
        <p:cNvGrpSpPr/>
        <p:nvPr/>
      </p:nvGrpSpPr>
      <p:grpSpPr>
        <a:xfrm>
          <a:off x="0" y="0"/>
          <a:ext cx="0" cy="0"/>
          <a:chOff x="0" y="0"/>
          <a:chExt cx="0" cy="0"/>
        </a:xfrm>
      </p:grpSpPr>
      <p:sp>
        <p:nvSpPr>
          <p:cNvPr id="210" name="Google Shape;210;p24"/>
          <p:cNvSpPr/>
          <p:nvPr/>
        </p:nvSpPr>
        <p:spPr>
          <a:xfrm>
            <a:off x="-170960" y="-122742"/>
            <a:ext cx="13334770" cy="5480464"/>
          </a:xfrm>
          <a:prstGeom prst="rect">
            <a:avLst/>
          </a:prstGeom>
          <a:solidFill>
            <a:srgbClr val="8D0437"/>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pic>
        <p:nvPicPr>
          <p:cNvPr id="211" name="Google Shape;211;p24"/>
          <p:cNvPicPr preferRelativeResize="0"/>
          <p:nvPr/>
        </p:nvPicPr>
        <p:blipFill rotWithShape="1">
          <a:blip r:embed="rId3">
            <a:alphaModFix/>
          </a:blip>
          <a:srcRect b="2" l="0" r="0" t="2"/>
          <a:stretch/>
        </p:blipFill>
        <p:spPr>
          <a:xfrm>
            <a:off x="1049085" y="2228096"/>
            <a:ext cx="3146087" cy="4647005"/>
          </a:xfrm>
          <a:prstGeom prst="rect">
            <a:avLst/>
          </a:prstGeom>
          <a:noFill/>
          <a:ln>
            <a:noFill/>
          </a:ln>
        </p:spPr>
      </p:pic>
      <p:pic>
        <p:nvPicPr>
          <p:cNvPr id="212" name="Google Shape;212;p24"/>
          <p:cNvPicPr preferRelativeResize="0"/>
          <p:nvPr/>
        </p:nvPicPr>
        <p:blipFill rotWithShape="1">
          <a:blip r:embed="rId4">
            <a:alphaModFix/>
          </a:blip>
          <a:srcRect b="5811" l="30668" r="27023" t="1029"/>
          <a:stretch/>
        </p:blipFill>
        <p:spPr>
          <a:xfrm>
            <a:off x="4927294" y="2242582"/>
            <a:ext cx="3145848" cy="4618114"/>
          </a:xfrm>
          <a:prstGeom prst="rect">
            <a:avLst/>
          </a:prstGeom>
          <a:noFill/>
          <a:ln>
            <a:noFill/>
          </a:ln>
        </p:spPr>
      </p:pic>
      <p:pic>
        <p:nvPicPr>
          <p:cNvPr id="213" name="Google Shape;213;p24"/>
          <p:cNvPicPr preferRelativeResize="0"/>
          <p:nvPr/>
        </p:nvPicPr>
        <p:blipFill rotWithShape="1">
          <a:blip r:embed="rId5">
            <a:alphaModFix/>
          </a:blip>
          <a:srcRect b="15827" l="6355" r="8418" t="0"/>
          <a:stretch/>
        </p:blipFill>
        <p:spPr>
          <a:xfrm>
            <a:off x="8805503" y="2226469"/>
            <a:ext cx="3146068" cy="4661226"/>
          </a:xfrm>
          <a:prstGeom prst="rect">
            <a:avLst/>
          </a:prstGeom>
          <a:noFill/>
          <a:ln>
            <a:noFill/>
          </a:ln>
        </p:spPr>
      </p:pic>
      <p:sp>
        <p:nvSpPr>
          <p:cNvPr id="214" name="Google Shape;214;p24"/>
          <p:cNvSpPr/>
          <p:nvPr/>
        </p:nvSpPr>
        <p:spPr>
          <a:xfrm>
            <a:off x="2429148" y="7027650"/>
            <a:ext cx="2038800" cy="4065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2000"/>
              <a:buFont typeface="Montserrat"/>
              <a:buNone/>
            </a:pPr>
            <a:r>
              <a:rPr b="1" i="0" lang="en-US" sz="2000" u="none" cap="none" strike="noStrike">
                <a:solidFill>
                  <a:srgbClr val="000000"/>
                </a:solidFill>
                <a:latin typeface="Montserrat"/>
                <a:ea typeface="Montserrat"/>
                <a:cs typeface="Montserrat"/>
                <a:sym typeface="Montserrat"/>
              </a:rPr>
              <a:t>Jake Dewey</a:t>
            </a:r>
            <a:endParaRPr/>
          </a:p>
        </p:txBody>
      </p:sp>
      <p:sp>
        <p:nvSpPr>
          <p:cNvPr id="215" name="Google Shape;215;p24"/>
          <p:cNvSpPr/>
          <p:nvPr/>
        </p:nvSpPr>
        <p:spPr>
          <a:xfrm>
            <a:off x="6413401" y="7038025"/>
            <a:ext cx="1869000" cy="4065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2000"/>
              <a:buFont typeface="Montserrat"/>
              <a:buNone/>
            </a:pPr>
            <a:r>
              <a:rPr b="1" i="0" lang="en-US" sz="2000" u="none" cap="none" strike="noStrike">
                <a:solidFill>
                  <a:srgbClr val="000000"/>
                </a:solidFill>
                <a:latin typeface="Montserrat"/>
                <a:ea typeface="Montserrat"/>
                <a:cs typeface="Montserrat"/>
                <a:sym typeface="Montserrat"/>
              </a:rPr>
              <a:t>Julia Marie</a:t>
            </a:r>
            <a:endParaRPr/>
          </a:p>
        </p:txBody>
      </p:sp>
      <p:sp>
        <p:nvSpPr>
          <p:cNvPr id="216" name="Google Shape;216;p24"/>
          <p:cNvSpPr/>
          <p:nvPr/>
        </p:nvSpPr>
        <p:spPr>
          <a:xfrm>
            <a:off x="9794148" y="7038025"/>
            <a:ext cx="2585100" cy="4065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2000"/>
              <a:buFont typeface="Montserrat"/>
              <a:buNone/>
            </a:pPr>
            <a:r>
              <a:rPr b="1" i="0" lang="en-US" sz="2000" u="none" cap="none" strike="noStrike">
                <a:solidFill>
                  <a:srgbClr val="000000"/>
                </a:solidFill>
                <a:latin typeface="Montserrat"/>
                <a:ea typeface="Montserrat"/>
                <a:cs typeface="Montserrat"/>
                <a:sym typeface="Montserrat"/>
              </a:rPr>
              <a:t>Alex Anderson</a:t>
            </a:r>
            <a:endParaRPr/>
          </a:p>
        </p:txBody>
      </p:sp>
      <p:sp>
        <p:nvSpPr>
          <p:cNvPr id="217" name="Google Shape;217;p24"/>
          <p:cNvSpPr/>
          <p:nvPr/>
        </p:nvSpPr>
        <p:spPr>
          <a:xfrm>
            <a:off x="1722013" y="7576644"/>
            <a:ext cx="1800173" cy="364202"/>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1700"/>
              <a:buFont typeface="Montserrat Medium"/>
              <a:buNone/>
            </a:pPr>
            <a:r>
              <a:rPr b="0" i="0" lang="en-US" sz="1700" u="none" cap="none" strike="noStrike">
                <a:solidFill>
                  <a:srgbClr val="000000"/>
                </a:solidFill>
                <a:latin typeface="Montserrat Medium"/>
                <a:ea typeface="Montserrat Medium"/>
                <a:cs typeface="Montserrat Medium"/>
                <a:sym typeface="Montserrat Medium"/>
              </a:rPr>
              <a:t>Founder &amp; CEO</a:t>
            </a:r>
            <a:endParaRPr/>
          </a:p>
        </p:txBody>
      </p:sp>
      <p:sp>
        <p:nvSpPr>
          <p:cNvPr id="218" name="Google Shape;218;p24"/>
          <p:cNvSpPr/>
          <p:nvPr/>
        </p:nvSpPr>
        <p:spPr>
          <a:xfrm>
            <a:off x="5123802" y="7601358"/>
            <a:ext cx="2767305" cy="364202"/>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1700"/>
              <a:buFont typeface="Montserrat Medium"/>
              <a:buNone/>
            </a:pPr>
            <a:r>
              <a:rPr b="0" i="0" lang="en-US" sz="1700" u="none" cap="none" strike="noStrike">
                <a:solidFill>
                  <a:srgbClr val="000000"/>
                </a:solidFill>
                <a:latin typeface="Montserrat Medium"/>
                <a:ea typeface="Montserrat Medium"/>
                <a:cs typeface="Montserrat Medium"/>
                <a:sym typeface="Montserrat Medium"/>
              </a:rPr>
              <a:t>Chief  Marketing Officer</a:t>
            </a:r>
            <a:endParaRPr/>
          </a:p>
        </p:txBody>
      </p:sp>
      <p:sp>
        <p:nvSpPr>
          <p:cNvPr id="219" name="Google Shape;219;p24"/>
          <p:cNvSpPr/>
          <p:nvPr/>
        </p:nvSpPr>
        <p:spPr>
          <a:xfrm>
            <a:off x="8854445" y="7591233"/>
            <a:ext cx="3078019" cy="364202"/>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1700"/>
              <a:buFont typeface="Montserrat Medium"/>
              <a:buNone/>
            </a:pPr>
            <a:r>
              <a:rPr b="0" i="0" lang="en-US" sz="1700" u="none" cap="none" strike="noStrike">
                <a:solidFill>
                  <a:srgbClr val="000000"/>
                </a:solidFill>
                <a:latin typeface="Montserrat Medium"/>
                <a:ea typeface="Montserrat Medium"/>
                <a:cs typeface="Montserrat Medium"/>
                <a:sym typeface="Montserrat Medium"/>
              </a:rPr>
              <a:t>Chief Operating Officer</a:t>
            </a:r>
            <a:endParaRPr/>
          </a:p>
        </p:txBody>
      </p:sp>
      <p:sp>
        <p:nvSpPr>
          <p:cNvPr id="220" name="Google Shape;220;p24"/>
          <p:cNvSpPr/>
          <p:nvPr/>
        </p:nvSpPr>
        <p:spPr>
          <a:xfrm rot="10794534">
            <a:off x="1291255" y="2219720"/>
            <a:ext cx="775031" cy="410304"/>
          </a:xfrm>
          <a:custGeom>
            <a:rect b="b" l="l" r="r" t="t"/>
            <a:pathLst>
              <a:path extrusionOk="0" h="21600" w="21600">
                <a:moveTo>
                  <a:pt x="10800" y="0"/>
                </a:moveTo>
                <a:lnTo>
                  <a:pt x="21600" y="21600"/>
                </a:lnTo>
                <a:lnTo>
                  <a:pt x="0" y="21600"/>
                </a:lnTo>
                <a:close/>
              </a:path>
            </a:pathLst>
          </a:custGeom>
          <a:solidFill>
            <a:srgbClr val="8D0437"/>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8D0437"/>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221" name="Google Shape;221;p24"/>
          <p:cNvSpPr/>
          <p:nvPr/>
        </p:nvSpPr>
        <p:spPr>
          <a:xfrm rot="10794534">
            <a:off x="5198621" y="2219720"/>
            <a:ext cx="775032" cy="410304"/>
          </a:xfrm>
          <a:custGeom>
            <a:rect b="b" l="l" r="r" t="t"/>
            <a:pathLst>
              <a:path extrusionOk="0" h="21600" w="21600">
                <a:moveTo>
                  <a:pt x="10800" y="0"/>
                </a:moveTo>
                <a:lnTo>
                  <a:pt x="21600" y="21600"/>
                </a:lnTo>
                <a:lnTo>
                  <a:pt x="0" y="21600"/>
                </a:lnTo>
                <a:close/>
              </a:path>
            </a:pathLst>
          </a:custGeom>
          <a:solidFill>
            <a:srgbClr val="8D0437"/>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8D0437"/>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222" name="Google Shape;222;p24"/>
          <p:cNvSpPr/>
          <p:nvPr/>
        </p:nvSpPr>
        <p:spPr>
          <a:xfrm rot="10794534">
            <a:off x="9061026" y="2217707"/>
            <a:ext cx="775032" cy="410304"/>
          </a:xfrm>
          <a:custGeom>
            <a:rect b="b" l="l" r="r" t="t"/>
            <a:pathLst>
              <a:path extrusionOk="0" h="21600" w="21600">
                <a:moveTo>
                  <a:pt x="10800" y="0"/>
                </a:moveTo>
                <a:lnTo>
                  <a:pt x="21600" y="21600"/>
                </a:lnTo>
                <a:lnTo>
                  <a:pt x="0" y="21600"/>
                </a:lnTo>
                <a:close/>
              </a:path>
            </a:pathLst>
          </a:custGeom>
          <a:solidFill>
            <a:srgbClr val="8D0437"/>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8D0437"/>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223" name="Google Shape;223;p24"/>
          <p:cNvSpPr/>
          <p:nvPr/>
        </p:nvSpPr>
        <p:spPr>
          <a:xfrm>
            <a:off x="2192501" y="657575"/>
            <a:ext cx="1869000" cy="342900"/>
          </a:xfrm>
          <a:prstGeom prst="rect">
            <a:avLst/>
          </a:prstGeom>
          <a:noFill/>
          <a:ln>
            <a:noFill/>
          </a:ln>
        </p:spPr>
        <p:txBody>
          <a:bodyPr anchorCtr="0" anchor="t" bIns="50800" lIns="50800" spcFirstLastPara="1" rIns="50800" wrap="square" tIns="50800">
            <a:noAutofit/>
          </a:bodyPr>
          <a:lstStyle/>
          <a:p>
            <a:pPr indent="-350920" lvl="0" marL="350920" marR="0" rtl="0" algn="l">
              <a:lnSpc>
                <a:spcPct val="150000"/>
              </a:lnSpc>
              <a:spcBef>
                <a:spcPts val="0"/>
              </a:spcBef>
              <a:spcAft>
                <a:spcPts val="0"/>
              </a:spcAft>
              <a:buClr>
                <a:srgbClr val="FFFFFF"/>
              </a:buClr>
              <a:buSzPts val="2250"/>
              <a:buFont typeface="Montserrat SemiBold"/>
              <a:buChar char="•"/>
            </a:pPr>
            <a:r>
              <a:rPr b="0" i="0" lang="en-US" sz="1500" u="none" cap="none" strike="noStrike">
                <a:solidFill>
                  <a:srgbClr val="FFFFFF"/>
                </a:solidFill>
                <a:latin typeface="Montserrat SemiBold"/>
                <a:ea typeface="Montserrat SemiBold"/>
                <a:cs typeface="Montserrat SemiBold"/>
                <a:sym typeface="Montserrat SemiBold"/>
              </a:rPr>
              <a:t>The Team</a:t>
            </a:r>
            <a:endParaRPr/>
          </a:p>
        </p:txBody>
      </p:sp>
      <p:pic>
        <p:nvPicPr>
          <p:cNvPr id="224" name="Google Shape;224;p24"/>
          <p:cNvPicPr preferRelativeResize="0"/>
          <p:nvPr/>
        </p:nvPicPr>
        <p:blipFill rotWithShape="1">
          <a:blip r:embed="rId6">
            <a:alphaModFix/>
          </a:blip>
          <a:srcRect b="0" l="0" r="0" t="0"/>
          <a:stretch/>
        </p:blipFill>
        <p:spPr>
          <a:xfrm rot="540000">
            <a:off x="765656" y="452008"/>
            <a:ext cx="875805" cy="906413"/>
          </a:xfrm>
          <a:prstGeom prst="rect">
            <a:avLst/>
          </a:prstGeom>
          <a:noFill/>
          <a:ln>
            <a:noFill/>
          </a:ln>
        </p:spPr>
      </p:pic>
      <p:sp>
        <p:nvSpPr>
          <p:cNvPr id="225" name="Google Shape;225;p24"/>
          <p:cNvSpPr/>
          <p:nvPr/>
        </p:nvSpPr>
        <p:spPr>
          <a:xfrm rot="-60082">
            <a:off x="419796" y="632205"/>
            <a:ext cx="1699460" cy="39366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900"/>
              <a:buFont typeface="Montserrat"/>
              <a:buNone/>
            </a:pPr>
            <a:r>
              <a:rPr b="1" i="0" lang="en-US" sz="1900" u="none" cap="none" strike="noStrike">
                <a:solidFill>
                  <a:srgbClr val="FFFFFF"/>
                </a:solidFill>
                <a:latin typeface="Montserrat"/>
                <a:ea typeface="Montserrat"/>
                <a:cs typeface="Montserrat"/>
                <a:sym typeface="Montserrat"/>
              </a:rPr>
              <a:t>Genlomark</a:t>
            </a:r>
            <a:endParaRPr/>
          </a:p>
        </p:txBody>
      </p:sp>
      <p:sp>
        <p:nvSpPr>
          <p:cNvPr id="226" name="Google Shape;226;p24"/>
          <p:cNvSpPr/>
          <p:nvPr/>
        </p:nvSpPr>
        <p:spPr>
          <a:xfrm>
            <a:off x="1044902" y="7122187"/>
            <a:ext cx="1272448" cy="217307"/>
          </a:xfrm>
          <a:prstGeom prst="rect">
            <a:avLst/>
          </a:prstGeom>
          <a:solidFill>
            <a:srgbClr val="8D0437">
              <a:alpha val="98823"/>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227" name="Google Shape;227;p24"/>
          <p:cNvSpPr/>
          <p:nvPr/>
        </p:nvSpPr>
        <p:spPr>
          <a:xfrm>
            <a:off x="4927294" y="7122187"/>
            <a:ext cx="1272448" cy="217307"/>
          </a:xfrm>
          <a:prstGeom prst="rect">
            <a:avLst/>
          </a:prstGeom>
          <a:solidFill>
            <a:srgbClr val="8D0437">
              <a:alpha val="98823"/>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228" name="Google Shape;228;p24"/>
          <p:cNvSpPr/>
          <p:nvPr/>
        </p:nvSpPr>
        <p:spPr>
          <a:xfrm>
            <a:off x="8809687" y="7122187"/>
            <a:ext cx="987468" cy="238081"/>
          </a:xfrm>
          <a:prstGeom prst="rect">
            <a:avLst/>
          </a:prstGeom>
          <a:solidFill>
            <a:srgbClr val="8D0437">
              <a:alpha val="98823"/>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229" name="Google Shape;229;p24"/>
          <p:cNvSpPr/>
          <p:nvPr/>
        </p:nvSpPr>
        <p:spPr>
          <a:xfrm>
            <a:off x="10010167" y="6361984"/>
            <a:ext cx="254001" cy="254001"/>
          </a:xfrm>
          <a:prstGeom prst="ellipse">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230" name="Google Shape;230;p24"/>
          <p:cNvSpPr/>
          <p:nvPr/>
        </p:nvSpPr>
        <p:spPr>
          <a:xfrm>
            <a:off x="10501234" y="6361984"/>
            <a:ext cx="254001" cy="254001"/>
          </a:xfrm>
          <a:prstGeom prst="ellipse">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231" name="Google Shape;231;p24"/>
          <p:cNvSpPr/>
          <p:nvPr/>
        </p:nvSpPr>
        <p:spPr>
          <a:xfrm>
            <a:off x="6055173" y="6361984"/>
            <a:ext cx="254001" cy="254001"/>
          </a:xfrm>
          <a:prstGeom prst="ellipse">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232" name="Google Shape;232;p24"/>
          <p:cNvSpPr/>
          <p:nvPr/>
        </p:nvSpPr>
        <p:spPr>
          <a:xfrm>
            <a:off x="6546239" y="6361984"/>
            <a:ext cx="254001" cy="254001"/>
          </a:xfrm>
          <a:prstGeom prst="ellipse">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233" name="Google Shape;233;p24"/>
          <p:cNvSpPr/>
          <p:nvPr/>
        </p:nvSpPr>
        <p:spPr>
          <a:xfrm>
            <a:off x="2122566" y="6361984"/>
            <a:ext cx="254001" cy="254001"/>
          </a:xfrm>
          <a:prstGeom prst="ellipse">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234" name="Google Shape;234;p24"/>
          <p:cNvSpPr/>
          <p:nvPr/>
        </p:nvSpPr>
        <p:spPr>
          <a:xfrm>
            <a:off x="2613632" y="6361984"/>
            <a:ext cx="254001" cy="254001"/>
          </a:xfrm>
          <a:prstGeom prst="ellipse">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235" name="Google Shape;235;p24"/>
          <p:cNvSpPr/>
          <p:nvPr/>
        </p:nvSpPr>
        <p:spPr>
          <a:xfrm>
            <a:off x="-190568" y="9366125"/>
            <a:ext cx="13334770" cy="539833"/>
          </a:xfrm>
          <a:prstGeom prst="rect">
            <a:avLst/>
          </a:prstGeom>
          <a:solidFill>
            <a:srgbClr val="8D0437"/>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9" name="Shape 239"/>
        <p:cNvGrpSpPr/>
        <p:nvPr/>
      </p:nvGrpSpPr>
      <p:grpSpPr>
        <a:xfrm>
          <a:off x="0" y="0"/>
          <a:ext cx="0" cy="0"/>
          <a:chOff x="0" y="0"/>
          <a:chExt cx="0" cy="0"/>
        </a:xfrm>
      </p:grpSpPr>
      <p:sp>
        <p:nvSpPr>
          <p:cNvPr id="240" name="Google Shape;240;p25"/>
          <p:cNvSpPr/>
          <p:nvPr/>
        </p:nvSpPr>
        <p:spPr>
          <a:xfrm>
            <a:off x="5480540" y="4923391"/>
            <a:ext cx="3794304" cy="4835476"/>
          </a:xfrm>
          <a:prstGeom prst="rect">
            <a:avLst/>
          </a:prstGeom>
          <a:solidFill>
            <a:srgbClr val="8D0437"/>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pic>
        <p:nvPicPr>
          <p:cNvPr id="241" name="Google Shape;241;p25"/>
          <p:cNvPicPr preferRelativeResize="0"/>
          <p:nvPr/>
        </p:nvPicPr>
        <p:blipFill rotWithShape="1">
          <a:blip r:embed="rId3">
            <a:alphaModFix/>
          </a:blip>
          <a:srcRect b="28186" l="0" r="24661" t="6336"/>
          <a:stretch/>
        </p:blipFill>
        <p:spPr>
          <a:xfrm>
            <a:off x="5483893" y="-5602"/>
            <a:ext cx="3795533" cy="4947569"/>
          </a:xfrm>
          <a:prstGeom prst="rect">
            <a:avLst/>
          </a:prstGeom>
          <a:noFill/>
          <a:ln>
            <a:noFill/>
          </a:ln>
        </p:spPr>
      </p:pic>
      <p:sp>
        <p:nvSpPr>
          <p:cNvPr id="242" name="Google Shape;242;p25"/>
          <p:cNvSpPr/>
          <p:nvPr/>
        </p:nvSpPr>
        <p:spPr>
          <a:xfrm>
            <a:off x="1307014" y="3638427"/>
            <a:ext cx="3125856" cy="1238288"/>
          </a:xfrm>
          <a:prstGeom prst="rect">
            <a:avLst/>
          </a:prstGeom>
          <a:noFill/>
          <a:ln>
            <a:noFill/>
          </a:ln>
        </p:spPr>
        <p:txBody>
          <a:bodyPr anchorCtr="0" anchor="ctr" bIns="50800" lIns="50800" spcFirstLastPara="1" rIns="50800" wrap="square" tIns="50800">
            <a:noAutofit/>
          </a:bodyPr>
          <a:lstStyle/>
          <a:p>
            <a:pPr indent="0" lvl="0" marL="0" marR="0" rtl="0" algn="r">
              <a:lnSpc>
                <a:spcPct val="90000"/>
              </a:lnSpc>
              <a:spcBef>
                <a:spcPts val="0"/>
              </a:spcBef>
              <a:spcAft>
                <a:spcPts val="0"/>
              </a:spcAft>
              <a:buClr>
                <a:srgbClr val="121520"/>
              </a:buClr>
              <a:buSzPts val="4100"/>
              <a:buFont typeface="Montserrat"/>
              <a:buNone/>
            </a:pPr>
            <a:r>
              <a:rPr b="1" i="0" lang="en-US" sz="4100" u="none" cap="none" strike="noStrike">
                <a:solidFill>
                  <a:srgbClr val="121520"/>
                </a:solidFill>
                <a:latin typeface="Montserrat"/>
                <a:ea typeface="Montserrat"/>
                <a:cs typeface="Montserrat"/>
                <a:sym typeface="Montserrat"/>
              </a:rPr>
              <a:t>Upcoming </a:t>
            </a:r>
            <a:endParaRPr b="0" i="0" sz="3600" u="none" cap="none" strike="noStrike">
              <a:solidFill>
                <a:srgbClr val="000000"/>
              </a:solidFill>
              <a:latin typeface="Helvetica Neue Light"/>
              <a:ea typeface="Helvetica Neue Light"/>
              <a:cs typeface="Helvetica Neue Light"/>
              <a:sym typeface="Helvetica Neue Light"/>
            </a:endParaRPr>
          </a:p>
          <a:p>
            <a:pPr indent="0" lvl="0" marL="0" marR="0" rtl="0" algn="r">
              <a:lnSpc>
                <a:spcPct val="90000"/>
              </a:lnSpc>
              <a:spcBef>
                <a:spcPts val="0"/>
              </a:spcBef>
              <a:spcAft>
                <a:spcPts val="0"/>
              </a:spcAft>
              <a:buClr>
                <a:srgbClr val="121520"/>
              </a:buClr>
              <a:buSzPts val="4100"/>
              <a:buFont typeface="Montserrat"/>
              <a:buNone/>
            </a:pPr>
            <a:r>
              <a:rPr b="1" i="0" lang="en-US" sz="4100" u="none" cap="none" strike="noStrike">
                <a:solidFill>
                  <a:srgbClr val="121520"/>
                </a:solidFill>
                <a:latin typeface="Montserrat"/>
                <a:ea typeface="Montserrat"/>
                <a:cs typeface="Montserrat"/>
                <a:sym typeface="Montserrat"/>
              </a:rPr>
              <a:t>Offers</a:t>
            </a:r>
            <a:endParaRPr/>
          </a:p>
        </p:txBody>
      </p:sp>
      <p:sp>
        <p:nvSpPr>
          <p:cNvPr id="243" name="Google Shape;243;p25"/>
          <p:cNvSpPr/>
          <p:nvPr/>
        </p:nvSpPr>
        <p:spPr>
          <a:xfrm>
            <a:off x="6522886" y="6125359"/>
            <a:ext cx="2178650" cy="15494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FFFFFF"/>
              </a:buClr>
              <a:buSzPts val="1500"/>
              <a:buFont typeface="Montserrat Light"/>
              <a:buNone/>
            </a:pPr>
            <a:r>
              <a:rPr b="0" i="0" lang="en-US" sz="1500" u="none" cap="none" strike="noStrike">
                <a:solidFill>
                  <a:srgbClr val="FFFFFF"/>
                </a:solidFill>
                <a:latin typeface="Montserrat Light"/>
                <a:ea typeface="Montserrat Light"/>
                <a:cs typeface="Montserrat Light"/>
                <a:sym typeface="Montserrat Light"/>
              </a:rPr>
              <a:t>2027’s Upcoming New Trend:</a:t>
            </a:r>
            <a:endParaRPr/>
          </a:p>
          <a:p>
            <a:pPr indent="0" lvl="0" marL="0" marR="0" rtl="0" algn="l">
              <a:lnSpc>
                <a:spcPct val="100000"/>
              </a:lnSpc>
              <a:spcBef>
                <a:spcPts val="0"/>
              </a:spcBef>
              <a:spcAft>
                <a:spcPts val="0"/>
              </a:spcAft>
              <a:buClr>
                <a:srgbClr val="FFFFFF"/>
              </a:buClr>
              <a:buSzPts val="1500"/>
              <a:buFont typeface="Montserrat Light"/>
              <a:buNone/>
            </a:pPr>
            <a:r>
              <a:rPr b="0" i="0" lang="en-US" sz="1500" u="none" cap="none" strike="noStrike">
                <a:solidFill>
                  <a:srgbClr val="FFFFFF"/>
                </a:solidFill>
                <a:latin typeface="Montserrat Light"/>
                <a:ea typeface="Montserrat Light"/>
                <a:cs typeface="Montserrat Light"/>
                <a:sym typeface="Montserrat Light"/>
              </a:rPr>
              <a:t>Modern Web Designs</a:t>
            </a:r>
            <a:endParaRPr/>
          </a:p>
          <a:p>
            <a:pPr indent="0" lvl="0" marL="0" marR="0" rtl="0" algn="l">
              <a:lnSpc>
                <a:spcPct val="100000"/>
              </a:lnSpc>
              <a:spcBef>
                <a:spcPts val="0"/>
              </a:spcBef>
              <a:spcAft>
                <a:spcPts val="0"/>
              </a:spcAft>
              <a:buClr>
                <a:srgbClr val="FFFFFF"/>
              </a:buClr>
              <a:buSzPts val="1500"/>
              <a:buFont typeface="Montserrat Light"/>
              <a:buNone/>
            </a:pPr>
            <a:r>
              <a:rPr b="0" i="0" lang="en-US" sz="1500" u="none" cap="none" strike="noStrike">
                <a:solidFill>
                  <a:srgbClr val="FFFFFF"/>
                </a:solidFill>
                <a:latin typeface="Montserrat Light"/>
                <a:ea typeface="Montserrat Light"/>
                <a:cs typeface="Montserrat Light"/>
                <a:sym typeface="Montserrat Light"/>
              </a:rPr>
              <a:t>New Trend for Digital Marketing</a:t>
            </a:r>
            <a:endParaRPr/>
          </a:p>
        </p:txBody>
      </p:sp>
      <p:sp>
        <p:nvSpPr>
          <p:cNvPr id="244" name="Google Shape;244;p25"/>
          <p:cNvSpPr/>
          <p:nvPr/>
        </p:nvSpPr>
        <p:spPr>
          <a:xfrm>
            <a:off x="10188059" y="1741883"/>
            <a:ext cx="1926437" cy="17907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121520"/>
              </a:buClr>
              <a:buSzPts val="1500"/>
              <a:buFont typeface="Montserrat Light"/>
              <a:buNone/>
            </a:pPr>
            <a:r>
              <a:rPr b="0" i="0" lang="en-US" sz="1500" u="none" cap="none" strike="noStrike">
                <a:solidFill>
                  <a:srgbClr val="121520"/>
                </a:solidFill>
                <a:latin typeface="Montserrat Light"/>
                <a:ea typeface="Montserrat Light"/>
                <a:cs typeface="Montserrat Light"/>
                <a:sym typeface="Montserrat Light"/>
              </a:rPr>
              <a:t>Genlomark commits itself to provide you the latest Design Trends &amp; perfect Digital Marketing for business .</a:t>
            </a:r>
            <a:endParaRPr/>
          </a:p>
        </p:txBody>
      </p:sp>
      <p:sp>
        <p:nvSpPr>
          <p:cNvPr id="245" name="Google Shape;245;p25"/>
          <p:cNvSpPr/>
          <p:nvPr/>
        </p:nvSpPr>
        <p:spPr>
          <a:xfrm>
            <a:off x="2192501" y="670275"/>
            <a:ext cx="2593800" cy="342900"/>
          </a:xfrm>
          <a:prstGeom prst="rect">
            <a:avLst/>
          </a:prstGeom>
          <a:noFill/>
          <a:ln>
            <a:noFill/>
          </a:ln>
        </p:spPr>
        <p:txBody>
          <a:bodyPr anchorCtr="0" anchor="t" bIns="50800" lIns="50800" spcFirstLastPara="1" rIns="50800" wrap="square" tIns="50800">
            <a:noAutofit/>
          </a:bodyPr>
          <a:lstStyle/>
          <a:p>
            <a:pPr indent="-350920" lvl="0" marL="350920" marR="0" rtl="0" algn="l">
              <a:lnSpc>
                <a:spcPct val="150000"/>
              </a:lnSpc>
              <a:spcBef>
                <a:spcPts val="0"/>
              </a:spcBef>
              <a:spcAft>
                <a:spcPts val="0"/>
              </a:spcAft>
              <a:buClr>
                <a:srgbClr val="8D0437"/>
              </a:buClr>
              <a:buSzPts val="2250"/>
              <a:buFont typeface="Montserrat SemiBold"/>
              <a:buChar char="•"/>
            </a:pPr>
            <a:r>
              <a:rPr b="0" i="0" lang="en-US" sz="1500" u="none" cap="none" strike="noStrike">
                <a:solidFill>
                  <a:srgbClr val="8D0437"/>
                </a:solidFill>
                <a:latin typeface="Montserrat SemiBold"/>
                <a:ea typeface="Montserrat SemiBold"/>
                <a:cs typeface="Montserrat SemiBold"/>
                <a:sym typeface="Montserrat SemiBold"/>
              </a:rPr>
              <a:t>Upcoming Offers</a:t>
            </a:r>
            <a:endParaRPr/>
          </a:p>
        </p:txBody>
      </p:sp>
      <p:sp>
        <p:nvSpPr>
          <p:cNvPr id="246" name="Google Shape;246;p25"/>
          <p:cNvSpPr/>
          <p:nvPr/>
        </p:nvSpPr>
        <p:spPr>
          <a:xfrm rot="-60058">
            <a:off x="430022" y="644889"/>
            <a:ext cx="1682957" cy="39366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8D0437"/>
              </a:buClr>
              <a:buSzPts val="1900"/>
              <a:buFont typeface="Montserrat"/>
              <a:buNone/>
            </a:pPr>
            <a:r>
              <a:rPr b="1" i="0" lang="en-US" sz="1900" u="none" cap="none" strike="noStrike">
                <a:solidFill>
                  <a:srgbClr val="8D0437"/>
                </a:solidFill>
                <a:latin typeface="Montserrat"/>
                <a:ea typeface="Montserrat"/>
                <a:cs typeface="Montserrat"/>
                <a:sym typeface="Montserrat"/>
              </a:rPr>
              <a:t>Genlomark</a:t>
            </a:r>
            <a:endParaRPr/>
          </a:p>
        </p:txBody>
      </p:sp>
      <p:pic>
        <p:nvPicPr>
          <p:cNvPr id="247" name="Google Shape;247;p25"/>
          <p:cNvPicPr preferRelativeResize="0"/>
          <p:nvPr/>
        </p:nvPicPr>
        <p:blipFill rotWithShape="1">
          <a:blip r:embed="rId4">
            <a:alphaModFix/>
          </a:blip>
          <a:srcRect b="0" l="0" r="0" t="0"/>
          <a:stretch/>
        </p:blipFill>
        <p:spPr>
          <a:xfrm rot="720000">
            <a:off x="764720" y="432935"/>
            <a:ext cx="937204" cy="969959"/>
          </a:xfrm>
          <a:prstGeom prst="rect">
            <a:avLst/>
          </a:prstGeom>
          <a:noFill/>
          <a:ln>
            <a:noFill/>
          </a:ln>
        </p:spPr>
      </p:pic>
      <p:pic>
        <p:nvPicPr>
          <p:cNvPr id="248" name="Google Shape;248;p25"/>
          <p:cNvPicPr preferRelativeResize="0"/>
          <p:nvPr/>
        </p:nvPicPr>
        <p:blipFill rotWithShape="1">
          <a:blip r:embed="rId5">
            <a:alphaModFix/>
          </a:blip>
          <a:srcRect b="3705" l="9880" r="27247" t="41256"/>
          <a:stretch/>
        </p:blipFill>
        <p:spPr>
          <a:xfrm>
            <a:off x="9279019" y="4923168"/>
            <a:ext cx="3769915" cy="4951464"/>
          </a:xfrm>
          <a:prstGeom prst="rect">
            <a:avLst/>
          </a:prstGeom>
          <a:noFill/>
          <a:ln>
            <a:noFill/>
          </a:ln>
        </p:spPr>
      </p:pic>
      <p:sp>
        <p:nvSpPr>
          <p:cNvPr id="249" name="Google Shape;249;p25"/>
          <p:cNvSpPr/>
          <p:nvPr/>
        </p:nvSpPr>
        <p:spPr>
          <a:xfrm>
            <a:off x="3111119" y="8167052"/>
            <a:ext cx="1178653" cy="70050"/>
          </a:xfrm>
          <a:prstGeom prst="rect">
            <a:avLst/>
          </a:prstGeom>
          <a:solidFill>
            <a:srgbClr val="8D0437">
              <a:alpha val="98823"/>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250" name="Google Shape;250;p25"/>
          <p:cNvSpPr/>
          <p:nvPr/>
        </p:nvSpPr>
        <p:spPr>
          <a:xfrm>
            <a:off x="10178626" y="1064848"/>
            <a:ext cx="775032" cy="410304"/>
          </a:xfrm>
          <a:custGeom>
            <a:rect b="b" l="l" r="r" t="t"/>
            <a:pathLst>
              <a:path extrusionOk="0" h="21600" w="21600">
                <a:moveTo>
                  <a:pt x="10800" y="0"/>
                </a:moveTo>
                <a:lnTo>
                  <a:pt x="21600" y="21600"/>
                </a:lnTo>
                <a:lnTo>
                  <a:pt x="0" y="21600"/>
                </a:lnTo>
                <a:close/>
              </a:path>
            </a:pathLst>
          </a:custGeom>
          <a:solidFill>
            <a:srgbClr val="8D0437"/>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251" name="Google Shape;251;p25"/>
          <p:cNvSpPr/>
          <p:nvPr/>
        </p:nvSpPr>
        <p:spPr>
          <a:xfrm>
            <a:off x="7006844" y="8559641"/>
            <a:ext cx="254001" cy="254001"/>
          </a:xfrm>
          <a:prstGeom prst="ellipse">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252" name="Google Shape;252;p25"/>
          <p:cNvSpPr/>
          <p:nvPr/>
        </p:nvSpPr>
        <p:spPr>
          <a:xfrm>
            <a:off x="7497911" y="8559641"/>
            <a:ext cx="254001" cy="254001"/>
          </a:xfrm>
          <a:prstGeom prst="ellipse">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6" name="Shape 256"/>
        <p:cNvGrpSpPr/>
        <p:nvPr/>
      </p:nvGrpSpPr>
      <p:grpSpPr>
        <a:xfrm>
          <a:off x="0" y="0"/>
          <a:ext cx="0" cy="0"/>
          <a:chOff x="0" y="0"/>
          <a:chExt cx="0" cy="0"/>
        </a:xfrm>
      </p:grpSpPr>
      <p:pic>
        <p:nvPicPr>
          <p:cNvPr id="257" name="Google Shape;257;p26"/>
          <p:cNvPicPr preferRelativeResize="0"/>
          <p:nvPr/>
        </p:nvPicPr>
        <p:blipFill rotWithShape="1">
          <a:blip r:embed="rId3">
            <a:alphaModFix/>
          </a:blip>
          <a:srcRect b="12168" l="8264" r="27598" t="0"/>
          <a:stretch/>
        </p:blipFill>
        <p:spPr>
          <a:xfrm flipH="1">
            <a:off x="3479" y="-43200"/>
            <a:ext cx="7464825" cy="9806141"/>
          </a:xfrm>
          <a:prstGeom prst="rect">
            <a:avLst/>
          </a:prstGeom>
          <a:noFill/>
          <a:ln>
            <a:noFill/>
          </a:ln>
        </p:spPr>
      </p:pic>
      <p:sp>
        <p:nvSpPr>
          <p:cNvPr id="258" name="Google Shape;258;p26"/>
          <p:cNvSpPr/>
          <p:nvPr/>
        </p:nvSpPr>
        <p:spPr>
          <a:xfrm>
            <a:off x="-67344" y="-9369"/>
            <a:ext cx="7525644" cy="9772338"/>
          </a:xfrm>
          <a:prstGeom prst="rect">
            <a:avLst/>
          </a:prstGeom>
          <a:solidFill>
            <a:srgbClr val="121520">
              <a:alpha val="2000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259" name="Google Shape;259;p26"/>
          <p:cNvSpPr/>
          <p:nvPr/>
        </p:nvSpPr>
        <p:spPr>
          <a:xfrm>
            <a:off x="6883614" y="572525"/>
            <a:ext cx="4999039" cy="8608551"/>
          </a:xfrm>
          <a:custGeom>
            <a:rect b="b" l="l" r="r" t="t"/>
            <a:pathLst>
              <a:path extrusionOk="0" h="21600" w="21600">
                <a:moveTo>
                  <a:pt x="0" y="0"/>
                </a:moveTo>
                <a:lnTo>
                  <a:pt x="0" y="1313"/>
                </a:lnTo>
                <a:lnTo>
                  <a:pt x="2162" y="2831"/>
                </a:lnTo>
                <a:lnTo>
                  <a:pt x="0" y="4349"/>
                </a:lnTo>
                <a:lnTo>
                  <a:pt x="0" y="21600"/>
                </a:lnTo>
                <a:lnTo>
                  <a:pt x="21600" y="21600"/>
                </a:lnTo>
                <a:lnTo>
                  <a:pt x="21600" y="0"/>
                </a:lnTo>
                <a:lnTo>
                  <a:pt x="0" y="0"/>
                </a:lnTo>
                <a:close/>
              </a:path>
            </a:pathLst>
          </a:custGeom>
          <a:solidFill>
            <a:srgbClr val="8D0437"/>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260" name="Google Shape;260;p26"/>
          <p:cNvSpPr/>
          <p:nvPr/>
        </p:nvSpPr>
        <p:spPr>
          <a:xfrm>
            <a:off x="8070012" y="3675035"/>
            <a:ext cx="2883485" cy="1801712"/>
          </a:xfrm>
          <a:prstGeom prst="rect">
            <a:avLst/>
          </a:prstGeom>
          <a:noFill/>
          <a:ln>
            <a:noFill/>
          </a:ln>
        </p:spPr>
        <p:txBody>
          <a:bodyPr anchorCtr="0" anchor="ctr" bIns="50800" lIns="50800" spcFirstLastPara="1" rIns="50800" wrap="square" tIns="50800">
            <a:noAutofit/>
          </a:bodyPr>
          <a:lstStyle/>
          <a:p>
            <a:pPr indent="0" lvl="0" marL="0" marR="0" rtl="0" algn="l">
              <a:lnSpc>
                <a:spcPct val="106000"/>
              </a:lnSpc>
              <a:spcBef>
                <a:spcPts val="0"/>
              </a:spcBef>
              <a:spcAft>
                <a:spcPts val="0"/>
              </a:spcAft>
              <a:buClr>
                <a:srgbClr val="FFFFFF"/>
              </a:buClr>
              <a:buSzPts val="1500"/>
              <a:buFont typeface="Montserrat Light"/>
              <a:buNone/>
            </a:pPr>
            <a:r>
              <a:rPr b="0" i="0" lang="en-US" sz="1500" u="none" cap="none" strike="noStrike">
                <a:solidFill>
                  <a:srgbClr val="FFFFFF"/>
                </a:solidFill>
                <a:latin typeface="Montserrat Light"/>
                <a:ea typeface="Montserrat Light"/>
                <a:cs typeface="Montserrat Light"/>
                <a:sym typeface="Montserrat Light"/>
              </a:rPr>
              <a:t>Genlomark uses a combination of cost-plus &amp; price bundling when offering its services. </a:t>
            </a:r>
            <a:endParaRPr/>
          </a:p>
          <a:p>
            <a:pPr indent="0" lvl="0" marL="0" marR="0" rtl="0" algn="l">
              <a:lnSpc>
                <a:spcPct val="106000"/>
              </a:lnSpc>
              <a:spcBef>
                <a:spcPts val="0"/>
              </a:spcBef>
              <a:spcAft>
                <a:spcPts val="0"/>
              </a:spcAft>
              <a:buClr>
                <a:srgbClr val="FFFFFF"/>
              </a:buClr>
              <a:buSzPts val="1500"/>
              <a:buFont typeface="Montserrat Light"/>
              <a:buNone/>
            </a:pPr>
            <a:r>
              <a:rPr b="0" i="0" lang="en-US" sz="1500" u="none" cap="none" strike="noStrike">
                <a:solidFill>
                  <a:srgbClr val="FFFFFF"/>
                </a:solidFill>
                <a:latin typeface="Montserrat Light"/>
                <a:ea typeface="Montserrat Light"/>
                <a:cs typeface="Montserrat Light"/>
                <a:sym typeface="Montserrat Light"/>
              </a:rPr>
              <a:t>This combination best suits the company &amp; is common in the industry. </a:t>
            </a:r>
            <a:endParaRPr/>
          </a:p>
        </p:txBody>
      </p:sp>
      <p:sp>
        <p:nvSpPr>
          <p:cNvPr id="261" name="Google Shape;261;p26"/>
          <p:cNvSpPr/>
          <p:nvPr/>
        </p:nvSpPr>
        <p:spPr>
          <a:xfrm>
            <a:off x="8061235" y="5541159"/>
            <a:ext cx="2596238" cy="8255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FFFFFF"/>
              </a:buClr>
              <a:buSzPts val="1600"/>
              <a:buFont typeface="Montserrat Light"/>
              <a:buNone/>
            </a:pPr>
            <a:r>
              <a:rPr b="0" i="0" lang="en-US" sz="1600" u="none" cap="none" strike="noStrike">
                <a:solidFill>
                  <a:srgbClr val="FFFFFF"/>
                </a:solidFill>
                <a:latin typeface="Montserrat Light"/>
                <a:ea typeface="Montserrat Light"/>
                <a:cs typeface="Montserrat Light"/>
                <a:sym typeface="Montserrat Light"/>
              </a:rPr>
              <a:t>Formula:</a:t>
            </a:r>
            <a:endParaRPr/>
          </a:p>
          <a:p>
            <a:pPr indent="0" lvl="0" marL="0" marR="0" rtl="0" algn="l">
              <a:lnSpc>
                <a:spcPct val="100000"/>
              </a:lnSpc>
              <a:spcBef>
                <a:spcPts val="0"/>
              </a:spcBef>
              <a:spcAft>
                <a:spcPts val="0"/>
              </a:spcAft>
              <a:buClr>
                <a:srgbClr val="FFFFFF"/>
              </a:buClr>
              <a:buSzPts val="1600"/>
              <a:buFont typeface="Montserrat Light"/>
              <a:buNone/>
            </a:pPr>
            <a:r>
              <a:rPr b="0" i="0" lang="en-US" sz="1600" u="none" cap="none" strike="noStrike">
                <a:solidFill>
                  <a:srgbClr val="FFFFFF"/>
                </a:solidFill>
                <a:latin typeface="Montserrat Light"/>
                <a:ea typeface="Montserrat Light"/>
                <a:cs typeface="Montserrat Light"/>
                <a:sym typeface="Montserrat Light"/>
              </a:rPr>
              <a:t>Profit Margin   </a:t>
            </a:r>
            <a:endParaRPr/>
          </a:p>
          <a:p>
            <a:pPr indent="0" lvl="0" marL="0" marR="0" rtl="0" algn="l">
              <a:lnSpc>
                <a:spcPct val="100000"/>
              </a:lnSpc>
              <a:spcBef>
                <a:spcPts val="0"/>
              </a:spcBef>
              <a:spcAft>
                <a:spcPts val="0"/>
              </a:spcAft>
              <a:buClr>
                <a:srgbClr val="FFFFFF"/>
              </a:buClr>
              <a:buSzPts val="1600"/>
              <a:buFont typeface="Montserrat Light"/>
              <a:buNone/>
            </a:pPr>
            <a:r>
              <a:rPr b="0" i="0" lang="en-US" sz="1600" u="none" cap="none" strike="noStrike">
                <a:solidFill>
                  <a:srgbClr val="FFFFFF"/>
                </a:solidFill>
                <a:latin typeface="Montserrat Light"/>
                <a:ea typeface="Montserrat Light"/>
                <a:cs typeface="Montserrat Light"/>
                <a:sym typeface="Montserrat Light"/>
              </a:rPr>
              <a:t>= 1- (Expenses/Net Sales)</a:t>
            </a:r>
            <a:endParaRPr/>
          </a:p>
        </p:txBody>
      </p:sp>
      <p:sp>
        <p:nvSpPr>
          <p:cNvPr id="262" name="Google Shape;262;p26"/>
          <p:cNvSpPr/>
          <p:nvPr/>
        </p:nvSpPr>
        <p:spPr>
          <a:xfrm>
            <a:off x="3896580" y="1750456"/>
            <a:ext cx="2610613" cy="1289051"/>
          </a:xfrm>
          <a:prstGeom prst="rect">
            <a:avLst/>
          </a:prstGeom>
          <a:noFill/>
          <a:ln>
            <a:noFill/>
          </a:ln>
        </p:spPr>
        <p:txBody>
          <a:bodyPr anchorCtr="0" anchor="ctr" bIns="50800" lIns="50800" spcFirstLastPara="1" rIns="50800" wrap="square" tIns="50800">
            <a:noAutofit/>
          </a:bodyPr>
          <a:lstStyle/>
          <a:p>
            <a:pPr indent="0" lvl="0" marL="0" marR="0" rtl="0" algn="r">
              <a:lnSpc>
                <a:spcPct val="70000"/>
              </a:lnSpc>
              <a:spcBef>
                <a:spcPts val="0"/>
              </a:spcBef>
              <a:spcAft>
                <a:spcPts val="0"/>
              </a:spcAft>
              <a:buClr>
                <a:srgbClr val="FFFFFF"/>
              </a:buClr>
              <a:buSzPts val="4500"/>
              <a:buFont typeface="Montserrat"/>
              <a:buNone/>
            </a:pPr>
            <a:r>
              <a:rPr b="1" i="0" lang="en-US" sz="4500" u="none" cap="none" strike="noStrike">
                <a:solidFill>
                  <a:srgbClr val="FFFFFF"/>
                </a:solidFill>
                <a:latin typeface="Montserrat"/>
                <a:ea typeface="Montserrat"/>
                <a:cs typeface="Montserrat"/>
                <a:sym typeface="Montserrat"/>
              </a:rPr>
              <a:t>Pricing</a:t>
            </a:r>
            <a:endParaRPr/>
          </a:p>
          <a:p>
            <a:pPr indent="0" lvl="0" marL="0" marR="0" rtl="0" algn="r">
              <a:lnSpc>
                <a:spcPct val="70000"/>
              </a:lnSpc>
              <a:spcBef>
                <a:spcPts val="0"/>
              </a:spcBef>
              <a:spcAft>
                <a:spcPts val="0"/>
              </a:spcAft>
              <a:buClr>
                <a:srgbClr val="FFFFFF"/>
              </a:buClr>
              <a:buSzPts val="4500"/>
              <a:buFont typeface="Montserrat"/>
              <a:buNone/>
            </a:pPr>
            <a:r>
              <a:rPr b="1" i="0" lang="en-US" sz="4500" u="none" cap="none" strike="noStrike">
                <a:solidFill>
                  <a:srgbClr val="FFFFFF"/>
                </a:solidFill>
                <a:latin typeface="Montserrat"/>
                <a:ea typeface="Montserrat"/>
                <a:cs typeface="Montserrat"/>
                <a:sym typeface="Montserrat"/>
              </a:rPr>
              <a:t>Strategy</a:t>
            </a:r>
            <a:endParaRPr/>
          </a:p>
        </p:txBody>
      </p:sp>
      <p:sp>
        <p:nvSpPr>
          <p:cNvPr id="263" name="Google Shape;263;p26"/>
          <p:cNvSpPr/>
          <p:nvPr/>
        </p:nvSpPr>
        <p:spPr>
          <a:xfrm>
            <a:off x="8070012" y="1793298"/>
            <a:ext cx="2883485" cy="1815369"/>
          </a:xfrm>
          <a:prstGeom prst="rect">
            <a:avLst/>
          </a:prstGeom>
          <a:noFill/>
          <a:ln>
            <a:noFill/>
          </a:ln>
        </p:spPr>
        <p:txBody>
          <a:bodyPr anchorCtr="0" anchor="ctr" bIns="50800" lIns="50800" spcFirstLastPara="1" rIns="50800" wrap="square" tIns="50800">
            <a:noAutofit/>
          </a:bodyPr>
          <a:lstStyle/>
          <a:p>
            <a:pPr indent="0" lvl="0" marL="0" marR="0" rtl="0" algn="l">
              <a:lnSpc>
                <a:spcPct val="106000"/>
              </a:lnSpc>
              <a:spcBef>
                <a:spcPts val="0"/>
              </a:spcBef>
              <a:spcAft>
                <a:spcPts val="0"/>
              </a:spcAft>
              <a:buClr>
                <a:srgbClr val="FFFFFF"/>
              </a:buClr>
              <a:buSzPts val="1500"/>
              <a:buFont typeface="Montserrat Light"/>
              <a:buNone/>
            </a:pPr>
            <a:r>
              <a:rPr b="0" i="0" lang="en-US" sz="1500" u="none" cap="none" strike="noStrike">
                <a:solidFill>
                  <a:srgbClr val="FFFFFF"/>
                </a:solidFill>
                <a:latin typeface="Montserrat Light"/>
                <a:ea typeface="Montserrat Light"/>
                <a:cs typeface="Montserrat Light"/>
                <a:sym typeface="Montserrat Light"/>
              </a:rPr>
              <a:t>Genlomark is known for its simple yet efficient digital marketing services that have greatly improved online traffic &amp; visibility of the content &amp; websites of its clients. </a:t>
            </a:r>
            <a:endParaRPr/>
          </a:p>
        </p:txBody>
      </p:sp>
      <p:sp>
        <p:nvSpPr>
          <p:cNvPr id="264" name="Google Shape;264;p26"/>
          <p:cNvSpPr/>
          <p:nvPr/>
        </p:nvSpPr>
        <p:spPr>
          <a:xfrm>
            <a:off x="8057198" y="6522503"/>
            <a:ext cx="2636940" cy="1333698"/>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FFFFFF"/>
              </a:buClr>
              <a:buSzPts val="1600"/>
              <a:buFont typeface="Montserrat Light"/>
              <a:buNone/>
            </a:pPr>
            <a:r>
              <a:rPr b="0" i="0" lang="en-US" sz="1600" u="none" cap="none" strike="noStrike">
                <a:solidFill>
                  <a:srgbClr val="FFFFFF"/>
                </a:solidFill>
                <a:latin typeface="Montserrat Light"/>
                <a:ea typeface="Montserrat Light"/>
                <a:cs typeface="Montserrat Light"/>
                <a:sym typeface="Montserrat Light"/>
              </a:rPr>
              <a:t>Marie’s</a:t>
            </a:r>
            <a:endParaRPr/>
          </a:p>
          <a:p>
            <a:pPr indent="0" lvl="0" marL="0" marR="0" rtl="0" algn="l">
              <a:lnSpc>
                <a:spcPct val="100000"/>
              </a:lnSpc>
              <a:spcBef>
                <a:spcPts val="0"/>
              </a:spcBef>
              <a:spcAft>
                <a:spcPts val="0"/>
              </a:spcAft>
              <a:buClr>
                <a:srgbClr val="FFFFFF"/>
              </a:buClr>
              <a:buSzPts val="1600"/>
              <a:buFont typeface="Montserrat Light"/>
              <a:buNone/>
            </a:pPr>
            <a:r>
              <a:rPr b="0" i="0" lang="en-US" sz="1600" u="none" cap="none" strike="noStrike">
                <a:solidFill>
                  <a:srgbClr val="FFFFFF"/>
                </a:solidFill>
                <a:latin typeface="Montserrat Light"/>
                <a:ea typeface="Montserrat Light"/>
                <a:cs typeface="Montserrat Light"/>
                <a:sym typeface="Montserrat Light"/>
              </a:rPr>
              <a:t>Profit Margin     </a:t>
            </a:r>
            <a:endParaRPr/>
          </a:p>
          <a:p>
            <a:pPr indent="0" lvl="0" marL="0" marR="0" rtl="0" algn="l">
              <a:lnSpc>
                <a:spcPct val="100000"/>
              </a:lnSpc>
              <a:spcBef>
                <a:spcPts val="0"/>
              </a:spcBef>
              <a:spcAft>
                <a:spcPts val="0"/>
              </a:spcAft>
              <a:buClr>
                <a:srgbClr val="FFFFFF"/>
              </a:buClr>
              <a:buSzPts val="1600"/>
              <a:buFont typeface="Montserrat Light"/>
              <a:buNone/>
            </a:pPr>
            <a:r>
              <a:rPr b="0" i="0" lang="en-US" sz="1600" u="none" cap="none" strike="noStrike">
                <a:solidFill>
                  <a:srgbClr val="FFFFFF"/>
                </a:solidFill>
                <a:latin typeface="Montserrat Light"/>
                <a:ea typeface="Montserrat Light"/>
                <a:cs typeface="Montserrat Light"/>
                <a:sym typeface="Montserrat Light"/>
              </a:rPr>
              <a:t>= 1 - ($114,000/$350,000)</a:t>
            </a:r>
            <a:endParaRPr/>
          </a:p>
          <a:p>
            <a:pPr indent="0" lvl="0" marL="0" marR="0" rtl="0" algn="l">
              <a:lnSpc>
                <a:spcPct val="100000"/>
              </a:lnSpc>
              <a:spcBef>
                <a:spcPts val="0"/>
              </a:spcBef>
              <a:spcAft>
                <a:spcPts val="0"/>
              </a:spcAft>
              <a:buClr>
                <a:srgbClr val="FFFFFF"/>
              </a:buClr>
              <a:buSzPts val="1600"/>
              <a:buFont typeface="Montserrat Light"/>
              <a:buNone/>
            </a:pPr>
            <a:r>
              <a:rPr b="0" i="0" lang="en-US" sz="1600" u="none" cap="none" strike="noStrike">
                <a:solidFill>
                  <a:srgbClr val="FFFFFF"/>
                </a:solidFill>
                <a:latin typeface="Montserrat Light"/>
                <a:ea typeface="Montserrat Light"/>
                <a:cs typeface="Montserrat Light"/>
                <a:sym typeface="Montserrat Light"/>
              </a:rPr>
              <a:t>= 1-0.33</a:t>
            </a:r>
            <a:endParaRPr/>
          </a:p>
          <a:p>
            <a:pPr indent="0" lvl="0" marL="0" marR="0" rtl="0" algn="l">
              <a:lnSpc>
                <a:spcPct val="100000"/>
              </a:lnSpc>
              <a:spcBef>
                <a:spcPts val="0"/>
              </a:spcBef>
              <a:spcAft>
                <a:spcPts val="0"/>
              </a:spcAft>
              <a:buClr>
                <a:srgbClr val="FFFFFF"/>
              </a:buClr>
              <a:buSzPts val="1600"/>
              <a:buFont typeface="Montserrat Light"/>
              <a:buNone/>
            </a:pPr>
            <a:r>
              <a:rPr b="0" i="0" lang="en-US" sz="1600" u="none" cap="none" strike="noStrike">
                <a:solidFill>
                  <a:srgbClr val="FFFFFF"/>
                </a:solidFill>
                <a:latin typeface="Montserrat Light"/>
                <a:ea typeface="Montserrat Light"/>
                <a:cs typeface="Montserrat Light"/>
                <a:sym typeface="Montserrat Light"/>
              </a:rPr>
              <a:t>= 0.67 or 67%</a:t>
            </a:r>
            <a:endParaRPr/>
          </a:p>
        </p:txBody>
      </p:sp>
      <p:sp>
        <p:nvSpPr>
          <p:cNvPr id="265" name="Google Shape;265;p26"/>
          <p:cNvSpPr/>
          <p:nvPr/>
        </p:nvSpPr>
        <p:spPr>
          <a:xfrm>
            <a:off x="9010600" y="8393041"/>
            <a:ext cx="254001" cy="254001"/>
          </a:xfrm>
          <a:prstGeom prst="ellipse">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266" name="Google Shape;266;p26"/>
          <p:cNvSpPr/>
          <p:nvPr/>
        </p:nvSpPr>
        <p:spPr>
          <a:xfrm>
            <a:off x="9501667" y="8393041"/>
            <a:ext cx="254001" cy="254001"/>
          </a:xfrm>
          <a:prstGeom prst="ellipse">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267" name="Google Shape;267;p26"/>
          <p:cNvSpPr/>
          <p:nvPr/>
        </p:nvSpPr>
        <p:spPr>
          <a:xfrm>
            <a:off x="8138159" y="1143442"/>
            <a:ext cx="775032" cy="410304"/>
          </a:xfrm>
          <a:custGeom>
            <a:rect b="b" l="l" r="r" t="t"/>
            <a:pathLst>
              <a:path extrusionOk="0" h="21600" w="21600">
                <a:moveTo>
                  <a:pt x="10800" y="0"/>
                </a:moveTo>
                <a:lnTo>
                  <a:pt x="21600" y="21600"/>
                </a:lnTo>
                <a:lnTo>
                  <a:pt x="0" y="21600"/>
                </a:lnTo>
                <a:close/>
              </a:path>
            </a:pathLst>
          </a:cu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268" name="Google Shape;268;p26"/>
          <p:cNvSpPr/>
          <p:nvPr/>
        </p:nvSpPr>
        <p:spPr>
          <a:xfrm>
            <a:off x="5218790" y="7946919"/>
            <a:ext cx="1178654" cy="70050"/>
          </a:xfrm>
          <a:prstGeom prst="rect">
            <a:avLst/>
          </a:prstGeom>
          <a:solidFill>
            <a:srgbClr val="FFFFFF">
              <a:alpha val="98823"/>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269" name="Google Shape;269;p26"/>
          <p:cNvSpPr/>
          <p:nvPr/>
        </p:nvSpPr>
        <p:spPr>
          <a:xfrm>
            <a:off x="2192501" y="657575"/>
            <a:ext cx="2472900" cy="342900"/>
          </a:xfrm>
          <a:prstGeom prst="rect">
            <a:avLst/>
          </a:prstGeom>
          <a:noFill/>
          <a:ln>
            <a:noFill/>
          </a:ln>
        </p:spPr>
        <p:txBody>
          <a:bodyPr anchorCtr="0" anchor="t" bIns="50800" lIns="50800" spcFirstLastPara="1" rIns="50800" wrap="square" tIns="50800">
            <a:noAutofit/>
          </a:bodyPr>
          <a:lstStyle/>
          <a:p>
            <a:pPr indent="-350920" lvl="0" marL="350920" marR="0" rtl="0" algn="l">
              <a:lnSpc>
                <a:spcPct val="150000"/>
              </a:lnSpc>
              <a:spcBef>
                <a:spcPts val="0"/>
              </a:spcBef>
              <a:spcAft>
                <a:spcPts val="0"/>
              </a:spcAft>
              <a:buClr>
                <a:srgbClr val="FFFFFF"/>
              </a:buClr>
              <a:buSzPts val="2250"/>
              <a:buFont typeface="Montserrat SemiBold"/>
              <a:buChar char="•"/>
            </a:pPr>
            <a:r>
              <a:rPr b="0" i="0" lang="en-US" sz="1500" u="none" cap="none" strike="noStrike">
                <a:solidFill>
                  <a:srgbClr val="FFFFFF"/>
                </a:solidFill>
                <a:latin typeface="Montserrat SemiBold"/>
                <a:ea typeface="Montserrat SemiBold"/>
                <a:cs typeface="Montserrat SemiBold"/>
                <a:sym typeface="Montserrat SemiBold"/>
              </a:rPr>
              <a:t>Pricing Strategy</a:t>
            </a:r>
            <a:endParaRPr/>
          </a:p>
        </p:txBody>
      </p:sp>
      <p:pic>
        <p:nvPicPr>
          <p:cNvPr id="270" name="Google Shape;270;p26"/>
          <p:cNvPicPr preferRelativeResize="0"/>
          <p:nvPr/>
        </p:nvPicPr>
        <p:blipFill rotWithShape="1">
          <a:blip r:embed="rId4">
            <a:alphaModFix/>
          </a:blip>
          <a:srcRect b="0" l="0" r="0" t="0"/>
          <a:stretch/>
        </p:blipFill>
        <p:spPr>
          <a:xfrm rot="540000">
            <a:off x="765656" y="452008"/>
            <a:ext cx="875805" cy="906413"/>
          </a:xfrm>
          <a:prstGeom prst="rect">
            <a:avLst/>
          </a:prstGeom>
          <a:noFill/>
          <a:ln>
            <a:noFill/>
          </a:ln>
        </p:spPr>
      </p:pic>
      <p:sp>
        <p:nvSpPr>
          <p:cNvPr id="271" name="Google Shape;271;p26"/>
          <p:cNvSpPr/>
          <p:nvPr/>
        </p:nvSpPr>
        <p:spPr>
          <a:xfrm rot="-59931">
            <a:off x="338115" y="667632"/>
            <a:ext cx="1789772" cy="39366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900"/>
              <a:buFont typeface="Montserrat"/>
              <a:buNone/>
            </a:pPr>
            <a:r>
              <a:rPr b="1" i="0" lang="en-US" sz="1900" u="none" cap="none" strike="noStrike">
                <a:solidFill>
                  <a:srgbClr val="FFFFFF"/>
                </a:solidFill>
                <a:latin typeface="Montserrat"/>
                <a:ea typeface="Montserrat"/>
                <a:cs typeface="Montserrat"/>
                <a:sym typeface="Montserrat"/>
              </a:rPr>
              <a:t>Genlomark</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5" name="Shape 275"/>
        <p:cNvGrpSpPr/>
        <p:nvPr/>
      </p:nvGrpSpPr>
      <p:grpSpPr>
        <a:xfrm>
          <a:off x="0" y="0"/>
          <a:ext cx="0" cy="0"/>
          <a:chOff x="0" y="0"/>
          <a:chExt cx="0" cy="0"/>
        </a:xfrm>
      </p:grpSpPr>
      <p:pic>
        <p:nvPicPr>
          <p:cNvPr id="276" name="Google Shape;276;p27"/>
          <p:cNvPicPr preferRelativeResize="0"/>
          <p:nvPr/>
        </p:nvPicPr>
        <p:blipFill rotWithShape="1">
          <a:blip r:embed="rId3">
            <a:alphaModFix/>
          </a:blip>
          <a:srcRect b="0" l="31213" r="31212" t="0"/>
          <a:stretch/>
        </p:blipFill>
        <p:spPr>
          <a:xfrm>
            <a:off x="8574363" y="-108994"/>
            <a:ext cx="4444727" cy="7275310"/>
          </a:xfrm>
          <a:prstGeom prst="rect">
            <a:avLst/>
          </a:prstGeom>
          <a:noFill/>
          <a:ln>
            <a:noFill/>
          </a:ln>
        </p:spPr>
      </p:pic>
      <p:sp>
        <p:nvSpPr>
          <p:cNvPr id="277" name="Google Shape;277;p27"/>
          <p:cNvSpPr/>
          <p:nvPr/>
        </p:nvSpPr>
        <p:spPr>
          <a:xfrm>
            <a:off x="8578099" y="-134104"/>
            <a:ext cx="4575023" cy="6131916"/>
          </a:xfrm>
          <a:prstGeom prst="rect">
            <a:avLst/>
          </a:prstGeom>
          <a:solidFill>
            <a:srgbClr val="121520">
              <a:alpha val="37254"/>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278" name="Google Shape;278;p27"/>
          <p:cNvSpPr/>
          <p:nvPr/>
        </p:nvSpPr>
        <p:spPr>
          <a:xfrm>
            <a:off x="9893781" y="3415322"/>
            <a:ext cx="1644968" cy="1092201"/>
          </a:xfrm>
          <a:prstGeom prst="rect">
            <a:avLst/>
          </a:prstGeom>
          <a:noFill/>
          <a:ln>
            <a:noFill/>
          </a:ln>
        </p:spPr>
        <p:txBody>
          <a:bodyPr anchorCtr="0" anchor="ctr" bIns="50800" lIns="50800" spcFirstLastPara="1" rIns="50800" wrap="square" tIns="50800">
            <a:noAutofit/>
          </a:bodyPr>
          <a:lstStyle/>
          <a:p>
            <a:pPr indent="0" lvl="0" marL="0" marR="0" rtl="0" algn="l">
              <a:lnSpc>
                <a:spcPct val="80000"/>
              </a:lnSpc>
              <a:spcBef>
                <a:spcPts val="0"/>
              </a:spcBef>
              <a:spcAft>
                <a:spcPts val="0"/>
              </a:spcAft>
              <a:buClr>
                <a:srgbClr val="FFFFFF"/>
              </a:buClr>
              <a:buSzPts val="2500"/>
              <a:buFont typeface="Montserrat"/>
              <a:buNone/>
            </a:pPr>
            <a:r>
              <a:rPr b="1" i="0" lang="en-US" sz="2500" u="none" cap="none" strike="noStrike">
                <a:solidFill>
                  <a:srgbClr val="FFFFFF"/>
                </a:solidFill>
                <a:latin typeface="Montserrat"/>
                <a:ea typeface="Montserrat"/>
                <a:cs typeface="Montserrat"/>
                <a:sym typeface="Montserrat"/>
              </a:rPr>
              <a:t>Local </a:t>
            </a:r>
            <a:endParaRPr/>
          </a:p>
          <a:p>
            <a:pPr indent="0" lvl="0" marL="0" marR="0" rtl="0" algn="l">
              <a:lnSpc>
                <a:spcPct val="80000"/>
              </a:lnSpc>
              <a:spcBef>
                <a:spcPts val="0"/>
              </a:spcBef>
              <a:spcAft>
                <a:spcPts val="0"/>
              </a:spcAft>
              <a:buClr>
                <a:srgbClr val="FFFFFF"/>
              </a:buClr>
              <a:buSzPts val="2500"/>
              <a:buFont typeface="Montserrat"/>
              <a:buNone/>
            </a:pPr>
            <a:r>
              <a:rPr b="1" i="0" lang="en-US" sz="2500" u="none" cap="none" strike="noStrike">
                <a:solidFill>
                  <a:srgbClr val="FFFFFF"/>
                </a:solidFill>
                <a:latin typeface="Montserrat"/>
                <a:ea typeface="Montserrat"/>
                <a:cs typeface="Montserrat"/>
                <a:sym typeface="Montserrat"/>
              </a:rPr>
              <a:t>Business</a:t>
            </a:r>
            <a:endParaRPr/>
          </a:p>
        </p:txBody>
      </p:sp>
      <p:sp>
        <p:nvSpPr>
          <p:cNvPr id="279" name="Google Shape;279;p27"/>
          <p:cNvSpPr/>
          <p:nvPr/>
        </p:nvSpPr>
        <p:spPr>
          <a:xfrm>
            <a:off x="9684068" y="2658334"/>
            <a:ext cx="2225193" cy="1282701"/>
          </a:xfrm>
          <a:prstGeom prst="rect">
            <a:avLst/>
          </a:prstGeom>
          <a:noFill/>
          <a:ln>
            <a:noFill/>
          </a:ln>
        </p:spPr>
        <p:txBody>
          <a:bodyPr anchorCtr="0" anchor="ctr" bIns="50800" lIns="50800" spcFirstLastPara="1" rIns="50800" wrap="square" tIns="50800">
            <a:noAutofit/>
          </a:bodyPr>
          <a:lstStyle/>
          <a:p>
            <a:pPr indent="0" lvl="0" marL="0" marR="0" rtl="0" algn="l">
              <a:lnSpc>
                <a:spcPct val="60000"/>
              </a:lnSpc>
              <a:spcBef>
                <a:spcPts val="0"/>
              </a:spcBef>
              <a:spcAft>
                <a:spcPts val="0"/>
              </a:spcAft>
              <a:buClr>
                <a:srgbClr val="FFFFFF"/>
              </a:buClr>
              <a:buSzPts val="7600"/>
              <a:buFont typeface="Montserrat Black"/>
              <a:buNone/>
            </a:pPr>
            <a:r>
              <a:rPr b="0" i="0" lang="en-US" sz="7600" u="none" cap="none" strike="noStrike">
                <a:solidFill>
                  <a:srgbClr val="FFFFFF"/>
                </a:solidFill>
                <a:latin typeface="Montserrat Black"/>
                <a:ea typeface="Montserrat Black"/>
                <a:cs typeface="Montserrat Black"/>
                <a:sym typeface="Montserrat Black"/>
              </a:rPr>
              <a:t>65%</a:t>
            </a:r>
            <a:endParaRPr/>
          </a:p>
        </p:txBody>
      </p:sp>
      <p:pic>
        <p:nvPicPr>
          <p:cNvPr id="280" name="Google Shape;280;p27"/>
          <p:cNvPicPr preferRelativeResize="0"/>
          <p:nvPr/>
        </p:nvPicPr>
        <p:blipFill rotWithShape="1">
          <a:blip r:embed="rId4">
            <a:alphaModFix/>
          </a:blip>
          <a:srcRect b="25598" l="876" r="873" t="4994"/>
          <a:stretch/>
        </p:blipFill>
        <p:spPr>
          <a:xfrm>
            <a:off x="9664444" y="6266382"/>
            <a:ext cx="3445263" cy="3650421"/>
          </a:xfrm>
          <a:prstGeom prst="rect">
            <a:avLst/>
          </a:prstGeom>
          <a:noFill/>
          <a:ln cap="flat" cmpd="sng" w="215900">
            <a:solidFill>
              <a:srgbClr val="FFFFFF"/>
            </a:solidFill>
            <a:prstDash val="solid"/>
            <a:miter lim="400000"/>
            <a:headEnd len="sm" w="sm" type="none"/>
            <a:tailEnd len="sm" w="sm" type="none"/>
          </a:ln>
        </p:spPr>
      </p:pic>
      <p:sp>
        <p:nvSpPr>
          <p:cNvPr id="281" name="Google Shape;281;p27"/>
          <p:cNvSpPr/>
          <p:nvPr/>
        </p:nvSpPr>
        <p:spPr>
          <a:xfrm>
            <a:off x="9849255" y="6266382"/>
            <a:ext cx="3260452" cy="3667262"/>
          </a:xfrm>
          <a:prstGeom prst="rect">
            <a:avLst/>
          </a:prstGeom>
          <a:solidFill>
            <a:srgbClr val="121520">
              <a:alpha val="37254"/>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282" name="Google Shape;282;p27"/>
          <p:cNvSpPr/>
          <p:nvPr/>
        </p:nvSpPr>
        <p:spPr>
          <a:xfrm>
            <a:off x="10621155" y="7986539"/>
            <a:ext cx="1531850" cy="9398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FFFFFF"/>
              </a:buClr>
              <a:buSzPts val="1800"/>
              <a:buFont typeface="Montserrat"/>
              <a:buNone/>
            </a:pPr>
            <a:r>
              <a:rPr b="1" i="0" lang="en-US" sz="1800" u="none" cap="none" strike="noStrike">
                <a:solidFill>
                  <a:srgbClr val="FFFFFF"/>
                </a:solidFill>
                <a:latin typeface="Montserrat"/>
                <a:ea typeface="Montserrat"/>
                <a:cs typeface="Montserrat"/>
                <a:sym typeface="Montserrat"/>
              </a:rPr>
              <a:t>Traditional </a:t>
            </a:r>
            <a:endParaRPr/>
          </a:p>
          <a:p>
            <a:pPr indent="0" lvl="0" marL="0" marR="0" rtl="0" algn="l">
              <a:lnSpc>
                <a:spcPct val="100000"/>
              </a:lnSpc>
              <a:spcBef>
                <a:spcPts val="0"/>
              </a:spcBef>
              <a:spcAft>
                <a:spcPts val="0"/>
              </a:spcAft>
              <a:buClr>
                <a:srgbClr val="FFFFFF"/>
              </a:buClr>
              <a:buSzPts val="1800"/>
              <a:buFont typeface="Montserrat"/>
              <a:buNone/>
            </a:pPr>
            <a:r>
              <a:rPr b="1" i="0" lang="en-US" sz="1800" u="none" cap="none" strike="noStrike">
                <a:solidFill>
                  <a:srgbClr val="FFFFFF"/>
                </a:solidFill>
                <a:latin typeface="Montserrat"/>
                <a:ea typeface="Montserrat"/>
                <a:cs typeface="Montserrat"/>
                <a:sym typeface="Montserrat"/>
              </a:rPr>
              <a:t>Methods</a:t>
            </a:r>
            <a:endParaRPr/>
          </a:p>
        </p:txBody>
      </p:sp>
      <p:sp>
        <p:nvSpPr>
          <p:cNvPr id="283" name="Google Shape;283;p27"/>
          <p:cNvSpPr/>
          <p:nvPr/>
        </p:nvSpPr>
        <p:spPr>
          <a:xfrm>
            <a:off x="10442619" y="7320381"/>
            <a:ext cx="1888922" cy="1079501"/>
          </a:xfrm>
          <a:prstGeom prst="rect">
            <a:avLst/>
          </a:prstGeom>
          <a:noFill/>
          <a:ln>
            <a:noFill/>
          </a:ln>
        </p:spPr>
        <p:txBody>
          <a:bodyPr anchorCtr="0" anchor="ctr" bIns="50800" lIns="50800" spcFirstLastPara="1" rIns="50800" wrap="square" tIns="50800">
            <a:noAutofit/>
          </a:bodyPr>
          <a:lstStyle/>
          <a:p>
            <a:pPr indent="0" lvl="0" marL="0" marR="0" rtl="0" algn="l">
              <a:lnSpc>
                <a:spcPct val="60000"/>
              </a:lnSpc>
              <a:spcBef>
                <a:spcPts val="0"/>
              </a:spcBef>
              <a:spcAft>
                <a:spcPts val="0"/>
              </a:spcAft>
              <a:buClr>
                <a:srgbClr val="FFFFFF"/>
              </a:buClr>
              <a:buSzPts val="6300"/>
              <a:buFont typeface="Montserrat Black"/>
              <a:buNone/>
            </a:pPr>
            <a:r>
              <a:rPr b="0" i="0" lang="en-US" sz="6300" u="none" cap="none" strike="noStrike">
                <a:solidFill>
                  <a:srgbClr val="FFFFFF"/>
                </a:solidFill>
                <a:latin typeface="Montserrat Black"/>
                <a:ea typeface="Montserrat Black"/>
                <a:cs typeface="Montserrat Black"/>
                <a:sym typeface="Montserrat Black"/>
              </a:rPr>
              <a:t>05%</a:t>
            </a:r>
            <a:endParaRPr/>
          </a:p>
        </p:txBody>
      </p:sp>
      <p:pic>
        <p:nvPicPr>
          <p:cNvPr id="284" name="Google Shape;284;p27"/>
          <p:cNvPicPr preferRelativeResize="0"/>
          <p:nvPr/>
        </p:nvPicPr>
        <p:blipFill rotWithShape="1">
          <a:blip r:embed="rId5">
            <a:alphaModFix/>
          </a:blip>
          <a:srcRect b="0" l="18932" r="18931" t="0"/>
          <a:stretch/>
        </p:blipFill>
        <p:spPr>
          <a:xfrm>
            <a:off x="5402358" y="5272202"/>
            <a:ext cx="4228854" cy="4599501"/>
          </a:xfrm>
          <a:prstGeom prst="rect">
            <a:avLst/>
          </a:prstGeom>
          <a:noFill/>
          <a:ln cap="flat" cmpd="sng" w="215900">
            <a:solidFill>
              <a:srgbClr val="FFFFFF"/>
            </a:solidFill>
            <a:prstDash val="solid"/>
            <a:miter lim="400000"/>
            <a:headEnd len="sm" w="sm" type="none"/>
            <a:tailEnd len="sm" w="sm" type="none"/>
          </a:ln>
        </p:spPr>
      </p:pic>
      <p:sp>
        <p:nvSpPr>
          <p:cNvPr id="285" name="Google Shape;285;p27"/>
          <p:cNvSpPr/>
          <p:nvPr/>
        </p:nvSpPr>
        <p:spPr>
          <a:xfrm>
            <a:off x="5402358" y="5272202"/>
            <a:ext cx="4228854" cy="4599501"/>
          </a:xfrm>
          <a:prstGeom prst="rect">
            <a:avLst/>
          </a:prstGeom>
          <a:solidFill>
            <a:srgbClr val="121520">
              <a:alpha val="37254"/>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286" name="Google Shape;286;p27"/>
          <p:cNvSpPr/>
          <p:nvPr/>
        </p:nvSpPr>
        <p:spPr>
          <a:xfrm>
            <a:off x="1170634" y="4476639"/>
            <a:ext cx="3152452" cy="3238501"/>
          </a:xfrm>
          <a:prstGeom prst="rect">
            <a:avLst/>
          </a:prstGeom>
          <a:noFill/>
          <a:ln>
            <a:noFill/>
          </a:ln>
        </p:spPr>
        <p:txBody>
          <a:bodyPr anchorCtr="0" anchor="ctr" bIns="50800" lIns="50800" spcFirstLastPara="1" rIns="50800" wrap="square" tIns="50800">
            <a:noAutofit/>
          </a:bodyPr>
          <a:lstStyle/>
          <a:p>
            <a:pPr indent="0" lvl="0" marL="0" marR="0" rtl="0" algn="l">
              <a:lnSpc>
                <a:spcPct val="106000"/>
              </a:lnSpc>
              <a:spcBef>
                <a:spcPts val="0"/>
              </a:spcBef>
              <a:spcAft>
                <a:spcPts val="0"/>
              </a:spcAft>
              <a:buClr>
                <a:srgbClr val="000000"/>
              </a:buClr>
              <a:buSzPts val="1500"/>
              <a:buFont typeface="Montserrat Light"/>
              <a:buNone/>
            </a:pPr>
            <a:r>
              <a:rPr b="0" i="0" lang="en-US" sz="1500" u="none" cap="none" strike="noStrike">
                <a:solidFill>
                  <a:srgbClr val="000000"/>
                </a:solidFill>
                <a:latin typeface="Montserrat Light"/>
                <a:ea typeface="Montserrat Light"/>
                <a:cs typeface="Montserrat Light"/>
                <a:sym typeface="Montserrat Light"/>
              </a:rPr>
              <a:t>Genlomark seeks to promote its brand to local businesses &amp; those that have operated for 3 years or less using social media to reach the target market. To keep the accounts active, promotional videos &amp; other content will be posted regularly. In addition to digital marketing, Genlomark will also use traditional methods of contacting these businesses through cold emails.</a:t>
            </a:r>
            <a:endParaRPr/>
          </a:p>
        </p:txBody>
      </p:sp>
      <p:sp>
        <p:nvSpPr>
          <p:cNvPr id="287" name="Google Shape;287;p27"/>
          <p:cNvSpPr/>
          <p:nvPr/>
        </p:nvSpPr>
        <p:spPr>
          <a:xfrm>
            <a:off x="1256010" y="2490428"/>
            <a:ext cx="3063339" cy="1038233"/>
          </a:xfrm>
          <a:prstGeom prst="rect">
            <a:avLst/>
          </a:prstGeom>
          <a:noFill/>
          <a:ln>
            <a:noFill/>
          </a:ln>
        </p:spPr>
        <p:txBody>
          <a:bodyPr anchorCtr="0" anchor="ctr" bIns="50800" lIns="50800" spcFirstLastPara="1" rIns="50800" wrap="square" tIns="50800">
            <a:noAutofit/>
          </a:bodyPr>
          <a:lstStyle/>
          <a:p>
            <a:pPr indent="177800" lvl="0" marL="0" marR="0" rtl="0" algn="r">
              <a:lnSpc>
                <a:spcPct val="80000"/>
              </a:lnSpc>
              <a:spcBef>
                <a:spcPts val="0"/>
              </a:spcBef>
              <a:spcAft>
                <a:spcPts val="0"/>
              </a:spcAft>
              <a:buClr>
                <a:srgbClr val="121520"/>
              </a:buClr>
              <a:buSzPts val="3800"/>
              <a:buFont typeface="Montserrat"/>
              <a:buNone/>
            </a:pPr>
            <a:r>
              <a:rPr b="1" i="0" lang="en-US" sz="3800" u="none" cap="none" strike="noStrike">
                <a:solidFill>
                  <a:srgbClr val="121520"/>
                </a:solidFill>
                <a:latin typeface="Montserrat"/>
                <a:ea typeface="Montserrat"/>
                <a:cs typeface="Montserrat"/>
                <a:sym typeface="Montserrat"/>
              </a:rPr>
              <a:t>Marketing </a:t>
            </a:r>
            <a:endParaRPr/>
          </a:p>
          <a:p>
            <a:pPr indent="0" lvl="0" marL="0" marR="0" rtl="0" algn="r">
              <a:lnSpc>
                <a:spcPct val="80000"/>
              </a:lnSpc>
              <a:spcBef>
                <a:spcPts val="0"/>
              </a:spcBef>
              <a:spcAft>
                <a:spcPts val="0"/>
              </a:spcAft>
              <a:buClr>
                <a:srgbClr val="121520"/>
              </a:buClr>
              <a:buSzPts val="3800"/>
              <a:buFont typeface="Montserrat"/>
              <a:buNone/>
            </a:pPr>
            <a:r>
              <a:rPr b="1" i="0" lang="en-US" sz="3800" u="none" cap="none" strike="noStrike">
                <a:solidFill>
                  <a:srgbClr val="121520"/>
                </a:solidFill>
                <a:latin typeface="Montserrat"/>
                <a:ea typeface="Montserrat"/>
                <a:cs typeface="Montserrat"/>
                <a:sym typeface="Montserrat"/>
              </a:rPr>
              <a:t>Plan</a:t>
            </a:r>
            <a:endParaRPr/>
          </a:p>
        </p:txBody>
      </p:sp>
      <p:sp>
        <p:nvSpPr>
          <p:cNvPr id="288" name="Google Shape;288;p27"/>
          <p:cNvSpPr/>
          <p:nvPr/>
        </p:nvSpPr>
        <p:spPr>
          <a:xfrm>
            <a:off x="6561079" y="7434886"/>
            <a:ext cx="2250949" cy="1059181"/>
          </a:xfrm>
          <a:prstGeom prst="rect">
            <a:avLst/>
          </a:prstGeom>
          <a:noFill/>
          <a:ln>
            <a:noFill/>
          </a:ln>
        </p:spPr>
        <p:txBody>
          <a:bodyPr anchorCtr="0" anchor="ctr" bIns="50800" lIns="50800" spcFirstLastPara="1" rIns="50800" wrap="square" tIns="50800">
            <a:noAutofit/>
          </a:bodyPr>
          <a:lstStyle/>
          <a:p>
            <a:pPr indent="0" lvl="0" marL="0" marR="0" rtl="0" algn="l">
              <a:lnSpc>
                <a:spcPct val="80000"/>
              </a:lnSpc>
              <a:spcBef>
                <a:spcPts val="0"/>
              </a:spcBef>
              <a:spcAft>
                <a:spcPts val="0"/>
              </a:spcAft>
              <a:buClr>
                <a:srgbClr val="FFFFFF"/>
              </a:buClr>
              <a:buSzPts val="2400"/>
              <a:buFont typeface="Montserrat"/>
              <a:buNone/>
            </a:pPr>
            <a:r>
              <a:rPr b="1" i="0" lang="en-US" sz="2400" u="none" cap="none" strike="noStrike">
                <a:solidFill>
                  <a:srgbClr val="FFFFFF"/>
                </a:solidFill>
                <a:latin typeface="Montserrat"/>
                <a:ea typeface="Montserrat"/>
                <a:cs typeface="Montserrat"/>
                <a:sym typeface="Montserrat"/>
              </a:rPr>
              <a:t>Promotional </a:t>
            </a:r>
            <a:endParaRPr/>
          </a:p>
          <a:p>
            <a:pPr indent="0" lvl="0" marL="0" marR="0" rtl="0" algn="l">
              <a:lnSpc>
                <a:spcPct val="80000"/>
              </a:lnSpc>
              <a:spcBef>
                <a:spcPts val="0"/>
              </a:spcBef>
              <a:spcAft>
                <a:spcPts val="0"/>
              </a:spcAft>
              <a:buClr>
                <a:srgbClr val="FFFFFF"/>
              </a:buClr>
              <a:buSzPts val="2400"/>
              <a:buFont typeface="Montserrat"/>
              <a:buNone/>
            </a:pPr>
            <a:r>
              <a:rPr b="1" i="0" lang="en-US" sz="2400" u="none" cap="none" strike="noStrike">
                <a:solidFill>
                  <a:srgbClr val="FFFFFF"/>
                </a:solidFill>
                <a:latin typeface="Montserrat"/>
                <a:ea typeface="Montserrat"/>
                <a:cs typeface="Montserrat"/>
                <a:sym typeface="Montserrat"/>
              </a:rPr>
              <a:t>Videos</a:t>
            </a:r>
            <a:endParaRPr/>
          </a:p>
        </p:txBody>
      </p:sp>
      <p:sp>
        <p:nvSpPr>
          <p:cNvPr id="289" name="Google Shape;289;p27"/>
          <p:cNvSpPr/>
          <p:nvPr/>
        </p:nvSpPr>
        <p:spPr>
          <a:xfrm>
            <a:off x="6504911" y="6421426"/>
            <a:ext cx="2683422" cy="1511301"/>
          </a:xfrm>
          <a:prstGeom prst="rect">
            <a:avLst/>
          </a:prstGeom>
          <a:noFill/>
          <a:ln>
            <a:noFill/>
          </a:ln>
        </p:spPr>
        <p:txBody>
          <a:bodyPr anchorCtr="0" anchor="ctr" bIns="50800" lIns="50800" spcFirstLastPara="1" rIns="50800" wrap="square" tIns="50800">
            <a:noAutofit/>
          </a:bodyPr>
          <a:lstStyle/>
          <a:p>
            <a:pPr indent="0" lvl="0" marL="0" marR="0" rtl="0" algn="l">
              <a:lnSpc>
                <a:spcPct val="60000"/>
              </a:lnSpc>
              <a:spcBef>
                <a:spcPts val="0"/>
              </a:spcBef>
              <a:spcAft>
                <a:spcPts val="0"/>
              </a:spcAft>
              <a:buClr>
                <a:srgbClr val="FFFFFF"/>
              </a:buClr>
              <a:buSzPts val="9100"/>
              <a:buFont typeface="Montserrat Black"/>
              <a:buNone/>
            </a:pPr>
            <a:r>
              <a:rPr b="0" i="0" lang="en-US" sz="9100" u="none" cap="none" strike="noStrike">
                <a:solidFill>
                  <a:srgbClr val="FFFFFF"/>
                </a:solidFill>
                <a:latin typeface="Montserrat Black"/>
                <a:ea typeface="Montserrat Black"/>
                <a:cs typeface="Montserrat Black"/>
                <a:sym typeface="Montserrat Black"/>
              </a:rPr>
              <a:t>30%</a:t>
            </a:r>
            <a:endParaRPr/>
          </a:p>
        </p:txBody>
      </p:sp>
      <p:sp>
        <p:nvSpPr>
          <p:cNvPr id="290" name="Google Shape;290;p27"/>
          <p:cNvSpPr/>
          <p:nvPr/>
        </p:nvSpPr>
        <p:spPr>
          <a:xfrm>
            <a:off x="2192496" y="670264"/>
            <a:ext cx="1935120" cy="342901"/>
          </a:xfrm>
          <a:prstGeom prst="rect">
            <a:avLst/>
          </a:prstGeom>
          <a:noFill/>
          <a:ln>
            <a:noFill/>
          </a:ln>
        </p:spPr>
        <p:txBody>
          <a:bodyPr anchorCtr="0" anchor="ctr" bIns="50800" lIns="50800" spcFirstLastPara="1" rIns="50800" wrap="square" tIns="50800">
            <a:noAutofit/>
          </a:bodyPr>
          <a:lstStyle/>
          <a:p>
            <a:pPr indent="-350920" lvl="0" marL="350920" marR="0" rtl="0" algn="l">
              <a:lnSpc>
                <a:spcPct val="150000"/>
              </a:lnSpc>
              <a:spcBef>
                <a:spcPts val="0"/>
              </a:spcBef>
              <a:spcAft>
                <a:spcPts val="0"/>
              </a:spcAft>
              <a:buClr>
                <a:srgbClr val="8D0437"/>
              </a:buClr>
              <a:buSzPts val="2250"/>
              <a:buFont typeface="Montserrat SemiBold"/>
              <a:buChar char="•"/>
            </a:pPr>
            <a:r>
              <a:rPr b="0" i="0" lang="en-US" sz="1500" u="none" cap="none" strike="noStrike">
                <a:solidFill>
                  <a:srgbClr val="8D0437"/>
                </a:solidFill>
                <a:latin typeface="Montserrat SemiBold"/>
                <a:ea typeface="Montserrat SemiBold"/>
                <a:cs typeface="Montserrat SemiBold"/>
                <a:sym typeface="Montserrat SemiBold"/>
              </a:rPr>
              <a:t>Marketing Plan</a:t>
            </a:r>
            <a:endParaRPr/>
          </a:p>
        </p:txBody>
      </p:sp>
      <p:sp>
        <p:nvSpPr>
          <p:cNvPr id="291" name="Google Shape;291;p27"/>
          <p:cNvSpPr/>
          <p:nvPr/>
        </p:nvSpPr>
        <p:spPr>
          <a:xfrm rot="-60000">
            <a:off x="490518" y="670264"/>
            <a:ext cx="1485609" cy="3937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8D0437"/>
              </a:buClr>
              <a:buSzPts val="1900"/>
              <a:buFont typeface="Montserrat"/>
              <a:buNone/>
            </a:pPr>
            <a:r>
              <a:rPr b="1" i="0" lang="en-US" sz="1900" u="none" cap="none" strike="noStrike">
                <a:solidFill>
                  <a:srgbClr val="8D0437"/>
                </a:solidFill>
                <a:latin typeface="Montserrat"/>
                <a:ea typeface="Montserrat"/>
                <a:cs typeface="Montserrat"/>
                <a:sym typeface="Montserrat"/>
              </a:rPr>
              <a:t>Genlomark</a:t>
            </a:r>
            <a:endParaRPr/>
          </a:p>
        </p:txBody>
      </p:sp>
      <p:pic>
        <p:nvPicPr>
          <p:cNvPr id="292" name="Google Shape;292;p27"/>
          <p:cNvPicPr preferRelativeResize="0"/>
          <p:nvPr/>
        </p:nvPicPr>
        <p:blipFill rotWithShape="1">
          <a:blip r:embed="rId6">
            <a:alphaModFix/>
          </a:blip>
          <a:srcRect b="0" l="0" r="0" t="0"/>
          <a:stretch/>
        </p:blipFill>
        <p:spPr>
          <a:xfrm rot="720000">
            <a:off x="764720" y="432935"/>
            <a:ext cx="937204" cy="969959"/>
          </a:xfrm>
          <a:prstGeom prst="rect">
            <a:avLst/>
          </a:prstGeom>
          <a:noFill/>
          <a:ln>
            <a:noFill/>
          </a:ln>
        </p:spPr>
      </p:pic>
      <p:sp>
        <p:nvSpPr>
          <p:cNvPr id="293" name="Google Shape;293;p27"/>
          <p:cNvSpPr/>
          <p:nvPr/>
        </p:nvSpPr>
        <p:spPr>
          <a:xfrm>
            <a:off x="2387026" y="8498875"/>
            <a:ext cx="254001" cy="254001"/>
          </a:xfrm>
          <a:prstGeom prst="ellipse">
            <a:avLst/>
          </a:prstGeom>
          <a:solidFill>
            <a:srgbClr val="8D0437"/>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294" name="Google Shape;294;p27"/>
          <p:cNvSpPr/>
          <p:nvPr/>
        </p:nvSpPr>
        <p:spPr>
          <a:xfrm>
            <a:off x="2878093" y="8498875"/>
            <a:ext cx="254001" cy="254001"/>
          </a:xfrm>
          <a:prstGeom prst="ellipse">
            <a:avLst/>
          </a:prstGeom>
          <a:solidFill>
            <a:srgbClr val="8D0437"/>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295" name="Google Shape;295;p27"/>
          <p:cNvSpPr/>
          <p:nvPr/>
        </p:nvSpPr>
        <p:spPr>
          <a:xfrm>
            <a:off x="1277395" y="3745242"/>
            <a:ext cx="775031" cy="410304"/>
          </a:xfrm>
          <a:custGeom>
            <a:rect b="b" l="l" r="r" t="t"/>
            <a:pathLst>
              <a:path extrusionOk="0" h="21600" w="21600">
                <a:moveTo>
                  <a:pt x="10800" y="0"/>
                </a:moveTo>
                <a:lnTo>
                  <a:pt x="21600" y="21600"/>
                </a:lnTo>
                <a:lnTo>
                  <a:pt x="0" y="21600"/>
                </a:lnTo>
                <a:close/>
              </a:path>
            </a:pathLst>
          </a:custGeom>
          <a:solidFill>
            <a:srgbClr val="8D0437"/>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9" name="Shape 299"/>
        <p:cNvGrpSpPr/>
        <p:nvPr/>
      </p:nvGrpSpPr>
      <p:grpSpPr>
        <a:xfrm>
          <a:off x="0" y="0"/>
          <a:ext cx="0" cy="0"/>
          <a:chOff x="0" y="0"/>
          <a:chExt cx="0" cy="0"/>
        </a:xfrm>
      </p:grpSpPr>
      <p:sp>
        <p:nvSpPr>
          <p:cNvPr id="300" name="Google Shape;300;p28"/>
          <p:cNvSpPr/>
          <p:nvPr/>
        </p:nvSpPr>
        <p:spPr>
          <a:xfrm>
            <a:off x="4906663" y="-602722"/>
            <a:ext cx="3537666" cy="11512633"/>
          </a:xfrm>
          <a:prstGeom prst="rect">
            <a:avLst/>
          </a:prstGeom>
          <a:solidFill>
            <a:srgbClr val="8D0437"/>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pic>
        <p:nvPicPr>
          <p:cNvPr id="301" name="Google Shape;301;p28"/>
          <p:cNvPicPr preferRelativeResize="0"/>
          <p:nvPr/>
        </p:nvPicPr>
        <p:blipFill rotWithShape="1">
          <a:blip r:embed="rId3">
            <a:alphaModFix/>
          </a:blip>
          <a:srcRect b="0" l="26872" r="39425" t="0"/>
          <a:stretch/>
        </p:blipFill>
        <p:spPr>
          <a:xfrm>
            <a:off x="-25168" y="-23626"/>
            <a:ext cx="4954997" cy="9782427"/>
          </a:xfrm>
          <a:prstGeom prst="rect">
            <a:avLst/>
          </a:prstGeom>
          <a:noFill/>
          <a:ln>
            <a:noFill/>
          </a:ln>
        </p:spPr>
      </p:pic>
      <p:sp>
        <p:nvSpPr>
          <p:cNvPr id="302" name="Google Shape;302;p28"/>
          <p:cNvSpPr/>
          <p:nvPr/>
        </p:nvSpPr>
        <p:spPr>
          <a:xfrm>
            <a:off x="5386374" y="3056550"/>
            <a:ext cx="2676300" cy="1221600"/>
          </a:xfrm>
          <a:prstGeom prst="rect">
            <a:avLst/>
          </a:prstGeom>
          <a:noFill/>
          <a:ln>
            <a:noFill/>
          </a:ln>
        </p:spPr>
        <p:txBody>
          <a:bodyPr anchorCtr="0" anchor="ctr" bIns="50800" lIns="50800" spcFirstLastPara="1" rIns="50800" wrap="square" tIns="50800">
            <a:noAutofit/>
          </a:bodyPr>
          <a:lstStyle/>
          <a:p>
            <a:pPr indent="0" lvl="0" marL="0" marR="0" rtl="0" algn="r">
              <a:lnSpc>
                <a:spcPct val="80000"/>
              </a:lnSpc>
              <a:spcBef>
                <a:spcPts val="0"/>
              </a:spcBef>
              <a:spcAft>
                <a:spcPts val="0"/>
              </a:spcAft>
              <a:buClr>
                <a:srgbClr val="FFFFFF"/>
              </a:buClr>
              <a:buSzPts val="4000"/>
              <a:buFont typeface="Montserrat"/>
              <a:buNone/>
            </a:pPr>
            <a:r>
              <a:rPr b="1" i="0" lang="en-US" sz="4000" u="none" cap="none" strike="noStrike">
                <a:solidFill>
                  <a:srgbClr val="FFFFFF"/>
                </a:solidFill>
                <a:latin typeface="Montserrat"/>
                <a:ea typeface="Montserrat"/>
                <a:cs typeface="Montserrat"/>
                <a:sym typeface="Montserrat"/>
              </a:rPr>
              <a:t>Market</a:t>
            </a:r>
            <a:endParaRPr/>
          </a:p>
          <a:p>
            <a:pPr indent="0" lvl="0" marL="0" marR="0" rtl="0" algn="r">
              <a:lnSpc>
                <a:spcPct val="80000"/>
              </a:lnSpc>
              <a:spcBef>
                <a:spcPts val="0"/>
              </a:spcBef>
              <a:spcAft>
                <a:spcPts val="0"/>
              </a:spcAft>
              <a:buClr>
                <a:srgbClr val="FFFFFF"/>
              </a:buClr>
              <a:buSzPts val="4000"/>
              <a:buFont typeface="Montserrat"/>
              <a:buNone/>
            </a:pPr>
            <a:r>
              <a:rPr b="1" i="0" lang="en-US" sz="4000" u="none" cap="none" strike="noStrike">
                <a:solidFill>
                  <a:srgbClr val="FFFFFF"/>
                </a:solidFill>
                <a:latin typeface="Montserrat"/>
                <a:ea typeface="Montserrat"/>
                <a:cs typeface="Montserrat"/>
                <a:sym typeface="Montserrat"/>
              </a:rPr>
              <a:t>Research</a:t>
            </a:r>
            <a:endParaRPr/>
          </a:p>
        </p:txBody>
      </p:sp>
      <p:sp>
        <p:nvSpPr>
          <p:cNvPr id="303" name="Google Shape;303;p28"/>
          <p:cNvSpPr/>
          <p:nvPr/>
        </p:nvSpPr>
        <p:spPr>
          <a:xfrm>
            <a:off x="9520019" y="3065423"/>
            <a:ext cx="2547655" cy="4248535"/>
          </a:xfrm>
          <a:prstGeom prst="rect">
            <a:avLst/>
          </a:prstGeom>
          <a:noFill/>
          <a:ln>
            <a:noFill/>
          </a:ln>
        </p:spPr>
        <p:txBody>
          <a:bodyPr anchorCtr="0" anchor="ctr" bIns="50800" lIns="50800" spcFirstLastPara="1" rIns="50800" wrap="square" tIns="50800">
            <a:noAutofit/>
          </a:bodyPr>
          <a:lstStyle/>
          <a:p>
            <a:pPr indent="0" lvl="0" marL="0" marR="0" rtl="0" algn="l">
              <a:lnSpc>
                <a:spcPct val="106000"/>
              </a:lnSpc>
              <a:spcBef>
                <a:spcPts val="0"/>
              </a:spcBef>
              <a:spcAft>
                <a:spcPts val="0"/>
              </a:spcAft>
              <a:buClr>
                <a:srgbClr val="121520"/>
              </a:buClr>
              <a:buSzPts val="1500"/>
              <a:buFont typeface="Montserrat Light"/>
              <a:buNone/>
            </a:pPr>
            <a:r>
              <a:rPr b="0" i="0" lang="en-US" sz="1500" u="none" cap="none" strike="noStrike">
                <a:solidFill>
                  <a:srgbClr val="121520"/>
                </a:solidFill>
                <a:latin typeface="Montserrat Light"/>
                <a:ea typeface="Montserrat Light"/>
                <a:cs typeface="Montserrat Light"/>
                <a:sym typeface="Montserrat Light"/>
              </a:rPr>
              <a:t>The demand for digital marketing services has increased from businesses in order to boost their online visibility to stay relevant &amp; profitable. All due to the rise of online business transactions &amp; information being spread online as well. SEO companies are challenged to continuously find more creative &amp; efficient ways to market their clients’ brand online.</a:t>
            </a:r>
            <a:endParaRPr/>
          </a:p>
        </p:txBody>
      </p:sp>
      <p:sp>
        <p:nvSpPr>
          <p:cNvPr id="304" name="Google Shape;304;p28"/>
          <p:cNvSpPr/>
          <p:nvPr/>
        </p:nvSpPr>
        <p:spPr>
          <a:xfrm>
            <a:off x="10451262" y="7879702"/>
            <a:ext cx="254001" cy="254001"/>
          </a:xfrm>
          <a:prstGeom prst="ellipse">
            <a:avLst/>
          </a:prstGeom>
          <a:solidFill>
            <a:srgbClr val="8D0437"/>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305" name="Google Shape;305;p28"/>
          <p:cNvSpPr/>
          <p:nvPr/>
        </p:nvSpPr>
        <p:spPr>
          <a:xfrm>
            <a:off x="10942329" y="7879702"/>
            <a:ext cx="254001" cy="254001"/>
          </a:xfrm>
          <a:prstGeom prst="ellipse">
            <a:avLst/>
          </a:prstGeom>
          <a:solidFill>
            <a:srgbClr val="8D0437"/>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306" name="Google Shape;306;p28"/>
          <p:cNvSpPr/>
          <p:nvPr/>
        </p:nvSpPr>
        <p:spPr>
          <a:xfrm>
            <a:off x="9528470" y="2510737"/>
            <a:ext cx="775031" cy="410304"/>
          </a:xfrm>
          <a:custGeom>
            <a:rect b="b" l="l" r="r" t="t"/>
            <a:pathLst>
              <a:path extrusionOk="0" h="21600" w="21600">
                <a:moveTo>
                  <a:pt x="10800" y="0"/>
                </a:moveTo>
                <a:lnTo>
                  <a:pt x="21600" y="21600"/>
                </a:lnTo>
                <a:lnTo>
                  <a:pt x="0" y="21600"/>
                </a:lnTo>
                <a:close/>
              </a:path>
            </a:pathLst>
          </a:custGeom>
          <a:solidFill>
            <a:srgbClr val="8D0437"/>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307" name="Google Shape;307;p28"/>
          <p:cNvSpPr/>
          <p:nvPr/>
        </p:nvSpPr>
        <p:spPr>
          <a:xfrm>
            <a:off x="6460768" y="7148447"/>
            <a:ext cx="1178654" cy="70049"/>
          </a:xfrm>
          <a:prstGeom prst="rect">
            <a:avLst/>
          </a:prstGeom>
          <a:solidFill>
            <a:srgbClr val="FFFFFF">
              <a:alpha val="98823"/>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308" name="Google Shape;308;p28"/>
          <p:cNvSpPr/>
          <p:nvPr/>
        </p:nvSpPr>
        <p:spPr>
          <a:xfrm>
            <a:off x="2192501" y="670275"/>
            <a:ext cx="2676300" cy="342900"/>
          </a:xfrm>
          <a:prstGeom prst="rect">
            <a:avLst/>
          </a:prstGeom>
          <a:noFill/>
          <a:ln>
            <a:noFill/>
          </a:ln>
        </p:spPr>
        <p:txBody>
          <a:bodyPr anchorCtr="0" anchor="t" bIns="50800" lIns="50800" spcFirstLastPara="1" rIns="50800" wrap="square" tIns="50800">
            <a:noAutofit/>
          </a:bodyPr>
          <a:lstStyle/>
          <a:p>
            <a:pPr indent="-350920" lvl="0" marL="350920" marR="0" rtl="0" algn="l">
              <a:lnSpc>
                <a:spcPct val="150000"/>
              </a:lnSpc>
              <a:spcBef>
                <a:spcPts val="0"/>
              </a:spcBef>
              <a:spcAft>
                <a:spcPts val="0"/>
              </a:spcAft>
              <a:buClr>
                <a:srgbClr val="8D0437"/>
              </a:buClr>
              <a:buSzPts val="2250"/>
              <a:buFont typeface="Montserrat SemiBold"/>
              <a:buChar char="•"/>
            </a:pPr>
            <a:r>
              <a:rPr b="0" i="0" lang="en-US" sz="1500" u="none" cap="none" strike="noStrike">
                <a:solidFill>
                  <a:srgbClr val="8D0437"/>
                </a:solidFill>
                <a:latin typeface="Montserrat SemiBold"/>
                <a:ea typeface="Montserrat SemiBold"/>
                <a:cs typeface="Montserrat SemiBold"/>
                <a:sym typeface="Montserrat SemiBold"/>
              </a:rPr>
              <a:t>Market Research</a:t>
            </a:r>
            <a:endParaRPr/>
          </a:p>
        </p:txBody>
      </p:sp>
      <p:sp>
        <p:nvSpPr>
          <p:cNvPr id="309" name="Google Shape;309;p28"/>
          <p:cNvSpPr/>
          <p:nvPr/>
        </p:nvSpPr>
        <p:spPr>
          <a:xfrm rot="-59795">
            <a:off x="338109" y="666882"/>
            <a:ext cx="1880084" cy="39366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8D0437"/>
              </a:buClr>
              <a:buSzPts val="1900"/>
              <a:buFont typeface="Montserrat"/>
              <a:buNone/>
            </a:pPr>
            <a:r>
              <a:rPr b="1" i="0" lang="en-US" sz="1900" u="none" cap="none" strike="noStrike">
                <a:solidFill>
                  <a:srgbClr val="8D0437"/>
                </a:solidFill>
                <a:latin typeface="Montserrat"/>
                <a:ea typeface="Montserrat"/>
                <a:cs typeface="Montserrat"/>
                <a:sym typeface="Montserrat"/>
              </a:rPr>
              <a:t>Genlomark</a:t>
            </a:r>
            <a:endParaRPr/>
          </a:p>
        </p:txBody>
      </p:sp>
      <p:pic>
        <p:nvPicPr>
          <p:cNvPr id="310" name="Google Shape;310;p28"/>
          <p:cNvPicPr preferRelativeResize="0"/>
          <p:nvPr/>
        </p:nvPicPr>
        <p:blipFill rotWithShape="1">
          <a:blip r:embed="rId4">
            <a:alphaModFix/>
          </a:blip>
          <a:srcRect b="0" l="0" r="0" t="0"/>
          <a:stretch/>
        </p:blipFill>
        <p:spPr>
          <a:xfrm rot="720000">
            <a:off x="764720" y="454948"/>
            <a:ext cx="937204" cy="969960"/>
          </a:xfrm>
          <a:prstGeom prst="rect">
            <a:avLst/>
          </a:prstGeom>
          <a:noFill/>
          <a:ln>
            <a:noFill/>
          </a:ln>
        </p:spPr>
      </p:pic>
      <p:sp>
        <p:nvSpPr>
          <p:cNvPr id="311" name="Google Shape;311;p28"/>
          <p:cNvSpPr/>
          <p:nvPr/>
        </p:nvSpPr>
        <p:spPr>
          <a:xfrm flipH="1" rot="-5421546">
            <a:off x="7565670" y="4896965"/>
            <a:ext cx="1178654" cy="623981"/>
          </a:xfrm>
          <a:custGeom>
            <a:rect b="b" l="l" r="r" t="t"/>
            <a:pathLst>
              <a:path extrusionOk="0" h="21600" w="21600">
                <a:moveTo>
                  <a:pt x="10800" y="0"/>
                </a:moveTo>
                <a:lnTo>
                  <a:pt x="21600" y="21600"/>
                </a:lnTo>
                <a:lnTo>
                  <a:pt x="0" y="21600"/>
                </a:lnTo>
                <a:close/>
              </a:path>
            </a:pathLst>
          </a:cu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312" name="Google Shape;312;p28"/>
          <p:cNvSpPr/>
          <p:nvPr/>
        </p:nvSpPr>
        <p:spPr>
          <a:xfrm flipH="1" rot="-5421546">
            <a:off x="4043537" y="4896965"/>
            <a:ext cx="1178653" cy="623981"/>
          </a:xfrm>
          <a:custGeom>
            <a:rect b="b" l="l" r="r" t="t"/>
            <a:pathLst>
              <a:path extrusionOk="0" h="21600" w="21600">
                <a:moveTo>
                  <a:pt x="10800" y="0"/>
                </a:moveTo>
                <a:lnTo>
                  <a:pt x="21600" y="21600"/>
                </a:lnTo>
                <a:lnTo>
                  <a:pt x="0" y="21600"/>
                </a:lnTo>
                <a:close/>
              </a:path>
            </a:pathLst>
          </a:custGeom>
          <a:solidFill>
            <a:srgbClr val="8D0437"/>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6" name="Shape 316"/>
        <p:cNvGrpSpPr/>
        <p:nvPr/>
      </p:nvGrpSpPr>
      <p:grpSpPr>
        <a:xfrm>
          <a:off x="0" y="0"/>
          <a:ext cx="0" cy="0"/>
          <a:chOff x="0" y="0"/>
          <a:chExt cx="0" cy="0"/>
        </a:xfrm>
      </p:grpSpPr>
      <p:sp>
        <p:nvSpPr>
          <p:cNvPr id="317" name="Google Shape;317;p29"/>
          <p:cNvSpPr/>
          <p:nvPr/>
        </p:nvSpPr>
        <p:spPr>
          <a:xfrm>
            <a:off x="-117451" y="0"/>
            <a:ext cx="6002785" cy="9947623"/>
          </a:xfrm>
          <a:prstGeom prst="rect">
            <a:avLst/>
          </a:prstGeom>
          <a:solidFill>
            <a:srgbClr val="8D0437"/>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318" name="Google Shape;318;p29"/>
          <p:cNvSpPr/>
          <p:nvPr/>
        </p:nvSpPr>
        <p:spPr>
          <a:xfrm>
            <a:off x="1546606" y="3684007"/>
            <a:ext cx="2656437" cy="2501539"/>
          </a:xfrm>
          <a:prstGeom prst="rect">
            <a:avLst/>
          </a:prstGeom>
          <a:noFill/>
          <a:ln>
            <a:noFill/>
          </a:ln>
        </p:spPr>
        <p:txBody>
          <a:bodyPr anchorCtr="0" anchor="ctr" bIns="27075" lIns="27075" spcFirstLastPara="1" rIns="27075" wrap="square" tIns="27075">
            <a:noAutofit/>
          </a:bodyPr>
          <a:lstStyle/>
          <a:p>
            <a:pPr indent="0" lvl="0" marL="0" marR="0" rtl="0" algn="r">
              <a:lnSpc>
                <a:spcPct val="106000"/>
              </a:lnSpc>
              <a:spcBef>
                <a:spcPts val="0"/>
              </a:spcBef>
              <a:spcAft>
                <a:spcPts val="0"/>
              </a:spcAft>
              <a:buClr>
                <a:srgbClr val="FFFFFF"/>
              </a:buClr>
              <a:buSzPts val="1500"/>
              <a:buFont typeface="Montserrat"/>
              <a:buNone/>
            </a:pPr>
            <a:r>
              <a:rPr b="0" i="0" lang="en-US" sz="1500" u="none" cap="none" strike="noStrike">
                <a:solidFill>
                  <a:srgbClr val="FFFFFF"/>
                </a:solidFill>
                <a:latin typeface="Montserrat"/>
                <a:ea typeface="Montserrat"/>
                <a:cs typeface="Montserrat"/>
                <a:sym typeface="Montserrat"/>
              </a:rPr>
              <a:t>60% increase in annual profits as of May 2021.</a:t>
            </a:r>
            <a:endParaRPr/>
          </a:p>
          <a:p>
            <a:pPr indent="0" lvl="0" marL="0" marR="0" rtl="0" algn="r">
              <a:lnSpc>
                <a:spcPct val="106000"/>
              </a:lnSpc>
              <a:spcBef>
                <a:spcPts val="0"/>
              </a:spcBef>
              <a:spcAft>
                <a:spcPts val="0"/>
              </a:spcAft>
              <a:buClr>
                <a:srgbClr val="FFFFFF"/>
              </a:buClr>
              <a:buSzPts val="3600"/>
              <a:buFont typeface="Montserrat"/>
              <a:buNone/>
            </a:pPr>
            <a:r>
              <a:t/>
            </a:r>
            <a:endParaRPr b="0" i="0" sz="3600" u="none" cap="none" strike="noStrike">
              <a:solidFill>
                <a:srgbClr val="000000"/>
              </a:solidFill>
              <a:latin typeface="Helvetica Neue Light"/>
              <a:ea typeface="Helvetica Neue Light"/>
              <a:cs typeface="Helvetica Neue Light"/>
              <a:sym typeface="Helvetica Neue Light"/>
            </a:endParaRPr>
          </a:p>
          <a:p>
            <a:pPr indent="0" lvl="0" marL="0" marR="0" rtl="0" algn="r">
              <a:lnSpc>
                <a:spcPct val="106000"/>
              </a:lnSpc>
              <a:spcBef>
                <a:spcPts val="0"/>
              </a:spcBef>
              <a:spcAft>
                <a:spcPts val="0"/>
              </a:spcAft>
              <a:buClr>
                <a:srgbClr val="FFFFFF"/>
              </a:buClr>
              <a:buSzPts val="1500"/>
              <a:buFont typeface="Montserrat"/>
              <a:buNone/>
            </a:pPr>
            <a:r>
              <a:rPr b="0" i="0" lang="en-US" sz="1500" u="none" cap="none" strike="noStrike">
                <a:solidFill>
                  <a:srgbClr val="FFFFFF"/>
                </a:solidFill>
                <a:latin typeface="Montserrat"/>
                <a:ea typeface="Montserrat"/>
                <a:cs typeface="Montserrat"/>
                <a:sym typeface="Montserrat"/>
              </a:rPr>
              <a:t>70% increase in satisfaction with purchased clothing as of March 2021.</a:t>
            </a:r>
            <a:endParaRPr/>
          </a:p>
          <a:p>
            <a:pPr indent="0" lvl="0" marL="0" marR="0" rtl="0" algn="r">
              <a:lnSpc>
                <a:spcPct val="106000"/>
              </a:lnSpc>
              <a:spcBef>
                <a:spcPts val="0"/>
              </a:spcBef>
              <a:spcAft>
                <a:spcPts val="0"/>
              </a:spcAft>
              <a:buClr>
                <a:srgbClr val="FFFFFF"/>
              </a:buClr>
              <a:buSzPts val="3600"/>
              <a:buFont typeface="Montserrat"/>
              <a:buNone/>
            </a:pPr>
            <a:r>
              <a:t/>
            </a:r>
            <a:endParaRPr b="0" i="0" sz="3600" u="none" cap="none" strike="noStrike">
              <a:solidFill>
                <a:srgbClr val="000000"/>
              </a:solidFill>
              <a:latin typeface="Helvetica Neue Light"/>
              <a:ea typeface="Helvetica Neue Light"/>
              <a:cs typeface="Helvetica Neue Light"/>
              <a:sym typeface="Helvetica Neue Light"/>
            </a:endParaRPr>
          </a:p>
          <a:p>
            <a:pPr indent="0" lvl="0" marL="0" marR="0" rtl="0" algn="r">
              <a:lnSpc>
                <a:spcPct val="106000"/>
              </a:lnSpc>
              <a:spcBef>
                <a:spcPts val="0"/>
              </a:spcBef>
              <a:spcAft>
                <a:spcPts val="0"/>
              </a:spcAft>
              <a:buClr>
                <a:srgbClr val="FFFFFF"/>
              </a:buClr>
              <a:buSzPts val="1500"/>
              <a:buFont typeface="Montserrat"/>
              <a:buNone/>
            </a:pPr>
            <a:r>
              <a:rPr b="0" i="0" lang="en-US" sz="1500" u="none" cap="none" strike="noStrike">
                <a:solidFill>
                  <a:srgbClr val="FFFFFF"/>
                </a:solidFill>
                <a:latin typeface="Montserrat"/>
                <a:ea typeface="Montserrat"/>
                <a:cs typeface="Montserrat"/>
                <a:sym typeface="Montserrat"/>
              </a:rPr>
              <a:t>45% increase in clientele base as of March 2021.</a:t>
            </a:r>
            <a:endParaRPr/>
          </a:p>
        </p:txBody>
      </p:sp>
      <p:pic>
        <p:nvPicPr>
          <p:cNvPr id="319" name="Google Shape;319;p29"/>
          <p:cNvPicPr preferRelativeResize="0"/>
          <p:nvPr/>
        </p:nvPicPr>
        <p:blipFill rotWithShape="1">
          <a:blip r:embed="rId3">
            <a:alphaModFix/>
          </a:blip>
          <a:srcRect b="0" l="0" r="0" t="0"/>
          <a:stretch/>
        </p:blipFill>
        <p:spPr>
          <a:xfrm>
            <a:off x="7015792" y="3059121"/>
            <a:ext cx="4743111" cy="3920090"/>
          </a:xfrm>
          <a:prstGeom prst="rect">
            <a:avLst/>
          </a:prstGeom>
          <a:noFill/>
          <a:ln>
            <a:noFill/>
          </a:ln>
        </p:spPr>
      </p:pic>
      <p:sp>
        <p:nvSpPr>
          <p:cNvPr id="320" name="Google Shape;320;p29"/>
          <p:cNvSpPr/>
          <p:nvPr/>
        </p:nvSpPr>
        <p:spPr>
          <a:xfrm>
            <a:off x="7002800" y="1543900"/>
            <a:ext cx="3958800" cy="1359000"/>
          </a:xfrm>
          <a:prstGeom prst="rect">
            <a:avLst/>
          </a:prstGeom>
          <a:noFill/>
          <a:ln>
            <a:noFill/>
          </a:ln>
        </p:spPr>
        <p:txBody>
          <a:bodyPr anchorCtr="0" anchor="t" bIns="50800" lIns="50800" spcFirstLastPara="1" rIns="50800" wrap="square" tIns="50800">
            <a:noAutofit/>
          </a:bodyPr>
          <a:lstStyle/>
          <a:p>
            <a:pPr indent="0" lvl="0" marL="0" marR="0" rtl="0" algn="l">
              <a:lnSpc>
                <a:spcPct val="80000"/>
              </a:lnSpc>
              <a:spcBef>
                <a:spcPts val="0"/>
              </a:spcBef>
              <a:spcAft>
                <a:spcPts val="0"/>
              </a:spcAft>
              <a:buClr>
                <a:srgbClr val="121520"/>
              </a:buClr>
              <a:buSzPts val="4500"/>
              <a:buFont typeface="Montserrat"/>
              <a:buNone/>
            </a:pPr>
            <a:r>
              <a:rPr b="1" i="0" lang="en-US" sz="4500" u="none" cap="none" strike="noStrike">
                <a:solidFill>
                  <a:srgbClr val="121520"/>
                </a:solidFill>
                <a:latin typeface="Montserrat"/>
                <a:ea typeface="Montserrat"/>
                <a:cs typeface="Montserrat"/>
                <a:sym typeface="Montserrat"/>
              </a:rPr>
              <a:t>Overview</a:t>
            </a:r>
            <a:endParaRPr/>
          </a:p>
          <a:p>
            <a:pPr indent="0" lvl="0" marL="0" marR="0" rtl="0" algn="l">
              <a:lnSpc>
                <a:spcPct val="80000"/>
              </a:lnSpc>
              <a:spcBef>
                <a:spcPts val="0"/>
              </a:spcBef>
              <a:spcAft>
                <a:spcPts val="0"/>
              </a:spcAft>
              <a:buClr>
                <a:srgbClr val="121520"/>
              </a:buClr>
              <a:buSzPts val="4500"/>
              <a:buFont typeface="Montserrat"/>
              <a:buNone/>
            </a:pPr>
            <a:r>
              <a:rPr b="1" i="0" lang="en-US" sz="4500" u="none" cap="none" strike="noStrike">
                <a:solidFill>
                  <a:srgbClr val="121520"/>
                </a:solidFill>
                <a:latin typeface="Montserrat"/>
                <a:ea typeface="Montserrat"/>
                <a:cs typeface="Montserrat"/>
                <a:sym typeface="Montserrat"/>
              </a:rPr>
              <a:t>of Growth</a:t>
            </a:r>
            <a:endParaRPr/>
          </a:p>
        </p:txBody>
      </p:sp>
      <p:sp>
        <p:nvSpPr>
          <p:cNvPr id="321" name="Google Shape;321;p29"/>
          <p:cNvSpPr/>
          <p:nvPr/>
        </p:nvSpPr>
        <p:spPr>
          <a:xfrm>
            <a:off x="2511408" y="7992374"/>
            <a:ext cx="254001" cy="254001"/>
          </a:xfrm>
          <a:prstGeom prst="ellipse">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322" name="Google Shape;322;p29"/>
          <p:cNvSpPr/>
          <p:nvPr/>
        </p:nvSpPr>
        <p:spPr>
          <a:xfrm>
            <a:off x="3002474" y="7992374"/>
            <a:ext cx="254001" cy="254001"/>
          </a:xfrm>
          <a:prstGeom prst="ellipse">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323" name="Google Shape;323;p29"/>
          <p:cNvSpPr/>
          <p:nvPr/>
        </p:nvSpPr>
        <p:spPr>
          <a:xfrm>
            <a:off x="2192500" y="657575"/>
            <a:ext cx="2656500" cy="342900"/>
          </a:xfrm>
          <a:prstGeom prst="rect">
            <a:avLst/>
          </a:prstGeom>
          <a:noFill/>
          <a:ln>
            <a:noFill/>
          </a:ln>
        </p:spPr>
        <p:txBody>
          <a:bodyPr anchorCtr="0" anchor="t" bIns="50800" lIns="50800" spcFirstLastPara="1" rIns="50800" wrap="square" tIns="50800">
            <a:noAutofit/>
          </a:bodyPr>
          <a:lstStyle/>
          <a:p>
            <a:pPr indent="-350920" lvl="0" marL="350920" marR="0" rtl="0" algn="l">
              <a:lnSpc>
                <a:spcPct val="150000"/>
              </a:lnSpc>
              <a:spcBef>
                <a:spcPts val="0"/>
              </a:spcBef>
              <a:spcAft>
                <a:spcPts val="0"/>
              </a:spcAft>
              <a:buClr>
                <a:srgbClr val="FFFFFF"/>
              </a:buClr>
              <a:buSzPts val="2250"/>
              <a:buFont typeface="Montserrat SemiBold"/>
              <a:buChar char="•"/>
            </a:pPr>
            <a:r>
              <a:rPr b="0" i="0" lang="en-US" sz="1500" u="none" cap="none" strike="noStrike">
                <a:solidFill>
                  <a:srgbClr val="FFFFFF"/>
                </a:solidFill>
                <a:latin typeface="Montserrat SemiBold"/>
                <a:ea typeface="Montserrat SemiBold"/>
                <a:cs typeface="Montserrat SemiBold"/>
                <a:sym typeface="Montserrat SemiBold"/>
              </a:rPr>
              <a:t>Overview of Growth</a:t>
            </a:r>
            <a:endParaRPr/>
          </a:p>
        </p:txBody>
      </p:sp>
      <p:pic>
        <p:nvPicPr>
          <p:cNvPr id="324" name="Google Shape;324;p29"/>
          <p:cNvPicPr preferRelativeResize="0"/>
          <p:nvPr/>
        </p:nvPicPr>
        <p:blipFill rotWithShape="1">
          <a:blip r:embed="rId4">
            <a:alphaModFix/>
          </a:blip>
          <a:srcRect b="0" l="0" r="0" t="0"/>
          <a:stretch/>
        </p:blipFill>
        <p:spPr>
          <a:xfrm rot="540000">
            <a:off x="765656" y="452008"/>
            <a:ext cx="875805" cy="906413"/>
          </a:xfrm>
          <a:prstGeom prst="rect">
            <a:avLst/>
          </a:prstGeom>
          <a:noFill/>
          <a:ln>
            <a:noFill/>
          </a:ln>
        </p:spPr>
      </p:pic>
      <p:sp>
        <p:nvSpPr>
          <p:cNvPr id="325" name="Google Shape;325;p29"/>
          <p:cNvSpPr/>
          <p:nvPr/>
        </p:nvSpPr>
        <p:spPr>
          <a:xfrm rot="-60037">
            <a:off x="414322" y="668528"/>
            <a:ext cx="1683557" cy="39366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900"/>
              <a:buFont typeface="Montserrat"/>
              <a:buNone/>
            </a:pPr>
            <a:r>
              <a:rPr b="1" i="0" lang="en-US" sz="1900" u="none" cap="none" strike="noStrike">
                <a:solidFill>
                  <a:srgbClr val="FFFFFF"/>
                </a:solidFill>
                <a:latin typeface="Montserrat"/>
                <a:ea typeface="Montserrat"/>
                <a:cs typeface="Montserrat"/>
                <a:sym typeface="Montserrat"/>
              </a:rPr>
              <a:t>Genlomark</a:t>
            </a:r>
            <a:endParaRPr/>
          </a:p>
        </p:txBody>
      </p:sp>
      <p:sp>
        <p:nvSpPr>
          <p:cNvPr id="326" name="Google Shape;326;p29"/>
          <p:cNvSpPr/>
          <p:nvPr/>
        </p:nvSpPr>
        <p:spPr>
          <a:xfrm>
            <a:off x="7087302" y="7402447"/>
            <a:ext cx="1178653" cy="70049"/>
          </a:xfrm>
          <a:prstGeom prst="rect">
            <a:avLst/>
          </a:prstGeom>
          <a:solidFill>
            <a:srgbClr val="8D0437">
              <a:alpha val="98823"/>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327" name="Google Shape;327;p29"/>
          <p:cNvSpPr/>
          <p:nvPr/>
        </p:nvSpPr>
        <p:spPr>
          <a:xfrm>
            <a:off x="3500203" y="1943792"/>
            <a:ext cx="775032" cy="410304"/>
          </a:xfrm>
          <a:custGeom>
            <a:rect b="b" l="l" r="r" t="t"/>
            <a:pathLst>
              <a:path extrusionOk="0" h="21600" w="21600">
                <a:moveTo>
                  <a:pt x="10800" y="0"/>
                </a:moveTo>
                <a:lnTo>
                  <a:pt x="21600" y="21600"/>
                </a:lnTo>
                <a:lnTo>
                  <a:pt x="0" y="21600"/>
                </a:lnTo>
                <a:close/>
              </a:path>
            </a:pathLst>
          </a:cu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1" name="Shape 331"/>
        <p:cNvGrpSpPr/>
        <p:nvPr/>
      </p:nvGrpSpPr>
      <p:grpSpPr>
        <a:xfrm>
          <a:off x="0" y="0"/>
          <a:ext cx="0" cy="0"/>
          <a:chOff x="0" y="0"/>
          <a:chExt cx="0" cy="0"/>
        </a:xfrm>
      </p:grpSpPr>
      <p:graphicFrame>
        <p:nvGraphicFramePr>
          <p:cNvPr id="332" name="Google Shape;332;p30"/>
          <p:cNvGraphicFramePr/>
          <p:nvPr/>
        </p:nvGraphicFramePr>
        <p:xfrm>
          <a:off x="6182386" y="2307674"/>
          <a:ext cx="3000000" cy="3000000"/>
        </p:xfrm>
        <a:graphic>
          <a:graphicData uri="http://schemas.openxmlformats.org/drawingml/2006/table">
            <a:tbl>
              <a:tblPr firstCol="1" firstRow="1">
                <a:noFill/>
                <a:tableStyleId>{E947979D-7088-4A99-8168-0DEDB5194694}</a:tableStyleId>
              </a:tblPr>
              <a:tblGrid>
                <a:gridCol w="3582175"/>
                <a:gridCol w="2463350"/>
              </a:tblGrid>
              <a:tr h="861775">
                <a:tc gridSpan="2">
                  <a:txBody>
                    <a:bodyPr/>
                    <a:lstStyle/>
                    <a:p>
                      <a:pPr indent="0" lvl="0" marL="0" marR="0" rtl="0" algn="ctr">
                        <a:lnSpc>
                          <a:spcPct val="100000"/>
                        </a:lnSpc>
                        <a:spcBef>
                          <a:spcPts val="0"/>
                        </a:spcBef>
                        <a:spcAft>
                          <a:spcPts val="0"/>
                        </a:spcAft>
                        <a:buClr>
                          <a:schemeClr val="dk1"/>
                        </a:buClr>
                        <a:buSzPts val="1800"/>
                        <a:buFont typeface="Helvetica Neue"/>
                        <a:buNone/>
                      </a:pPr>
                      <a:r>
                        <a:t/>
                      </a:r>
                      <a:endParaRPr sz="1800" u="none" cap="none" strike="noStrike"/>
                    </a:p>
                  </a:txBody>
                  <a:tcPr marT="50800" marB="50800" marR="50800" marL="508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B cap="flat" cmpd="sng" w="9525">
                      <a:solidFill>
                        <a:srgbClr val="000000"/>
                      </a:solidFill>
                      <a:prstDash val="solid"/>
                      <a:round/>
                      <a:headEnd len="sm" w="sm" type="none"/>
                      <a:tailEnd len="sm" w="sm" type="none"/>
                    </a:lnB>
                    <a:solidFill>
                      <a:srgbClr val="8D0437"/>
                    </a:solidFill>
                  </a:tcPr>
                </a:tc>
                <a:tc hMerge="1"/>
              </a:tr>
              <a:tr h="861775">
                <a:tc>
                  <a:txBody>
                    <a:bodyPr/>
                    <a:lstStyle/>
                    <a:p>
                      <a:pPr indent="0" lvl="0" marL="0" marR="0" rtl="0" algn="ctr">
                        <a:lnSpc>
                          <a:spcPct val="100000"/>
                        </a:lnSpc>
                        <a:spcBef>
                          <a:spcPts val="0"/>
                        </a:spcBef>
                        <a:spcAft>
                          <a:spcPts val="0"/>
                        </a:spcAft>
                        <a:buClr>
                          <a:schemeClr val="dk1"/>
                        </a:buClr>
                        <a:buSzPts val="1600"/>
                        <a:buFont typeface="Montserrat"/>
                        <a:buNone/>
                      </a:pPr>
                      <a:r>
                        <a:rPr lang="en-US" sz="1600" u="none" cap="none" strike="noStrike">
                          <a:latin typeface="Montserrat"/>
                          <a:ea typeface="Montserrat"/>
                          <a:cs typeface="Montserrat"/>
                          <a:sym typeface="Montserrat"/>
                        </a:rPr>
                        <a:t>Non-Cash Assets from Start-Up</a:t>
                      </a:r>
                      <a:endParaRPr/>
                    </a:p>
                  </a:txBody>
                  <a:tcPr marT="50800" marB="50800" marR="50800" marL="50800" anchor="ctr">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dashDot"/>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600"/>
                        <a:buFont typeface="Montserrat"/>
                        <a:buNone/>
                      </a:pPr>
                      <a:r>
                        <a:rPr lang="en-US" sz="1600" u="none" cap="none" strike="noStrike">
                          <a:latin typeface="Montserrat"/>
                          <a:ea typeface="Montserrat"/>
                          <a:cs typeface="Montserrat"/>
                          <a:sym typeface="Montserrat"/>
                        </a:rPr>
                        <a:t>$40,000</a:t>
                      </a:r>
                      <a:endParaRPr/>
                    </a:p>
                  </a:txBody>
                  <a:tcPr marT="50800" marB="50800" marR="50800" marL="508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dashDot"/>
                      <a:round/>
                      <a:headEnd len="sm" w="sm" type="none"/>
                      <a:tailEnd len="sm" w="sm" type="none"/>
                    </a:lnB>
                  </a:tcPr>
                </a:tc>
              </a:tr>
              <a:tr h="861775">
                <a:tc>
                  <a:txBody>
                    <a:bodyPr/>
                    <a:lstStyle/>
                    <a:p>
                      <a:pPr indent="0" lvl="0" marL="0" marR="0" rtl="0" algn="ctr">
                        <a:lnSpc>
                          <a:spcPct val="100000"/>
                        </a:lnSpc>
                        <a:spcBef>
                          <a:spcPts val="0"/>
                        </a:spcBef>
                        <a:spcAft>
                          <a:spcPts val="0"/>
                        </a:spcAft>
                        <a:buClr>
                          <a:schemeClr val="dk1"/>
                        </a:buClr>
                        <a:buSzPts val="1600"/>
                        <a:buFont typeface="Montserrat"/>
                        <a:buNone/>
                      </a:pPr>
                      <a:r>
                        <a:rPr lang="en-US" sz="1600" u="none" cap="none" strike="noStrike">
                          <a:latin typeface="Montserrat"/>
                          <a:ea typeface="Montserrat"/>
                          <a:cs typeface="Montserrat"/>
                          <a:sym typeface="Montserrat"/>
                        </a:rPr>
                        <a:t>Cash Requirements from Start-up</a:t>
                      </a:r>
                      <a:endParaRPr/>
                    </a:p>
                  </a:txBody>
                  <a:tcPr marT="50800" marB="50800" marR="50800" marL="50800" anchor="ctr">
                    <a:lnR cap="flat" cmpd="sng" w="9525">
                      <a:solidFill>
                        <a:srgbClr val="000000"/>
                      </a:solidFill>
                      <a:prstDash val="solid"/>
                      <a:round/>
                      <a:headEnd len="sm" w="sm" type="none"/>
                      <a:tailEnd len="sm" w="sm" type="none"/>
                    </a:lnR>
                    <a:lnT cap="flat" cmpd="sng" w="9525">
                      <a:solidFill>
                        <a:srgbClr val="000000"/>
                      </a:solidFill>
                      <a:prstDash val="dashDot"/>
                      <a:round/>
                      <a:headEnd len="sm" w="sm" type="none"/>
                      <a:tailEnd len="sm" w="sm" type="none"/>
                    </a:lnT>
                    <a:lnB cap="flat" cmpd="sng" w="9525">
                      <a:solidFill>
                        <a:srgbClr val="000000"/>
                      </a:solidFill>
                      <a:prstDash val="dashDot"/>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600"/>
                        <a:buFont typeface="Montserrat"/>
                        <a:buNone/>
                      </a:pPr>
                      <a:r>
                        <a:rPr lang="en-US" sz="1600" u="none" cap="none" strike="noStrike">
                          <a:latin typeface="Montserrat"/>
                          <a:ea typeface="Montserrat"/>
                          <a:cs typeface="Montserrat"/>
                          <a:sym typeface="Montserrat"/>
                        </a:rPr>
                        <a:t>$50,000</a:t>
                      </a:r>
                      <a:endParaRPr/>
                    </a:p>
                  </a:txBody>
                  <a:tcPr marT="50800" marB="50800" marR="50800" marL="508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dashDot"/>
                      <a:round/>
                      <a:headEnd len="sm" w="sm" type="none"/>
                      <a:tailEnd len="sm" w="sm" type="none"/>
                    </a:lnT>
                    <a:lnB cap="flat" cmpd="sng" w="9525">
                      <a:solidFill>
                        <a:srgbClr val="000000"/>
                      </a:solidFill>
                      <a:prstDash val="dashDot"/>
                      <a:round/>
                      <a:headEnd len="sm" w="sm" type="none"/>
                      <a:tailEnd len="sm" w="sm" type="none"/>
                    </a:lnB>
                  </a:tcPr>
                </a:tc>
              </a:tr>
              <a:tr h="861775">
                <a:tc>
                  <a:txBody>
                    <a:bodyPr/>
                    <a:lstStyle/>
                    <a:p>
                      <a:pPr indent="0" lvl="0" marL="0" marR="0" rtl="0" algn="ctr">
                        <a:lnSpc>
                          <a:spcPct val="100000"/>
                        </a:lnSpc>
                        <a:spcBef>
                          <a:spcPts val="0"/>
                        </a:spcBef>
                        <a:spcAft>
                          <a:spcPts val="0"/>
                        </a:spcAft>
                        <a:buClr>
                          <a:schemeClr val="dk1"/>
                        </a:buClr>
                        <a:buSzPts val="1600"/>
                        <a:buFont typeface="Montserrat"/>
                        <a:buNone/>
                      </a:pPr>
                      <a:r>
                        <a:rPr lang="en-US" sz="1600" u="none" cap="none" strike="noStrike">
                          <a:latin typeface="Montserrat"/>
                          <a:ea typeface="Montserrat"/>
                          <a:cs typeface="Montserrat"/>
                          <a:sym typeface="Montserrat"/>
                        </a:rPr>
                        <a:t>Additional Cash Raised</a:t>
                      </a:r>
                      <a:endParaRPr/>
                    </a:p>
                  </a:txBody>
                  <a:tcPr marT="50800" marB="50800" marR="50800" marL="50800" anchor="ctr">
                    <a:lnR cap="flat" cmpd="sng" w="9525">
                      <a:solidFill>
                        <a:srgbClr val="000000"/>
                      </a:solidFill>
                      <a:prstDash val="solid"/>
                      <a:round/>
                      <a:headEnd len="sm" w="sm" type="none"/>
                      <a:tailEnd len="sm" w="sm" type="none"/>
                    </a:lnR>
                    <a:lnT cap="flat" cmpd="sng" w="9525">
                      <a:solidFill>
                        <a:srgbClr val="000000"/>
                      </a:solidFill>
                      <a:prstDash val="dashDot"/>
                      <a:round/>
                      <a:headEnd len="sm" w="sm" type="none"/>
                      <a:tailEnd len="sm" w="sm" type="none"/>
                    </a:lnT>
                    <a:lnB cap="flat" cmpd="sng" w="9525">
                      <a:solidFill>
                        <a:srgbClr val="000000"/>
                      </a:solidFill>
                      <a:prstDash val="dashDot"/>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600"/>
                        <a:buFont typeface="Montserrat"/>
                        <a:buNone/>
                      </a:pPr>
                      <a:r>
                        <a:rPr lang="en-US" sz="1600" u="none" cap="none" strike="noStrike">
                          <a:latin typeface="Montserrat"/>
                          <a:ea typeface="Montserrat"/>
                          <a:cs typeface="Montserrat"/>
                          <a:sym typeface="Montserrat"/>
                        </a:rPr>
                        <a:t>$30,000</a:t>
                      </a:r>
                      <a:endParaRPr/>
                    </a:p>
                  </a:txBody>
                  <a:tcPr marT="50800" marB="50800" marR="50800" marL="508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dashDot"/>
                      <a:round/>
                      <a:headEnd len="sm" w="sm" type="none"/>
                      <a:tailEnd len="sm" w="sm" type="none"/>
                    </a:lnT>
                    <a:lnB cap="flat" cmpd="sng" w="9525">
                      <a:solidFill>
                        <a:srgbClr val="000000"/>
                      </a:solidFill>
                      <a:prstDash val="dashDot"/>
                      <a:round/>
                      <a:headEnd len="sm" w="sm" type="none"/>
                      <a:tailEnd len="sm" w="sm" type="none"/>
                    </a:lnB>
                  </a:tcPr>
                </a:tc>
              </a:tr>
              <a:tr h="861775">
                <a:tc>
                  <a:txBody>
                    <a:bodyPr/>
                    <a:lstStyle/>
                    <a:p>
                      <a:pPr indent="0" lvl="0" marL="0" marR="0" rtl="0" algn="ctr">
                        <a:lnSpc>
                          <a:spcPct val="100000"/>
                        </a:lnSpc>
                        <a:spcBef>
                          <a:spcPts val="0"/>
                        </a:spcBef>
                        <a:spcAft>
                          <a:spcPts val="0"/>
                        </a:spcAft>
                        <a:buClr>
                          <a:schemeClr val="dk1"/>
                        </a:buClr>
                        <a:buSzPts val="1600"/>
                        <a:buFont typeface="Montserrat"/>
                        <a:buNone/>
                      </a:pPr>
                      <a:r>
                        <a:rPr lang="en-US" sz="1600" u="none" cap="none" strike="noStrike">
                          <a:latin typeface="Montserrat"/>
                          <a:ea typeface="Montserrat"/>
                          <a:cs typeface="Montserrat"/>
                          <a:sym typeface="Montserrat"/>
                        </a:rPr>
                        <a:t>Cash Balance on Starting Date</a:t>
                      </a:r>
                      <a:br>
                        <a:rPr lang="en-US" sz="1600" u="none" cap="none" strike="noStrike">
                          <a:latin typeface="Montserrat"/>
                          <a:ea typeface="Montserrat"/>
                          <a:cs typeface="Montserrat"/>
                          <a:sym typeface="Montserrat"/>
                        </a:rPr>
                      </a:br>
                      <a:endParaRPr/>
                    </a:p>
                  </a:txBody>
                  <a:tcPr marT="50800" marB="50800" marR="50800" marL="50800" anchor="ctr">
                    <a:lnR cap="flat" cmpd="sng" w="9525">
                      <a:solidFill>
                        <a:srgbClr val="000000"/>
                      </a:solidFill>
                      <a:prstDash val="solid"/>
                      <a:round/>
                      <a:headEnd len="sm" w="sm" type="none"/>
                      <a:tailEnd len="sm" w="sm" type="none"/>
                    </a:lnR>
                    <a:lnT cap="flat" cmpd="sng" w="9525">
                      <a:solidFill>
                        <a:srgbClr val="000000"/>
                      </a:solidFill>
                      <a:prstDash val="dashDot"/>
                      <a:round/>
                      <a:headEnd len="sm" w="sm" type="none"/>
                      <a:tailEnd len="sm" w="sm" type="none"/>
                    </a:lnT>
                    <a:lnB cap="flat" cmpd="sng" w="9525">
                      <a:solidFill>
                        <a:srgbClr val="000000"/>
                      </a:solidFill>
                      <a:prstDash val="dashDot"/>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600"/>
                        <a:buFont typeface="Montserrat"/>
                        <a:buNone/>
                      </a:pPr>
                      <a:r>
                        <a:rPr lang="en-US" sz="1600" u="none" cap="none" strike="noStrike">
                          <a:latin typeface="Montserrat"/>
                          <a:ea typeface="Montserrat"/>
                          <a:cs typeface="Montserrat"/>
                          <a:sym typeface="Montserrat"/>
                        </a:rPr>
                        <a:t>$80,000</a:t>
                      </a:r>
                      <a:endParaRPr/>
                    </a:p>
                  </a:txBody>
                  <a:tcPr marT="50800" marB="50800" marR="50800" marL="508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dashDot"/>
                      <a:round/>
                      <a:headEnd len="sm" w="sm" type="none"/>
                      <a:tailEnd len="sm" w="sm" type="none"/>
                    </a:lnT>
                    <a:lnB cap="flat" cmpd="sng" w="9525">
                      <a:solidFill>
                        <a:srgbClr val="000000"/>
                      </a:solidFill>
                      <a:prstDash val="dashDot"/>
                      <a:round/>
                      <a:headEnd len="sm" w="sm" type="none"/>
                      <a:tailEnd len="sm" w="sm" type="none"/>
                    </a:lnB>
                  </a:tcPr>
                </a:tc>
              </a:tr>
              <a:tr h="861775">
                <a:tc>
                  <a:txBody>
                    <a:bodyPr/>
                    <a:lstStyle/>
                    <a:p>
                      <a:pPr indent="0" lvl="0" marL="0" marR="0" rtl="0" algn="ctr">
                        <a:lnSpc>
                          <a:spcPct val="100000"/>
                        </a:lnSpc>
                        <a:spcBef>
                          <a:spcPts val="0"/>
                        </a:spcBef>
                        <a:spcAft>
                          <a:spcPts val="0"/>
                        </a:spcAft>
                        <a:buClr>
                          <a:schemeClr val="dk1"/>
                        </a:buClr>
                        <a:buSzPts val="1600"/>
                        <a:buFont typeface="Montserrat"/>
                        <a:buNone/>
                      </a:pPr>
                      <a:r>
                        <a:rPr lang="en-US" sz="1600" u="none" cap="none" strike="noStrike">
                          <a:latin typeface="Montserrat"/>
                          <a:ea typeface="Montserrat"/>
                          <a:cs typeface="Montserrat"/>
                          <a:sym typeface="Montserrat"/>
                        </a:rPr>
                        <a:t>Total Assets</a:t>
                      </a:r>
                      <a:endParaRPr/>
                    </a:p>
                  </a:txBody>
                  <a:tcPr marT="50800" marB="50800" marR="50800" marL="50800" anchor="ctr">
                    <a:lnR cap="flat" cmpd="sng" w="9525">
                      <a:solidFill>
                        <a:srgbClr val="000000"/>
                      </a:solidFill>
                      <a:prstDash val="solid"/>
                      <a:round/>
                      <a:headEnd len="sm" w="sm" type="none"/>
                      <a:tailEnd len="sm" w="sm" type="none"/>
                    </a:lnR>
                    <a:lnT cap="flat" cmpd="sng" w="9525">
                      <a:solidFill>
                        <a:srgbClr val="000000"/>
                      </a:solidFill>
                      <a:prstDash val="dashDot"/>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600"/>
                        <a:buFont typeface="Montserrat"/>
                        <a:buNone/>
                      </a:pPr>
                      <a:r>
                        <a:rPr lang="en-US" sz="1600" u="none" cap="none" strike="noStrike">
                          <a:latin typeface="Montserrat"/>
                          <a:ea typeface="Montserrat"/>
                          <a:cs typeface="Montserrat"/>
                          <a:sym typeface="Montserrat"/>
                        </a:rPr>
                        <a:t>$200,000</a:t>
                      </a:r>
                      <a:endParaRPr/>
                    </a:p>
                  </a:txBody>
                  <a:tcPr marT="50800" marB="50800" marR="50800" marL="508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dashDot"/>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333" name="Google Shape;333;p30"/>
          <p:cNvSpPr/>
          <p:nvPr/>
        </p:nvSpPr>
        <p:spPr>
          <a:xfrm>
            <a:off x="-117451" y="0"/>
            <a:ext cx="5361567" cy="9947623"/>
          </a:xfrm>
          <a:prstGeom prst="rect">
            <a:avLst/>
          </a:prstGeom>
          <a:solidFill>
            <a:srgbClr val="8D0437"/>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334" name="Google Shape;334;p30"/>
          <p:cNvSpPr/>
          <p:nvPr/>
        </p:nvSpPr>
        <p:spPr>
          <a:xfrm>
            <a:off x="1601298" y="4322025"/>
            <a:ext cx="2460300" cy="1496100"/>
          </a:xfrm>
          <a:prstGeom prst="rect">
            <a:avLst/>
          </a:prstGeom>
          <a:noFill/>
          <a:ln>
            <a:noFill/>
          </a:ln>
        </p:spPr>
        <p:txBody>
          <a:bodyPr anchorCtr="0" anchor="ctr" bIns="50800" lIns="50800" spcFirstLastPara="1" rIns="50800" wrap="square" tIns="50800">
            <a:noAutofit/>
          </a:bodyPr>
          <a:lstStyle/>
          <a:p>
            <a:pPr indent="0" lvl="0" marL="0" marR="0" rtl="0" algn="l">
              <a:lnSpc>
                <a:spcPct val="80000"/>
              </a:lnSpc>
              <a:spcBef>
                <a:spcPts val="0"/>
              </a:spcBef>
              <a:spcAft>
                <a:spcPts val="0"/>
              </a:spcAft>
              <a:buClr>
                <a:srgbClr val="FFFFFF"/>
              </a:buClr>
              <a:buSzPts val="5000"/>
              <a:buFont typeface="Montserrat"/>
              <a:buNone/>
            </a:pPr>
            <a:r>
              <a:rPr b="1" i="0" lang="en-US" sz="5000" u="none" cap="none" strike="noStrike">
                <a:solidFill>
                  <a:srgbClr val="FFFFFF"/>
                </a:solidFill>
                <a:latin typeface="Montserrat"/>
                <a:ea typeface="Montserrat"/>
                <a:cs typeface="Montserrat"/>
                <a:sym typeface="Montserrat"/>
              </a:rPr>
              <a:t>Total</a:t>
            </a:r>
            <a:endParaRPr/>
          </a:p>
          <a:p>
            <a:pPr indent="0" lvl="0" marL="0" marR="0" rtl="0" algn="l">
              <a:lnSpc>
                <a:spcPct val="80000"/>
              </a:lnSpc>
              <a:spcBef>
                <a:spcPts val="0"/>
              </a:spcBef>
              <a:spcAft>
                <a:spcPts val="0"/>
              </a:spcAft>
              <a:buClr>
                <a:srgbClr val="FFFFFF"/>
              </a:buClr>
              <a:buSzPts val="5000"/>
              <a:buFont typeface="Montserrat"/>
              <a:buNone/>
            </a:pPr>
            <a:r>
              <a:rPr b="1" i="0" lang="en-US" sz="5000" u="none" cap="none" strike="noStrike">
                <a:solidFill>
                  <a:srgbClr val="FFFFFF"/>
                </a:solidFill>
                <a:latin typeface="Montserrat"/>
                <a:ea typeface="Montserrat"/>
                <a:cs typeface="Montserrat"/>
                <a:sym typeface="Montserrat"/>
              </a:rPr>
              <a:t>Asset</a:t>
            </a:r>
            <a:endParaRPr/>
          </a:p>
        </p:txBody>
      </p:sp>
      <p:sp>
        <p:nvSpPr>
          <p:cNvPr id="335" name="Google Shape;335;p30"/>
          <p:cNvSpPr/>
          <p:nvPr/>
        </p:nvSpPr>
        <p:spPr>
          <a:xfrm>
            <a:off x="8832617" y="8335274"/>
            <a:ext cx="254001" cy="254001"/>
          </a:xfrm>
          <a:prstGeom prst="ellipse">
            <a:avLst/>
          </a:prstGeom>
          <a:solidFill>
            <a:srgbClr val="8D0437"/>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336" name="Google Shape;336;p30"/>
          <p:cNvSpPr/>
          <p:nvPr/>
        </p:nvSpPr>
        <p:spPr>
          <a:xfrm>
            <a:off x="9323683" y="8335274"/>
            <a:ext cx="254001" cy="254001"/>
          </a:xfrm>
          <a:prstGeom prst="ellipse">
            <a:avLst/>
          </a:prstGeom>
          <a:solidFill>
            <a:srgbClr val="8D0437"/>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337" name="Google Shape;337;p30"/>
          <p:cNvSpPr/>
          <p:nvPr/>
        </p:nvSpPr>
        <p:spPr>
          <a:xfrm>
            <a:off x="6205303" y="1647459"/>
            <a:ext cx="775032" cy="410303"/>
          </a:xfrm>
          <a:custGeom>
            <a:rect b="b" l="l" r="r" t="t"/>
            <a:pathLst>
              <a:path extrusionOk="0" h="21600" w="21600">
                <a:moveTo>
                  <a:pt x="10800" y="0"/>
                </a:moveTo>
                <a:lnTo>
                  <a:pt x="21600" y="21600"/>
                </a:lnTo>
                <a:lnTo>
                  <a:pt x="0" y="21600"/>
                </a:lnTo>
                <a:close/>
              </a:path>
            </a:pathLst>
          </a:custGeom>
          <a:solidFill>
            <a:srgbClr val="8D0437"/>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338" name="Google Shape;338;p30"/>
          <p:cNvSpPr/>
          <p:nvPr/>
        </p:nvSpPr>
        <p:spPr>
          <a:xfrm>
            <a:off x="2192500" y="657575"/>
            <a:ext cx="1582200" cy="342900"/>
          </a:xfrm>
          <a:prstGeom prst="rect">
            <a:avLst/>
          </a:prstGeom>
          <a:noFill/>
          <a:ln>
            <a:noFill/>
          </a:ln>
        </p:spPr>
        <p:txBody>
          <a:bodyPr anchorCtr="0" anchor="t" bIns="50800" lIns="50800" spcFirstLastPara="1" rIns="50800" wrap="square" tIns="50800">
            <a:noAutofit/>
          </a:bodyPr>
          <a:lstStyle/>
          <a:p>
            <a:pPr indent="-350920" lvl="0" marL="350920" marR="0" rtl="0" algn="l">
              <a:lnSpc>
                <a:spcPct val="150000"/>
              </a:lnSpc>
              <a:spcBef>
                <a:spcPts val="0"/>
              </a:spcBef>
              <a:spcAft>
                <a:spcPts val="0"/>
              </a:spcAft>
              <a:buClr>
                <a:srgbClr val="FFFFFF"/>
              </a:buClr>
              <a:buSzPts val="2250"/>
              <a:buFont typeface="Montserrat SemiBold"/>
              <a:buChar char="•"/>
            </a:pPr>
            <a:r>
              <a:rPr b="0" i="0" lang="en-US" sz="1500" u="none" cap="none" strike="noStrike">
                <a:solidFill>
                  <a:srgbClr val="FFFFFF"/>
                </a:solidFill>
                <a:latin typeface="Montserrat SemiBold"/>
                <a:ea typeface="Montserrat SemiBold"/>
                <a:cs typeface="Montserrat SemiBold"/>
                <a:sym typeface="Montserrat SemiBold"/>
              </a:rPr>
              <a:t>Total Asset</a:t>
            </a:r>
            <a:endParaRPr/>
          </a:p>
        </p:txBody>
      </p:sp>
      <p:pic>
        <p:nvPicPr>
          <p:cNvPr id="339" name="Google Shape;339;p30"/>
          <p:cNvPicPr preferRelativeResize="0"/>
          <p:nvPr/>
        </p:nvPicPr>
        <p:blipFill rotWithShape="1">
          <a:blip r:embed="rId3">
            <a:alphaModFix/>
          </a:blip>
          <a:srcRect b="0" l="0" r="0" t="0"/>
          <a:stretch/>
        </p:blipFill>
        <p:spPr>
          <a:xfrm rot="540000">
            <a:off x="765656" y="452008"/>
            <a:ext cx="875805" cy="906413"/>
          </a:xfrm>
          <a:prstGeom prst="rect">
            <a:avLst/>
          </a:prstGeom>
          <a:noFill/>
          <a:ln>
            <a:noFill/>
          </a:ln>
        </p:spPr>
      </p:pic>
      <p:sp>
        <p:nvSpPr>
          <p:cNvPr id="340" name="Google Shape;340;p30"/>
          <p:cNvSpPr/>
          <p:nvPr/>
        </p:nvSpPr>
        <p:spPr>
          <a:xfrm rot="-60178">
            <a:off x="346632" y="632205"/>
            <a:ext cx="1713863" cy="39366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900"/>
              <a:buFont typeface="Montserrat"/>
              <a:buNone/>
            </a:pPr>
            <a:r>
              <a:rPr b="1" i="0" lang="en-US" sz="1900" u="none" cap="none" strike="noStrike">
                <a:solidFill>
                  <a:srgbClr val="FFFFFF"/>
                </a:solidFill>
                <a:latin typeface="Montserrat"/>
                <a:ea typeface="Montserrat"/>
                <a:cs typeface="Montserrat"/>
                <a:sym typeface="Montserrat"/>
              </a:rPr>
              <a:t>Genlomark</a:t>
            </a:r>
            <a:endParaRPr/>
          </a:p>
        </p:txBody>
      </p:sp>
      <p:sp>
        <p:nvSpPr>
          <p:cNvPr id="341" name="Google Shape;341;p30"/>
          <p:cNvSpPr/>
          <p:nvPr/>
        </p:nvSpPr>
        <p:spPr>
          <a:xfrm>
            <a:off x="1974006" y="7402447"/>
            <a:ext cx="1178653" cy="70049"/>
          </a:xfrm>
          <a:prstGeom prst="rect">
            <a:avLst/>
          </a:prstGeom>
          <a:solidFill>
            <a:srgbClr val="FFFFFF">
              <a:alpha val="98823"/>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5" name="Shape 345"/>
        <p:cNvGrpSpPr/>
        <p:nvPr/>
      </p:nvGrpSpPr>
      <p:grpSpPr>
        <a:xfrm>
          <a:off x="0" y="0"/>
          <a:ext cx="0" cy="0"/>
          <a:chOff x="0" y="0"/>
          <a:chExt cx="0" cy="0"/>
        </a:xfrm>
      </p:grpSpPr>
      <p:sp>
        <p:nvSpPr>
          <p:cNvPr id="346" name="Google Shape;346;p31"/>
          <p:cNvSpPr/>
          <p:nvPr/>
        </p:nvSpPr>
        <p:spPr>
          <a:xfrm>
            <a:off x="9499830" y="4696"/>
            <a:ext cx="3537666" cy="9744208"/>
          </a:xfrm>
          <a:prstGeom prst="rect">
            <a:avLst/>
          </a:prstGeom>
          <a:solidFill>
            <a:srgbClr val="8D0437"/>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pic>
        <p:nvPicPr>
          <p:cNvPr id="347" name="Google Shape;347;p31"/>
          <p:cNvPicPr preferRelativeResize="0"/>
          <p:nvPr/>
        </p:nvPicPr>
        <p:blipFill rotWithShape="1">
          <a:blip r:embed="rId3">
            <a:alphaModFix/>
          </a:blip>
          <a:srcRect b="17865" l="12875" r="15803" t="282"/>
          <a:stretch/>
        </p:blipFill>
        <p:spPr>
          <a:xfrm>
            <a:off x="-38796" y="-38749"/>
            <a:ext cx="5776967" cy="9932565"/>
          </a:xfrm>
          <a:prstGeom prst="rect">
            <a:avLst/>
          </a:prstGeom>
          <a:noFill/>
          <a:ln>
            <a:noFill/>
          </a:ln>
        </p:spPr>
      </p:pic>
      <p:sp>
        <p:nvSpPr>
          <p:cNvPr id="348" name="Google Shape;348;p31"/>
          <p:cNvSpPr/>
          <p:nvPr/>
        </p:nvSpPr>
        <p:spPr>
          <a:xfrm>
            <a:off x="10478166" y="4166039"/>
            <a:ext cx="1591458" cy="15494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FFFFFF"/>
              </a:buClr>
              <a:buSzPts val="1500"/>
              <a:buFont typeface="Montserrat"/>
              <a:buNone/>
            </a:pPr>
            <a:r>
              <a:rPr b="0" i="0" lang="en-US" sz="1500" u="none" cap="none" strike="noStrike">
                <a:solidFill>
                  <a:srgbClr val="FFFFFF"/>
                </a:solidFill>
                <a:latin typeface="Montserrat"/>
                <a:ea typeface="Montserrat"/>
                <a:cs typeface="Montserrat"/>
                <a:sym typeface="Montserrat"/>
              </a:rPr>
              <a:t>Thanks to Genlomark, I’ve been able to get my website some great clients!</a:t>
            </a:r>
            <a:endParaRPr/>
          </a:p>
        </p:txBody>
      </p:sp>
      <p:sp>
        <p:nvSpPr>
          <p:cNvPr id="349" name="Google Shape;349;p31"/>
          <p:cNvSpPr/>
          <p:nvPr/>
        </p:nvSpPr>
        <p:spPr>
          <a:xfrm>
            <a:off x="10447404" y="3433610"/>
            <a:ext cx="390907" cy="10287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FFFFFF"/>
              </a:buClr>
              <a:buSzPts val="6000"/>
              <a:buFont typeface="Montserrat"/>
              <a:buNone/>
            </a:pPr>
            <a:r>
              <a:rPr b="0" i="0" lang="en-US" sz="6000" u="none" cap="none" strike="noStrike">
                <a:solidFill>
                  <a:srgbClr val="FFFFFF"/>
                </a:solidFill>
                <a:latin typeface="Montserrat"/>
                <a:ea typeface="Montserrat"/>
                <a:cs typeface="Montserrat"/>
                <a:sym typeface="Montserrat"/>
              </a:rPr>
              <a:t>“</a:t>
            </a:r>
            <a:endParaRPr/>
          </a:p>
        </p:txBody>
      </p:sp>
      <p:sp>
        <p:nvSpPr>
          <p:cNvPr id="350" name="Google Shape;350;p31"/>
          <p:cNvSpPr/>
          <p:nvPr/>
        </p:nvSpPr>
        <p:spPr>
          <a:xfrm>
            <a:off x="11702157" y="5777145"/>
            <a:ext cx="390907" cy="10287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FFFFFF"/>
              </a:buClr>
              <a:buSzPts val="6000"/>
              <a:buFont typeface="Montserrat"/>
              <a:buNone/>
            </a:pPr>
            <a:r>
              <a:rPr b="0" i="0" lang="en-US" sz="6000" u="none" cap="none" strike="noStrike">
                <a:solidFill>
                  <a:srgbClr val="FFFFFF"/>
                </a:solidFill>
                <a:latin typeface="Montserrat"/>
                <a:ea typeface="Montserrat"/>
                <a:cs typeface="Montserrat"/>
                <a:sym typeface="Montserrat"/>
              </a:rPr>
              <a:t>”</a:t>
            </a:r>
            <a:endParaRPr/>
          </a:p>
        </p:txBody>
      </p:sp>
      <p:sp>
        <p:nvSpPr>
          <p:cNvPr id="351" name="Google Shape;351;p31"/>
          <p:cNvSpPr/>
          <p:nvPr/>
        </p:nvSpPr>
        <p:spPr>
          <a:xfrm>
            <a:off x="6418823" y="4176744"/>
            <a:ext cx="2476501" cy="1221741"/>
          </a:xfrm>
          <a:prstGeom prst="rect">
            <a:avLst/>
          </a:prstGeom>
          <a:noFill/>
          <a:ln>
            <a:noFill/>
          </a:ln>
        </p:spPr>
        <p:txBody>
          <a:bodyPr anchorCtr="0" anchor="ctr" bIns="50800" lIns="50800" spcFirstLastPara="1" rIns="50800" wrap="square" tIns="50800">
            <a:noAutofit/>
          </a:bodyPr>
          <a:lstStyle/>
          <a:p>
            <a:pPr indent="0" lvl="0" marL="0" marR="0" rtl="0" algn="l">
              <a:lnSpc>
                <a:spcPct val="80000"/>
              </a:lnSpc>
              <a:spcBef>
                <a:spcPts val="0"/>
              </a:spcBef>
              <a:spcAft>
                <a:spcPts val="0"/>
              </a:spcAft>
              <a:buClr>
                <a:srgbClr val="121520"/>
              </a:buClr>
              <a:buSzPts val="4000"/>
              <a:buFont typeface="Montserrat"/>
              <a:buNone/>
            </a:pPr>
            <a:r>
              <a:rPr b="1" i="0" lang="en-US" sz="4000" u="none" cap="none" strike="noStrike">
                <a:solidFill>
                  <a:srgbClr val="121520"/>
                </a:solidFill>
                <a:latin typeface="Montserrat"/>
                <a:ea typeface="Montserrat"/>
                <a:cs typeface="Montserrat"/>
                <a:sym typeface="Montserrat"/>
              </a:rPr>
              <a:t>Barbara </a:t>
            </a:r>
            <a:endParaRPr/>
          </a:p>
          <a:p>
            <a:pPr indent="0" lvl="0" marL="0" marR="0" rtl="0" algn="l">
              <a:lnSpc>
                <a:spcPct val="80000"/>
              </a:lnSpc>
              <a:spcBef>
                <a:spcPts val="0"/>
              </a:spcBef>
              <a:spcAft>
                <a:spcPts val="0"/>
              </a:spcAft>
              <a:buClr>
                <a:srgbClr val="121520"/>
              </a:buClr>
              <a:buSzPts val="4000"/>
              <a:buFont typeface="Montserrat"/>
              <a:buNone/>
            </a:pPr>
            <a:r>
              <a:rPr b="1" i="0" lang="en-US" sz="4000" u="none" cap="none" strike="noStrike">
                <a:solidFill>
                  <a:srgbClr val="121520"/>
                </a:solidFill>
                <a:latin typeface="Montserrat"/>
                <a:ea typeface="Montserrat"/>
                <a:cs typeface="Montserrat"/>
                <a:sym typeface="Montserrat"/>
              </a:rPr>
              <a:t>Galavan, </a:t>
            </a:r>
            <a:endParaRPr/>
          </a:p>
        </p:txBody>
      </p:sp>
      <p:sp>
        <p:nvSpPr>
          <p:cNvPr id="352" name="Google Shape;352;p31"/>
          <p:cNvSpPr/>
          <p:nvPr/>
        </p:nvSpPr>
        <p:spPr>
          <a:xfrm>
            <a:off x="2477127" y="8195733"/>
            <a:ext cx="254001" cy="254001"/>
          </a:xfrm>
          <a:prstGeom prst="ellipse">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353" name="Google Shape;353;p31"/>
          <p:cNvSpPr/>
          <p:nvPr/>
        </p:nvSpPr>
        <p:spPr>
          <a:xfrm>
            <a:off x="2968194" y="8195733"/>
            <a:ext cx="254001" cy="254001"/>
          </a:xfrm>
          <a:prstGeom prst="ellipse">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354" name="Google Shape;354;p31"/>
          <p:cNvSpPr/>
          <p:nvPr/>
        </p:nvSpPr>
        <p:spPr>
          <a:xfrm flipH="1" rot="-5421546">
            <a:off x="4890203" y="8012698"/>
            <a:ext cx="1178654" cy="623982"/>
          </a:xfrm>
          <a:custGeom>
            <a:rect b="b" l="l" r="r" t="t"/>
            <a:pathLst>
              <a:path extrusionOk="0" h="21600" w="21600">
                <a:moveTo>
                  <a:pt x="10800" y="0"/>
                </a:moveTo>
                <a:lnTo>
                  <a:pt x="21600" y="21600"/>
                </a:lnTo>
                <a:lnTo>
                  <a:pt x="0" y="21600"/>
                </a:lnTo>
                <a:close/>
              </a:path>
            </a:pathLst>
          </a:cu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355" name="Google Shape;355;p31"/>
          <p:cNvSpPr/>
          <p:nvPr/>
        </p:nvSpPr>
        <p:spPr>
          <a:xfrm flipH="1" rot="-5421546">
            <a:off x="8661177" y="8012698"/>
            <a:ext cx="1178653" cy="623982"/>
          </a:xfrm>
          <a:custGeom>
            <a:rect b="b" l="l" r="r" t="t"/>
            <a:pathLst>
              <a:path extrusionOk="0" h="21600" w="21600">
                <a:moveTo>
                  <a:pt x="10800" y="0"/>
                </a:moveTo>
                <a:lnTo>
                  <a:pt x="21600" y="21600"/>
                </a:lnTo>
                <a:lnTo>
                  <a:pt x="0" y="21600"/>
                </a:lnTo>
                <a:close/>
              </a:path>
            </a:pathLst>
          </a:custGeom>
          <a:solidFill>
            <a:srgbClr val="8D0437"/>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356" name="Google Shape;356;p31"/>
          <p:cNvSpPr/>
          <p:nvPr/>
        </p:nvSpPr>
        <p:spPr>
          <a:xfrm>
            <a:off x="2192496" y="657564"/>
            <a:ext cx="1591458" cy="342901"/>
          </a:xfrm>
          <a:prstGeom prst="rect">
            <a:avLst/>
          </a:prstGeom>
          <a:noFill/>
          <a:ln>
            <a:noFill/>
          </a:ln>
        </p:spPr>
        <p:txBody>
          <a:bodyPr anchorCtr="0" anchor="t" bIns="50800" lIns="50800" spcFirstLastPara="1" rIns="50800" wrap="square" tIns="50800">
            <a:noAutofit/>
          </a:bodyPr>
          <a:lstStyle/>
          <a:p>
            <a:pPr indent="-350920" lvl="0" marL="350920" marR="0" rtl="0" algn="l">
              <a:lnSpc>
                <a:spcPct val="150000"/>
              </a:lnSpc>
              <a:spcBef>
                <a:spcPts val="0"/>
              </a:spcBef>
              <a:spcAft>
                <a:spcPts val="0"/>
              </a:spcAft>
              <a:buClr>
                <a:srgbClr val="FFFFFF"/>
              </a:buClr>
              <a:buSzPts val="2250"/>
              <a:buFont typeface="Montserrat SemiBold"/>
              <a:buChar char="•"/>
            </a:pPr>
            <a:r>
              <a:rPr b="0" i="0" lang="en-US" sz="1500" u="none" cap="none" strike="noStrike">
                <a:solidFill>
                  <a:srgbClr val="FFFFFF"/>
                </a:solidFill>
                <a:latin typeface="Montserrat SemiBold"/>
                <a:ea typeface="Montserrat SemiBold"/>
                <a:cs typeface="Montserrat SemiBold"/>
                <a:sym typeface="Montserrat SemiBold"/>
              </a:rPr>
              <a:t>Testimonial</a:t>
            </a:r>
            <a:endParaRPr/>
          </a:p>
        </p:txBody>
      </p:sp>
      <p:pic>
        <p:nvPicPr>
          <p:cNvPr id="357" name="Google Shape;357;p31"/>
          <p:cNvPicPr preferRelativeResize="0"/>
          <p:nvPr/>
        </p:nvPicPr>
        <p:blipFill rotWithShape="1">
          <a:blip r:embed="rId4">
            <a:alphaModFix/>
          </a:blip>
          <a:srcRect b="0" l="0" r="0" t="0"/>
          <a:stretch/>
        </p:blipFill>
        <p:spPr>
          <a:xfrm rot="540000">
            <a:off x="765656" y="452008"/>
            <a:ext cx="875805" cy="906413"/>
          </a:xfrm>
          <a:prstGeom prst="rect">
            <a:avLst/>
          </a:prstGeom>
          <a:noFill/>
          <a:ln>
            <a:noFill/>
          </a:ln>
        </p:spPr>
      </p:pic>
      <p:sp>
        <p:nvSpPr>
          <p:cNvPr id="358" name="Google Shape;358;p31"/>
          <p:cNvSpPr/>
          <p:nvPr/>
        </p:nvSpPr>
        <p:spPr>
          <a:xfrm rot="-60026">
            <a:off x="352922" y="632182"/>
            <a:ext cx="1683857" cy="39366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900"/>
              <a:buFont typeface="Montserrat"/>
              <a:buNone/>
            </a:pPr>
            <a:r>
              <a:rPr b="1" i="0" lang="en-US" sz="1900" u="none" cap="none" strike="noStrike">
                <a:solidFill>
                  <a:srgbClr val="FFFFFF"/>
                </a:solidFill>
                <a:latin typeface="Montserrat"/>
                <a:ea typeface="Montserrat"/>
                <a:cs typeface="Montserrat"/>
                <a:sym typeface="Montserrat"/>
              </a:rPr>
              <a:t>Genlomark</a:t>
            </a:r>
            <a:endParaRPr/>
          </a:p>
        </p:txBody>
      </p:sp>
      <p:sp>
        <p:nvSpPr>
          <p:cNvPr id="359" name="Google Shape;359;p31"/>
          <p:cNvSpPr/>
          <p:nvPr/>
        </p:nvSpPr>
        <p:spPr>
          <a:xfrm>
            <a:off x="10882719" y="2697004"/>
            <a:ext cx="775032" cy="410303"/>
          </a:xfrm>
          <a:custGeom>
            <a:rect b="b" l="l" r="r" t="t"/>
            <a:pathLst>
              <a:path extrusionOk="0" h="21600" w="21600">
                <a:moveTo>
                  <a:pt x="10800" y="0"/>
                </a:moveTo>
                <a:lnTo>
                  <a:pt x="21600" y="21600"/>
                </a:lnTo>
                <a:lnTo>
                  <a:pt x="0" y="21600"/>
                </a:lnTo>
                <a:close/>
              </a:path>
            </a:pathLst>
          </a:cu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360" name="Google Shape;360;p31"/>
          <p:cNvSpPr/>
          <p:nvPr/>
        </p:nvSpPr>
        <p:spPr>
          <a:xfrm>
            <a:off x="6969293" y="8287708"/>
            <a:ext cx="1178653" cy="70050"/>
          </a:xfrm>
          <a:prstGeom prst="rect">
            <a:avLst/>
          </a:prstGeom>
          <a:solidFill>
            <a:srgbClr val="8D0437">
              <a:alpha val="98823"/>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361" name="Google Shape;361;p31"/>
          <p:cNvSpPr/>
          <p:nvPr/>
        </p:nvSpPr>
        <p:spPr>
          <a:xfrm>
            <a:off x="6471719" y="5354275"/>
            <a:ext cx="2472310" cy="342901"/>
          </a:xfrm>
          <a:prstGeom prst="rect">
            <a:avLst/>
          </a:prstGeom>
          <a:noFill/>
          <a:ln>
            <a:noFill/>
          </a:ln>
        </p:spPr>
        <p:txBody>
          <a:bodyPr anchorCtr="0" anchor="ctr" bIns="50800" lIns="50800" spcFirstLastPara="1" rIns="50800" wrap="square" tIns="50800">
            <a:noAutofit/>
          </a:bodyPr>
          <a:lstStyle/>
          <a:p>
            <a:pPr indent="0" lvl="0" marL="0" marR="0" rtl="0" algn="l">
              <a:lnSpc>
                <a:spcPct val="80000"/>
              </a:lnSpc>
              <a:spcBef>
                <a:spcPts val="0"/>
              </a:spcBef>
              <a:spcAft>
                <a:spcPts val="0"/>
              </a:spcAft>
              <a:buClr>
                <a:srgbClr val="8D0437"/>
              </a:buClr>
              <a:buSzPts val="1500"/>
              <a:buFont typeface="Montserrat"/>
              <a:buNone/>
            </a:pPr>
            <a:r>
              <a:rPr b="1" i="0" lang="en-US" sz="1500" u="none" cap="none" strike="noStrike">
                <a:solidFill>
                  <a:srgbClr val="8D0437"/>
                </a:solidFill>
                <a:latin typeface="Montserrat"/>
                <a:ea typeface="Montserrat"/>
                <a:cs typeface="Montserrat"/>
                <a:sym typeface="Montserrat"/>
              </a:rPr>
              <a:t>26, Online Entrepreneur</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5" name="Shape 365"/>
        <p:cNvGrpSpPr/>
        <p:nvPr/>
      </p:nvGrpSpPr>
      <p:grpSpPr>
        <a:xfrm>
          <a:off x="0" y="0"/>
          <a:ext cx="0" cy="0"/>
          <a:chOff x="0" y="0"/>
          <a:chExt cx="0" cy="0"/>
        </a:xfrm>
      </p:grpSpPr>
      <p:sp>
        <p:nvSpPr>
          <p:cNvPr id="366" name="Google Shape;366;p32"/>
          <p:cNvSpPr/>
          <p:nvPr/>
        </p:nvSpPr>
        <p:spPr>
          <a:xfrm>
            <a:off x="9499830" y="4696"/>
            <a:ext cx="3537666" cy="9744208"/>
          </a:xfrm>
          <a:prstGeom prst="rect">
            <a:avLst/>
          </a:prstGeom>
          <a:solidFill>
            <a:srgbClr val="8D0437"/>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367" name="Google Shape;367;p32"/>
          <p:cNvSpPr/>
          <p:nvPr/>
        </p:nvSpPr>
        <p:spPr>
          <a:xfrm>
            <a:off x="1388163" y="682964"/>
            <a:ext cx="1591458" cy="342901"/>
          </a:xfrm>
          <a:prstGeom prst="rect">
            <a:avLst/>
          </a:prstGeom>
          <a:noFill/>
          <a:ln>
            <a:noFill/>
          </a:ln>
        </p:spPr>
        <p:txBody>
          <a:bodyPr anchorCtr="0" anchor="ctr" bIns="50800" lIns="50800" spcFirstLastPara="1" rIns="50800" wrap="square" tIns="50800">
            <a:noAutofit/>
          </a:bodyPr>
          <a:lstStyle/>
          <a:p>
            <a:pPr indent="-350920" lvl="0" marL="350920" marR="0" rtl="0" algn="l">
              <a:lnSpc>
                <a:spcPct val="150000"/>
              </a:lnSpc>
              <a:spcBef>
                <a:spcPts val="0"/>
              </a:spcBef>
              <a:spcAft>
                <a:spcPts val="0"/>
              </a:spcAft>
              <a:buClr>
                <a:srgbClr val="FFFFFF"/>
              </a:buClr>
              <a:buSzPts val="2250"/>
              <a:buFont typeface="Montserrat SemiBold"/>
              <a:buChar char="•"/>
            </a:pPr>
            <a:r>
              <a:rPr b="0" i="0" lang="en-US" sz="1500" u="none" cap="none" strike="noStrike">
                <a:solidFill>
                  <a:srgbClr val="FFFFFF"/>
                </a:solidFill>
                <a:latin typeface="Montserrat SemiBold"/>
                <a:ea typeface="Montserrat SemiBold"/>
                <a:cs typeface="Montserrat SemiBold"/>
                <a:sym typeface="Montserrat SemiBold"/>
              </a:rPr>
              <a:t>Testimonial</a:t>
            </a:r>
            <a:endParaRPr/>
          </a:p>
        </p:txBody>
      </p:sp>
      <p:pic>
        <p:nvPicPr>
          <p:cNvPr id="368" name="Google Shape;368;p32"/>
          <p:cNvPicPr preferRelativeResize="0"/>
          <p:nvPr/>
        </p:nvPicPr>
        <p:blipFill rotWithShape="1">
          <a:blip r:embed="rId3">
            <a:alphaModFix/>
          </a:blip>
          <a:srcRect b="0" l="0" r="0" t="0"/>
          <a:stretch/>
        </p:blipFill>
        <p:spPr>
          <a:xfrm>
            <a:off x="619038" y="569469"/>
            <a:ext cx="570014" cy="569891"/>
          </a:xfrm>
          <a:prstGeom prst="rect">
            <a:avLst/>
          </a:prstGeom>
          <a:noFill/>
          <a:ln>
            <a:noFill/>
          </a:ln>
        </p:spPr>
      </p:pic>
      <p:sp>
        <p:nvSpPr>
          <p:cNvPr id="369" name="Google Shape;369;p32"/>
          <p:cNvSpPr/>
          <p:nvPr/>
        </p:nvSpPr>
        <p:spPr>
          <a:xfrm>
            <a:off x="476288" y="1168399"/>
            <a:ext cx="855514" cy="2540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000"/>
              <a:buFont typeface="Helvetica Neue"/>
              <a:buNone/>
            </a:pPr>
            <a:r>
              <a:rPr b="0" i="0" lang="en-US" sz="1000" u="none" cap="none" strike="noStrike">
                <a:solidFill>
                  <a:srgbClr val="FFFFFF"/>
                </a:solidFill>
                <a:latin typeface="Helvetica Neue"/>
                <a:ea typeface="Helvetica Neue"/>
                <a:cs typeface="Helvetica Neue"/>
                <a:sym typeface="Helvetica Neue"/>
              </a:rPr>
              <a:t>Pandora’s Box</a:t>
            </a:r>
            <a:endParaRPr/>
          </a:p>
        </p:txBody>
      </p:sp>
      <p:pic>
        <p:nvPicPr>
          <p:cNvPr id="370" name="Google Shape;370;p32"/>
          <p:cNvPicPr preferRelativeResize="0"/>
          <p:nvPr/>
        </p:nvPicPr>
        <p:blipFill rotWithShape="1">
          <a:blip r:embed="rId4">
            <a:alphaModFix/>
          </a:blip>
          <a:srcRect b="26873" l="20802" r="26655" t="12913"/>
          <a:stretch/>
        </p:blipFill>
        <p:spPr>
          <a:xfrm>
            <a:off x="-38796" y="-13524"/>
            <a:ext cx="5776968" cy="9932564"/>
          </a:xfrm>
          <a:prstGeom prst="rect">
            <a:avLst/>
          </a:prstGeom>
          <a:noFill/>
          <a:ln>
            <a:noFill/>
          </a:ln>
        </p:spPr>
      </p:pic>
      <p:sp>
        <p:nvSpPr>
          <p:cNvPr id="371" name="Google Shape;371;p32"/>
          <p:cNvSpPr/>
          <p:nvPr/>
        </p:nvSpPr>
        <p:spPr>
          <a:xfrm>
            <a:off x="10478166" y="3912707"/>
            <a:ext cx="1591458" cy="20320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FFFFFF"/>
              </a:buClr>
              <a:buSzPts val="1500"/>
              <a:buFont typeface="Montserrat"/>
              <a:buNone/>
            </a:pPr>
            <a:r>
              <a:rPr b="0" i="0" lang="en-US" sz="1500" u="none" cap="none" strike="noStrike">
                <a:solidFill>
                  <a:srgbClr val="FFFFFF"/>
                </a:solidFill>
                <a:latin typeface="Montserrat"/>
                <a:ea typeface="Montserrat"/>
                <a:cs typeface="Montserrat"/>
                <a:sym typeface="Montserrat"/>
              </a:rPr>
              <a:t>Genlomark had such a great impact on my businesses. Definitely a blessing for us hustlers out there.</a:t>
            </a:r>
            <a:endParaRPr/>
          </a:p>
        </p:txBody>
      </p:sp>
      <p:sp>
        <p:nvSpPr>
          <p:cNvPr id="372" name="Google Shape;372;p32"/>
          <p:cNvSpPr/>
          <p:nvPr/>
        </p:nvSpPr>
        <p:spPr>
          <a:xfrm>
            <a:off x="10447404" y="3433610"/>
            <a:ext cx="390907" cy="10287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FFFFFF"/>
              </a:buClr>
              <a:buSzPts val="6000"/>
              <a:buFont typeface="Montserrat"/>
              <a:buNone/>
            </a:pPr>
            <a:r>
              <a:rPr b="0" i="0" lang="en-US" sz="6000" u="none" cap="none" strike="noStrike">
                <a:solidFill>
                  <a:srgbClr val="FFFFFF"/>
                </a:solidFill>
                <a:latin typeface="Montserrat"/>
                <a:ea typeface="Montserrat"/>
                <a:cs typeface="Montserrat"/>
                <a:sym typeface="Montserrat"/>
              </a:rPr>
              <a:t>“</a:t>
            </a:r>
            <a:endParaRPr/>
          </a:p>
        </p:txBody>
      </p:sp>
      <p:sp>
        <p:nvSpPr>
          <p:cNvPr id="373" name="Google Shape;373;p32"/>
          <p:cNvSpPr/>
          <p:nvPr/>
        </p:nvSpPr>
        <p:spPr>
          <a:xfrm>
            <a:off x="11702157" y="5904145"/>
            <a:ext cx="390907" cy="10287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FFFFFF"/>
              </a:buClr>
              <a:buSzPts val="6000"/>
              <a:buFont typeface="Montserrat"/>
              <a:buNone/>
            </a:pPr>
            <a:r>
              <a:rPr b="0" i="0" lang="en-US" sz="6000" u="none" cap="none" strike="noStrike">
                <a:solidFill>
                  <a:srgbClr val="FFFFFF"/>
                </a:solidFill>
                <a:latin typeface="Montserrat"/>
                <a:ea typeface="Montserrat"/>
                <a:cs typeface="Montserrat"/>
                <a:sym typeface="Montserrat"/>
              </a:rPr>
              <a:t>”</a:t>
            </a:r>
            <a:endParaRPr/>
          </a:p>
        </p:txBody>
      </p:sp>
      <p:sp>
        <p:nvSpPr>
          <p:cNvPr id="374" name="Google Shape;374;p32"/>
          <p:cNvSpPr/>
          <p:nvPr/>
        </p:nvSpPr>
        <p:spPr>
          <a:xfrm>
            <a:off x="6304100" y="4238200"/>
            <a:ext cx="2906100" cy="1084500"/>
          </a:xfrm>
          <a:prstGeom prst="rect">
            <a:avLst/>
          </a:prstGeom>
          <a:noFill/>
          <a:ln>
            <a:noFill/>
          </a:ln>
        </p:spPr>
        <p:txBody>
          <a:bodyPr anchorCtr="0" anchor="ctr" bIns="50800" lIns="50800" spcFirstLastPara="1" rIns="50800" wrap="square" tIns="50800">
            <a:noAutofit/>
          </a:bodyPr>
          <a:lstStyle/>
          <a:p>
            <a:pPr indent="0" lvl="0" marL="0" marR="0" rtl="0" algn="l">
              <a:lnSpc>
                <a:spcPct val="80000"/>
              </a:lnSpc>
              <a:spcBef>
                <a:spcPts val="0"/>
              </a:spcBef>
              <a:spcAft>
                <a:spcPts val="0"/>
              </a:spcAft>
              <a:buClr>
                <a:srgbClr val="121520"/>
              </a:buClr>
              <a:buSzPts val="3500"/>
              <a:buFont typeface="Montserrat"/>
              <a:buNone/>
            </a:pPr>
            <a:r>
              <a:rPr b="1" i="0" lang="en-US" sz="3500" u="none" cap="none" strike="noStrike">
                <a:solidFill>
                  <a:srgbClr val="121520"/>
                </a:solidFill>
                <a:latin typeface="Montserrat"/>
                <a:ea typeface="Montserrat"/>
                <a:cs typeface="Montserrat"/>
                <a:sym typeface="Montserrat"/>
              </a:rPr>
              <a:t>Donna </a:t>
            </a:r>
            <a:endParaRPr/>
          </a:p>
          <a:p>
            <a:pPr indent="0" lvl="0" marL="0" marR="0" rtl="0" algn="l">
              <a:lnSpc>
                <a:spcPct val="80000"/>
              </a:lnSpc>
              <a:spcBef>
                <a:spcPts val="0"/>
              </a:spcBef>
              <a:spcAft>
                <a:spcPts val="0"/>
              </a:spcAft>
              <a:buClr>
                <a:srgbClr val="121520"/>
              </a:buClr>
              <a:buSzPts val="3500"/>
              <a:buFont typeface="Montserrat"/>
              <a:buNone/>
            </a:pPr>
            <a:r>
              <a:rPr b="1" i="0" lang="en-US" sz="3500" u="none" cap="none" strike="noStrike">
                <a:solidFill>
                  <a:srgbClr val="121520"/>
                </a:solidFill>
                <a:latin typeface="Montserrat"/>
                <a:ea typeface="Montserrat"/>
                <a:cs typeface="Montserrat"/>
                <a:sym typeface="Montserrat"/>
              </a:rPr>
              <a:t>Blumenthal</a:t>
            </a:r>
            <a:endParaRPr/>
          </a:p>
        </p:txBody>
      </p:sp>
      <p:sp>
        <p:nvSpPr>
          <p:cNvPr id="375" name="Google Shape;375;p32"/>
          <p:cNvSpPr/>
          <p:nvPr/>
        </p:nvSpPr>
        <p:spPr>
          <a:xfrm>
            <a:off x="2477127" y="8195733"/>
            <a:ext cx="254001" cy="254001"/>
          </a:xfrm>
          <a:prstGeom prst="ellipse">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376" name="Google Shape;376;p32"/>
          <p:cNvSpPr/>
          <p:nvPr/>
        </p:nvSpPr>
        <p:spPr>
          <a:xfrm>
            <a:off x="2968194" y="8195733"/>
            <a:ext cx="254001" cy="254001"/>
          </a:xfrm>
          <a:prstGeom prst="ellipse">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377" name="Google Shape;377;p32"/>
          <p:cNvSpPr/>
          <p:nvPr/>
        </p:nvSpPr>
        <p:spPr>
          <a:xfrm flipH="1" rot="-5421546">
            <a:off x="4890203" y="8012698"/>
            <a:ext cx="1178654" cy="623982"/>
          </a:xfrm>
          <a:custGeom>
            <a:rect b="b" l="l" r="r" t="t"/>
            <a:pathLst>
              <a:path extrusionOk="0" h="21600" w="21600">
                <a:moveTo>
                  <a:pt x="10800" y="0"/>
                </a:moveTo>
                <a:lnTo>
                  <a:pt x="21600" y="21600"/>
                </a:lnTo>
                <a:lnTo>
                  <a:pt x="0" y="21600"/>
                </a:lnTo>
                <a:close/>
              </a:path>
            </a:pathLst>
          </a:cu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378" name="Google Shape;378;p32"/>
          <p:cNvSpPr/>
          <p:nvPr/>
        </p:nvSpPr>
        <p:spPr>
          <a:xfrm flipH="1" rot="-5421546">
            <a:off x="8661177" y="8012698"/>
            <a:ext cx="1178653" cy="623982"/>
          </a:xfrm>
          <a:custGeom>
            <a:rect b="b" l="l" r="r" t="t"/>
            <a:pathLst>
              <a:path extrusionOk="0" h="21600" w="21600">
                <a:moveTo>
                  <a:pt x="10800" y="0"/>
                </a:moveTo>
                <a:lnTo>
                  <a:pt x="21600" y="21600"/>
                </a:lnTo>
                <a:lnTo>
                  <a:pt x="0" y="21600"/>
                </a:lnTo>
                <a:close/>
              </a:path>
            </a:pathLst>
          </a:custGeom>
          <a:solidFill>
            <a:srgbClr val="8D0437"/>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379" name="Google Shape;379;p32"/>
          <p:cNvSpPr/>
          <p:nvPr/>
        </p:nvSpPr>
        <p:spPr>
          <a:xfrm>
            <a:off x="2192496" y="657564"/>
            <a:ext cx="1591458" cy="342901"/>
          </a:xfrm>
          <a:prstGeom prst="rect">
            <a:avLst/>
          </a:prstGeom>
          <a:noFill/>
          <a:ln>
            <a:noFill/>
          </a:ln>
        </p:spPr>
        <p:txBody>
          <a:bodyPr anchorCtr="0" anchor="t" bIns="50800" lIns="50800" spcFirstLastPara="1" rIns="50800" wrap="square" tIns="50800">
            <a:noAutofit/>
          </a:bodyPr>
          <a:lstStyle/>
          <a:p>
            <a:pPr indent="-350920" lvl="0" marL="350920" marR="0" rtl="0" algn="l">
              <a:lnSpc>
                <a:spcPct val="150000"/>
              </a:lnSpc>
              <a:spcBef>
                <a:spcPts val="0"/>
              </a:spcBef>
              <a:spcAft>
                <a:spcPts val="0"/>
              </a:spcAft>
              <a:buClr>
                <a:srgbClr val="FFFFFF"/>
              </a:buClr>
              <a:buSzPts val="2250"/>
              <a:buFont typeface="Montserrat SemiBold"/>
              <a:buChar char="•"/>
            </a:pPr>
            <a:r>
              <a:rPr b="0" i="0" lang="en-US" sz="1500" u="none" cap="none" strike="noStrike">
                <a:solidFill>
                  <a:srgbClr val="FFFFFF"/>
                </a:solidFill>
                <a:latin typeface="Montserrat SemiBold"/>
                <a:ea typeface="Montserrat SemiBold"/>
                <a:cs typeface="Montserrat SemiBold"/>
                <a:sym typeface="Montserrat SemiBold"/>
              </a:rPr>
              <a:t>Testimonial</a:t>
            </a:r>
            <a:endParaRPr/>
          </a:p>
        </p:txBody>
      </p:sp>
      <p:pic>
        <p:nvPicPr>
          <p:cNvPr id="380" name="Google Shape;380;p32"/>
          <p:cNvPicPr preferRelativeResize="0"/>
          <p:nvPr/>
        </p:nvPicPr>
        <p:blipFill rotWithShape="1">
          <a:blip r:embed="rId5">
            <a:alphaModFix/>
          </a:blip>
          <a:srcRect b="0" l="0" r="0" t="0"/>
          <a:stretch/>
        </p:blipFill>
        <p:spPr>
          <a:xfrm rot="540000">
            <a:off x="765656" y="452008"/>
            <a:ext cx="875805" cy="906413"/>
          </a:xfrm>
          <a:prstGeom prst="rect">
            <a:avLst/>
          </a:prstGeom>
          <a:noFill/>
          <a:ln>
            <a:noFill/>
          </a:ln>
        </p:spPr>
      </p:pic>
      <p:sp>
        <p:nvSpPr>
          <p:cNvPr id="381" name="Google Shape;381;p32"/>
          <p:cNvSpPr/>
          <p:nvPr/>
        </p:nvSpPr>
        <p:spPr>
          <a:xfrm rot="-59868">
            <a:off x="490525" y="668835"/>
            <a:ext cx="1653851" cy="39366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900"/>
              <a:buFont typeface="Montserrat"/>
              <a:buNone/>
            </a:pPr>
            <a:r>
              <a:rPr b="1" i="0" lang="en-US" sz="1900" u="none" cap="none" strike="noStrike">
                <a:solidFill>
                  <a:srgbClr val="FFFFFF"/>
                </a:solidFill>
                <a:latin typeface="Montserrat"/>
                <a:ea typeface="Montserrat"/>
                <a:cs typeface="Montserrat"/>
                <a:sym typeface="Montserrat"/>
              </a:rPr>
              <a:t>Genlomark</a:t>
            </a:r>
            <a:endParaRPr/>
          </a:p>
        </p:txBody>
      </p:sp>
      <p:sp>
        <p:nvSpPr>
          <p:cNvPr id="382" name="Google Shape;382;p32"/>
          <p:cNvSpPr/>
          <p:nvPr/>
        </p:nvSpPr>
        <p:spPr>
          <a:xfrm>
            <a:off x="10882719" y="2697004"/>
            <a:ext cx="775032" cy="410303"/>
          </a:xfrm>
          <a:custGeom>
            <a:rect b="b" l="l" r="r" t="t"/>
            <a:pathLst>
              <a:path extrusionOk="0" h="21600" w="21600">
                <a:moveTo>
                  <a:pt x="10800" y="0"/>
                </a:moveTo>
                <a:lnTo>
                  <a:pt x="21600" y="21600"/>
                </a:lnTo>
                <a:lnTo>
                  <a:pt x="0" y="21600"/>
                </a:lnTo>
                <a:close/>
              </a:path>
            </a:pathLst>
          </a:cu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383" name="Google Shape;383;p32"/>
          <p:cNvSpPr/>
          <p:nvPr/>
        </p:nvSpPr>
        <p:spPr>
          <a:xfrm>
            <a:off x="6969293" y="8287708"/>
            <a:ext cx="1178653" cy="70050"/>
          </a:xfrm>
          <a:prstGeom prst="rect">
            <a:avLst/>
          </a:prstGeom>
          <a:solidFill>
            <a:srgbClr val="8D0437">
              <a:alpha val="98823"/>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384" name="Google Shape;384;p32"/>
          <p:cNvSpPr/>
          <p:nvPr/>
        </p:nvSpPr>
        <p:spPr>
          <a:xfrm>
            <a:off x="6353185" y="5330211"/>
            <a:ext cx="1216153" cy="342901"/>
          </a:xfrm>
          <a:prstGeom prst="rect">
            <a:avLst/>
          </a:prstGeom>
          <a:noFill/>
          <a:ln>
            <a:noFill/>
          </a:ln>
        </p:spPr>
        <p:txBody>
          <a:bodyPr anchorCtr="0" anchor="ctr" bIns="50800" lIns="50800" spcFirstLastPara="1" rIns="50800" wrap="square" tIns="50800">
            <a:noAutofit/>
          </a:bodyPr>
          <a:lstStyle/>
          <a:p>
            <a:pPr indent="0" lvl="0" marL="0" marR="0" rtl="0" algn="l">
              <a:lnSpc>
                <a:spcPct val="80000"/>
              </a:lnSpc>
              <a:spcBef>
                <a:spcPts val="0"/>
              </a:spcBef>
              <a:spcAft>
                <a:spcPts val="0"/>
              </a:spcAft>
              <a:buClr>
                <a:srgbClr val="8D0437"/>
              </a:buClr>
              <a:buSzPts val="1500"/>
              <a:buFont typeface="Montserrat"/>
              <a:buNone/>
            </a:pPr>
            <a:r>
              <a:rPr b="1" i="0" lang="en-US" sz="1500" u="none" cap="none" strike="noStrike">
                <a:solidFill>
                  <a:srgbClr val="8D0437"/>
                </a:solidFill>
                <a:latin typeface="Montserrat"/>
                <a:ea typeface="Montserrat"/>
                <a:cs typeface="Montserrat"/>
                <a:sym typeface="Montserrat"/>
              </a:rPr>
              <a:t>23, Blogger</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 name="Shape 73"/>
        <p:cNvGrpSpPr/>
        <p:nvPr/>
      </p:nvGrpSpPr>
      <p:grpSpPr>
        <a:xfrm>
          <a:off x="0" y="0"/>
          <a:ext cx="0" cy="0"/>
          <a:chOff x="0" y="0"/>
          <a:chExt cx="0" cy="0"/>
        </a:xfrm>
      </p:grpSpPr>
      <p:sp>
        <p:nvSpPr>
          <p:cNvPr id="74" name="Google Shape;74;p15"/>
          <p:cNvSpPr/>
          <p:nvPr/>
        </p:nvSpPr>
        <p:spPr>
          <a:xfrm>
            <a:off x="3094" y="-9369"/>
            <a:ext cx="8890923" cy="9772338"/>
          </a:xfrm>
          <a:prstGeom prst="rect">
            <a:avLst/>
          </a:prstGeom>
          <a:solidFill>
            <a:srgbClr val="8D0437">
              <a:alpha val="96078"/>
            </a:srgbClr>
          </a:solid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pic>
        <p:nvPicPr>
          <p:cNvPr id="75" name="Google Shape;75;p15"/>
          <p:cNvPicPr preferRelativeResize="0"/>
          <p:nvPr/>
        </p:nvPicPr>
        <p:blipFill rotWithShape="1">
          <a:blip r:embed="rId3">
            <a:alphaModFix/>
          </a:blip>
          <a:srcRect b="15736" l="5446" r="1283" t="15736"/>
          <a:stretch/>
        </p:blipFill>
        <p:spPr>
          <a:xfrm>
            <a:off x="-21806" y="-29727"/>
            <a:ext cx="8929445" cy="9813055"/>
          </a:xfrm>
          <a:prstGeom prst="rect">
            <a:avLst/>
          </a:prstGeom>
          <a:noFill/>
          <a:ln>
            <a:noFill/>
          </a:ln>
        </p:spPr>
      </p:pic>
      <p:sp>
        <p:nvSpPr>
          <p:cNvPr id="76" name="Google Shape;76;p15"/>
          <p:cNvSpPr/>
          <p:nvPr/>
        </p:nvSpPr>
        <p:spPr>
          <a:xfrm>
            <a:off x="-68373" y="-9369"/>
            <a:ext cx="8989038" cy="9772338"/>
          </a:xfrm>
          <a:prstGeom prst="rect">
            <a:avLst/>
          </a:prstGeom>
          <a:solidFill>
            <a:srgbClr val="121520">
              <a:alpha val="5098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77" name="Google Shape;77;p15"/>
          <p:cNvSpPr/>
          <p:nvPr/>
        </p:nvSpPr>
        <p:spPr>
          <a:xfrm>
            <a:off x="6842149" y="1115615"/>
            <a:ext cx="4860926" cy="7288941"/>
          </a:xfrm>
          <a:custGeom>
            <a:rect b="b" l="l" r="r" t="t"/>
            <a:pathLst>
              <a:path extrusionOk="0" h="21600" w="21600">
                <a:moveTo>
                  <a:pt x="0" y="0"/>
                </a:moveTo>
                <a:lnTo>
                  <a:pt x="0" y="2447"/>
                </a:lnTo>
                <a:lnTo>
                  <a:pt x="2010" y="3843"/>
                </a:lnTo>
                <a:lnTo>
                  <a:pt x="0" y="5341"/>
                </a:lnTo>
                <a:lnTo>
                  <a:pt x="0" y="21600"/>
                </a:lnTo>
                <a:lnTo>
                  <a:pt x="21600" y="21600"/>
                </a:lnTo>
                <a:lnTo>
                  <a:pt x="21600" y="0"/>
                </a:lnTo>
                <a:lnTo>
                  <a:pt x="0" y="0"/>
                </a:lnTo>
                <a:close/>
              </a:path>
            </a:pathLst>
          </a:custGeom>
          <a:solidFill>
            <a:srgbClr val="8D0437"/>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78" name="Google Shape;78;p15"/>
          <p:cNvSpPr/>
          <p:nvPr/>
        </p:nvSpPr>
        <p:spPr>
          <a:xfrm>
            <a:off x="8087406" y="1604134"/>
            <a:ext cx="2836764" cy="5597751"/>
          </a:xfrm>
          <a:prstGeom prst="rect">
            <a:avLst/>
          </a:prstGeom>
          <a:noFill/>
          <a:ln>
            <a:noFill/>
          </a:ln>
        </p:spPr>
        <p:txBody>
          <a:bodyPr anchorCtr="0" anchor="t" bIns="50800" lIns="50800" spcFirstLastPara="1" rIns="50800" wrap="square" tIns="50800">
            <a:noAutofit/>
          </a:bodyPr>
          <a:lstStyle/>
          <a:p>
            <a:pPr indent="-350920" lvl="0" marL="350920" marR="0" rtl="0" algn="l">
              <a:lnSpc>
                <a:spcPct val="100000"/>
              </a:lnSpc>
              <a:spcBef>
                <a:spcPts val="0"/>
              </a:spcBef>
              <a:spcAft>
                <a:spcPts val="0"/>
              </a:spcAft>
              <a:buClr>
                <a:srgbClr val="FFFFFF"/>
              </a:buClr>
              <a:buSzPts val="2250"/>
              <a:buFont typeface="Montserrat Light"/>
              <a:buChar char="•"/>
            </a:pPr>
            <a:r>
              <a:rPr b="0" i="0" lang="en-US" sz="1500" u="none" cap="none" strike="noStrike">
                <a:solidFill>
                  <a:srgbClr val="FFFFFF"/>
                </a:solidFill>
                <a:latin typeface="Montserrat Light"/>
                <a:ea typeface="Montserrat Light"/>
                <a:cs typeface="Montserrat Light"/>
                <a:sym typeface="Montserrat Light"/>
              </a:rPr>
              <a:t>The Company</a:t>
            </a:r>
            <a:endParaRPr/>
          </a:p>
          <a:p>
            <a:pPr indent="-350920" lvl="0" marL="350920" marR="0" rtl="0" algn="l">
              <a:lnSpc>
                <a:spcPct val="100000"/>
              </a:lnSpc>
              <a:spcBef>
                <a:spcPts val="0"/>
              </a:spcBef>
              <a:spcAft>
                <a:spcPts val="0"/>
              </a:spcAft>
              <a:buClr>
                <a:srgbClr val="FFFFFF"/>
              </a:buClr>
              <a:buSzPts val="2250"/>
              <a:buFont typeface="Montserrat Light"/>
              <a:buChar char="•"/>
            </a:pPr>
            <a:r>
              <a:rPr b="0" i="0" lang="en-US" sz="1500" u="none" cap="none" strike="noStrike">
                <a:solidFill>
                  <a:srgbClr val="FFFFFF"/>
                </a:solidFill>
                <a:latin typeface="Montserrat Light"/>
                <a:ea typeface="Montserrat Light"/>
                <a:cs typeface="Montserrat Light"/>
                <a:sym typeface="Montserrat Light"/>
              </a:rPr>
              <a:t>Executive Summary</a:t>
            </a:r>
            <a:endParaRPr/>
          </a:p>
          <a:p>
            <a:pPr indent="-350920" lvl="0" marL="350920" marR="0" rtl="0" algn="l">
              <a:lnSpc>
                <a:spcPct val="100000"/>
              </a:lnSpc>
              <a:spcBef>
                <a:spcPts val="0"/>
              </a:spcBef>
              <a:spcAft>
                <a:spcPts val="0"/>
              </a:spcAft>
              <a:buClr>
                <a:srgbClr val="FFFFFF"/>
              </a:buClr>
              <a:buSzPts val="2250"/>
              <a:buFont typeface="Montserrat Light"/>
              <a:buChar char="•"/>
            </a:pPr>
            <a:r>
              <a:rPr b="0" i="0" lang="en-US" sz="1500" u="none" cap="none" strike="noStrike">
                <a:solidFill>
                  <a:srgbClr val="FFFFFF"/>
                </a:solidFill>
                <a:latin typeface="Montserrat Light"/>
                <a:ea typeface="Montserrat Light"/>
                <a:cs typeface="Montserrat Light"/>
                <a:sym typeface="Montserrat Light"/>
              </a:rPr>
              <a:t>Mission</a:t>
            </a:r>
            <a:endParaRPr/>
          </a:p>
          <a:p>
            <a:pPr indent="-350920" lvl="0" marL="350920" marR="0" rtl="0" algn="l">
              <a:lnSpc>
                <a:spcPct val="100000"/>
              </a:lnSpc>
              <a:spcBef>
                <a:spcPts val="0"/>
              </a:spcBef>
              <a:spcAft>
                <a:spcPts val="0"/>
              </a:spcAft>
              <a:buClr>
                <a:srgbClr val="FFFFFF"/>
              </a:buClr>
              <a:buSzPts val="2250"/>
              <a:buFont typeface="Montserrat Light"/>
              <a:buChar char="•"/>
            </a:pPr>
            <a:r>
              <a:rPr b="0" i="0" lang="en-US" sz="1500" u="none" cap="none" strike="noStrike">
                <a:solidFill>
                  <a:srgbClr val="FFFFFF"/>
                </a:solidFill>
                <a:latin typeface="Montserrat Light"/>
                <a:ea typeface="Montserrat Light"/>
                <a:cs typeface="Montserrat Light"/>
                <a:sym typeface="Montserrat Light"/>
              </a:rPr>
              <a:t>Vision</a:t>
            </a:r>
            <a:endParaRPr/>
          </a:p>
          <a:p>
            <a:pPr indent="-350920" lvl="0" marL="350920" marR="0" rtl="0" algn="l">
              <a:lnSpc>
                <a:spcPct val="100000"/>
              </a:lnSpc>
              <a:spcBef>
                <a:spcPts val="0"/>
              </a:spcBef>
              <a:spcAft>
                <a:spcPts val="0"/>
              </a:spcAft>
              <a:buClr>
                <a:srgbClr val="FFFFFF"/>
              </a:buClr>
              <a:buSzPts val="2250"/>
              <a:buFont typeface="Montserrat Light"/>
              <a:buChar char="•"/>
            </a:pPr>
            <a:r>
              <a:rPr b="0" i="0" lang="en-US" sz="1500" u="none" cap="none" strike="noStrike">
                <a:solidFill>
                  <a:srgbClr val="FFFFFF"/>
                </a:solidFill>
                <a:latin typeface="Montserrat Light"/>
                <a:ea typeface="Montserrat Light"/>
                <a:cs typeface="Montserrat Light"/>
                <a:sym typeface="Montserrat Light"/>
              </a:rPr>
              <a:t>Philosophy</a:t>
            </a:r>
            <a:endParaRPr/>
          </a:p>
          <a:p>
            <a:pPr indent="-350920" lvl="0" marL="350920" marR="0" rtl="0" algn="l">
              <a:lnSpc>
                <a:spcPct val="100000"/>
              </a:lnSpc>
              <a:spcBef>
                <a:spcPts val="0"/>
              </a:spcBef>
              <a:spcAft>
                <a:spcPts val="0"/>
              </a:spcAft>
              <a:buClr>
                <a:srgbClr val="FFFFFF"/>
              </a:buClr>
              <a:buSzPts val="2250"/>
              <a:buFont typeface="Montserrat Light"/>
              <a:buChar char="•"/>
            </a:pPr>
            <a:r>
              <a:rPr b="0" i="0" lang="en-US" sz="1500" u="none" cap="none" strike="noStrike">
                <a:solidFill>
                  <a:srgbClr val="FFFFFF"/>
                </a:solidFill>
                <a:latin typeface="Montserrat Light"/>
                <a:ea typeface="Montserrat Light"/>
                <a:cs typeface="Montserrat Light"/>
                <a:sym typeface="Montserrat Light"/>
              </a:rPr>
              <a:t>Outlook   </a:t>
            </a:r>
            <a:endParaRPr/>
          </a:p>
          <a:p>
            <a:pPr indent="-350920" lvl="0" marL="350920" marR="0" rtl="0" algn="l">
              <a:lnSpc>
                <a:spcPct val="100000"/>
              </a:lnSpc>
              <a:spcBef>
                <a:spcPts val="0"/>
              </a:spcBef>
              <a:spcAft>
                <a:spcPts val="0"/>
              </a:spcAft>
              <a:buClr>
                <a:srgbClr val="FFFFFF"/>
              </a:buClr>
              <a:buSzPts val="2250"/>
              <a:buFont typeface="Montserrat Light"/>
              <a:buChar char="•"/>
            </a:pPr>
            <a:r>
              <a:rPr b="0" i="0" lang="en-US" sz="1500" u="none" cap="none" strike="noStrike">
                <a:solidFill>
                  <a:srgbClr val="FFFFFF"/>
                </a:solidFill>
                <a:latin typeface="Montserrat Light"/>
                <a:ea typeface="Montserrat Light"/>
                <a:cs typeface="Montserrat Light"/>
                <a:sym typeface="Montserrat Light"/>
              </a:rPr>
              <a:t>Organizational Structure</a:t>
            </a:r>
            <a:endParaRPr/>
          </a:p>
          <a:p>
            <a:pPr indent="-350920" lvl="0" marL="350920" marR="0" rtl="0" algn="l">
              <a:lnSpc>
                <a:spcPct val="100000"/>
              </a:lnSpc>
              <a:spcBef>
                <a:spcPts val="0"/>
              </a:spcBef>
              <a:spcAft>
                <a:spcPts val="0"/>
              </a:spcAft>
              <a:buClr>
                <a:srgbClr val="FFFFFF"/>
              </a:buClr>
              <a:buSzPts val="2250"/>
              <a:buFont typeface="Montserrat Light"/>
              <a:buChar char="•"/>
            </a:pPr>
            <a:r>
              <a:rPr b="0" i="0" lang="en-US" sz="1500" u="none" cap="none" strike="noStrike">
                <a:solidFill>
                  <a:srgbClr val="FFFFFF"/>
                </a:solidFill>
                <a:latin typeface="Montserrat Light"/>
                <a:ea typeface="Montserrat Light"/>
                <a:cs typeface="Montserrat Light"/>
                <a:sym typeface="Montserrat Light"/>
              </a:rPr>
              <a:t>Team</a:t>
            </a:r>
            <a:endParaRPr/>
          </a:p>
          <a:p>
            <a:pPr indent="-350920" lvl="0" marL="350920" marR="0" rtl="0" algn="l">
              <a:lnSpc>
                <a:spcPct val="100000"/>
              </a:lnSpc>
              <a:spcBef>
                <a:spcPts val="0"/>
              </a:spcBef>
              <a:spcAft>
                <a:spcPts val="0"/>
              </a:spcAft>
              <a:buClr>
                <a:srgbClr val="FFFFFF"/>
              </a:buClr>
              <a:buSzPts val="2250"/>
              <a:buFont typeface="Montserrat Light"/>
              <a:buChar char="•"/>
            </a:pPr>
            <a:r>
              <a:rPr b="0" i="0" lang="en-US" sz="1500" u="none" cap="none" strike="noStrike">
                <a:solidFill>
                  <a:srgbClr val="FFFFFF"/>
                </a:solidFill>
                <a:latin typeface="Montserrat Light"/>
                <a:ea typeface="Montserrat Light"/>
                <a:cs typeface="Montserrat Light"/>
                <a:sym typeface="Montserrat Light"/>
              </a:rPr>
              <a:t>Upcoming Offers</a:t>
            </a:r>
            <a:endParaRPr/>
          </a:p>
          <a:p>
            <a:pPr indent="-350920" lvl="0" marL="350920" marR="0" rtl="0" algn="l">
              <a:lnSpc>
                <a:spcPct val="100000"/>
              </a:lnSpc>
              <a:spcBef>
                <a:spcPts val="0"/>
              </a:spcBef>
              <a:spcAft>
                <a:spcPts val="0"/>
              </a:spcAft>
              <a:buClr>
                <a:srgbClr val="FFFFFF"/>
              </a:buClr>
              <a:buSzPts val="2250"/>
              <a:buFont typeface="Montserrat Light"/>
              <a:buChar char="•"/>
            </a:pPr>
            <a:r>
              <a:rPr b="0" i="0" lang="en-US" sz="1500" u="none" cap="none" strike="noStrike">
                <a:solidFill>
                  <a:srgbClr val="FFFFFF"/>
                </a:solidFill>
                <a:latin typeface="Montserrat Light"/>
                <a:ea typeface="Montserrat Light"/>
                <a:cs typeface="Montserrat Light"/>
                <a:sym typeface="Montserrat Light"/>
              </a:rPr>
              <a:t>Pricing Strategy</a:t>
            </a:r>
            <a:endParaRPr/>
          </a:p>
          <a:p>
            <a:pPr indent="-350920" lvl="0" marL="350920" marR="0" rtl="0" algn="l">
              <a:lnSpc>
                <a:spcPct val="100000"/>
              </a:lnSpc>
              <a:spcBef>
                <a:spcPts val="0"/>
              </a:spcBef>
              <a:spcAft>
                <a:spcPts val="0"/>
              </a:spcAft>
              <a:buClr>
                <a:srgbClr val="FFFFFF"/>
              </a:buClr>
              <a:buSzPts val="2250"/>
              <a:buFont typeface="Montserrat Light"/>
              <a:buChar char="•"/>
            </a:pPr>
            <a:r>
              <a:rPr b="0" i="0" lang="en-US" sz="1500" u="none" cap="none" strike="noStrike">
                <a:solidFill>
                  <a:srgbClr val="FFFFFF"/>
                </a:solidFill>
                <a:latin typeface="Montserrat Light"/>
                <a:ea typeface="Montserrat Light"/>
                <a:cs typeface="Montserrat Light"/>
                <a:sym typeface="Montserrat Light"/>
              </a:rPr>
              <a:t>Marketing Plan</a:t>
            </a:r>
            <a:endParaRPr/>
          </a:p>
          <a:p>
            <a:pPr indent="-350920" lvl="0" marL="350920" marR="0" rtl="0" algn="l">
              <a:lnSpc>
                <a:spcPct val="100000"/>
              </a:lnSpc>
              <a:spcBef>
                <a:spcPts val="0"/>
              </a:spcBef>
              <a:spcAft>
                <a:spcPts val="0"/>
              </a:spcAft>
              <a:buClr>
                <a:srgbClr val="FFFFFF"/>
              </a:buClr>
              <a:buSzPts val="2250"/>
              <a:buFont typeface="Montserrat Light"/>
              <a:buChar char="•"/>
            </a:pPr>
            <a:r>
              <a:rPr b="0" i="0" lang="en-US" sz="1500" u="none" cap="none" strike="noStrike">
                <a:solidFill>
                  <a:srgbClr val="FFFFFF"/>
                </a:solidFill>
                <a:latin typeface="Montserrat Light"/>
                <a:ea typeface="Montserrat Light"/>
                <a:cs typeface="Montserrat Light"/>
                <a:sym typeface="Montserrat Light"/>
              </a:rPr>
              <a:t>Market Research</a:t>
            </a:r>
            <a:endParaRPr/>
          </a:p>
          <a:p>
            <a:pPr indent="-350920" lvl="0" marL="350920" marR="0" rtl="0" algn="l">
              <a:lnSpc>
                <a:spcPct val="100000"/>
              </a:lnSpc>
              <a:spcBef>
                <a:spcPts val="0"/>
              </a:spcBef>
              <a:spcAft>
                <a:spcPts val="0"/>
              </a:spcAft>
              <a:buClr>
                <a:srgbClr val="FFFFFF"/>
              </a:buClr>
              <a:buSzPts val="2250"/>
              <a:buFont typeface="Montserrat Light"/>
              <a:buChar char="•"/>
            </a:pPr>
            <a:r>
              <a:rPr b="0" i="0" lang="en-US" sz="1500" u="none" cap="none" strike="noStrike">
                <a:solidFill>
                  <a:srgbClr val="FFFFFF"/>
                </a:solidFill>
                <a:latin typeface="Montserrat Light"/>
                <a:ea typeface="Montserrat Light"/>
                <a:cs typeface="Montserrat Light"/>
                <a:sym typeface="Montserrat Light"/>
              </a:rPr>
              <a:t>Overview of Growth</a:t>
            </a:r>
            <a:endParaRPr/>
          </a:p>
          <a:p>
            <a:pPr indent="-350920" lvl="0" marL="350920" marR="0" rtl="0" algn="l">
              <a:lnSpc>
                <a:spcPct val="100000"/>
              </a:lnSpc>
              <a:spcBef>
                <a:spcPts val="0"/>
              </a:spcBef>
              <a:spcAft>
                <a:spcPts val="0"/>
              </a:spcAft>
              <a:buClr>
                <a:srgbClr val="FFFFFF"/>
              </a:buClr>
              <a:buSzPts val="2250"/>
              <a:buFont typeface="Montserrat Light"/>
              <a:buChar char="•"/>
            </a:pPr>
            <a:r>
              <a:rPr b="0" i="0" lang="en-US" sz="1500" u="none" cap="none" strike="noStrike">
                <a:solidFill>
                  <a:srgbClr val="FFFFFF"/>
                </a:solidFill>
                <a:latin typeface="Montserrat Light"/>
                <a:ea typeface="Montserrat Light"/>
                <a:cs typeface="Montserrat Light"/>
                <a:sym typeface="Montserrat Light"/>
              </a:rPr>
              <a:t>Asset</a:t>
            </a:r>
            <a:endParaRPr/>
          </a:p>
          <a:p>
            <a:pPr indent="-350920" lvl="0" marL="350920" marR="0" rtl="0" algn="l">
              <a:lnSpc>
                <a:spcPct val="100000"/>
              </a:lnSpc>
              <a:spcBef>
                <a:spcPts val="0"/>
              </a:spcBef>
              <a:spcAft>
                <a:spcPts val="0"/>
              </a:spcAft>
              <a:buClr>
                <a:srgbClr val="FFFFFF"/>
              </a:buClr>
              <a:buSzPts val="2250"/>
              <a:buFont typeface="Montserrat Light"/>
              <a:buChar char="•"/>
            </a:pPr>
            <a:r>
              <a:rPr b="0" i="0" lang="en-US" sz="1500" u="none" cap="none" strike="noStrike">
                <a:solidFill>
                  <a:srgbClr val="FFFFFF"/>
                </a:solidFill>
                <a:latin typeface="Montserrat Light"/>
                <a:ea typeface="Montserrat Light"/>
                <a:cs typeface="Montserrat Light"/>
                <a:sym typeface="Montserrat Light"/>
              </a:rPr>
              <a:t>Testimonial</a:t>
            </a:r>
            <a:endParaRPr/>
          </a:p>
        </p:txBody>
      </p:sp>
      <p:sp>
        <p:nvSpPr>
          <p:cNvPr id="79" name="Google Shape;79;p15"/>
          <p:cNvSpPr/>
          <p:nvPr/>
        </p:nvSpPr>
        <p:spPr>
          <a:xfrm>
            <a:off x="1431010" y="7047369"/>
            <a:ext cx="2534400" cy="1496100"/>
          </a:xfrm>
          <a:prstGeom prst="rect">
            <a:avLst/>
          </a:prstGeom>
          <a:noFill/>
          <a:ln>
            <a:noFill/>
          </a:ln>
        </p:spPr>
        <p:txBody>
          <a:bodyPr anchorCtr="0" anchor="t" bIns="50800" lIns="50800" spcFirstLastPara="1" rIns="50800" wrap="square" tIns="50800">
            <a:noAutofit/>
          </a:bodyPr>
          <a:lstStyle/>
          <a:p>
            <a:pPr indent="0" lvl="0" marL="0" marR="0" rtl="0" algn="l">
              <a:lnSpc>
                <a:spcPct val="80000"/>
              </a:lnSpc>
              <a:spcBef>
                <a:spcPts val="0"/>
              </a:spcBef>
              <a:spcAft>
                <a:spcPts val="0"/>
              </a:spcAft>
              <a:buClr>
                <a:srgbClr val="FFFFFF"/>
              </a:buClr>
              <a:buSzPts val="5000"/>
              <a:buFont typeface="Montserrat"/>
              <a:buNone/>
            </a:pPr>
            <a:r>
              <a:rPr b="1" i="0" lang="en-US" sz="5000" u="none" cap="none" strike="noStrike">
                <a:solidFill>
                  <a:srgbClr val="FFFFFF"/>
                </a:solidFill>
                <a:latin typeface="Montserrat"/>
                <a:ea typeface="Montserrat"/>
                <a:cs typeface="Montserrat"/>
                <a:sym typeface="Montserrat"/>
              </a:rPr>
              <a:t>to your</a:t>
            </a:r>
            <a:endParaRPr/>
          </a:p>
          <a:p>
            <a:pPr indent="0" lvl="0" marL="0" marR="0" rtl="0" algn="l">
              <a:lnSpc>
                <a:spcPct val="80000"/>
              </a:lnSpc>
              <a:spcBef>
                <a:spcPts val="0"/>
              </a:spcBef>
              <a:spcAft>
                <a:spcPts val="0"/>
              </a:spcAft>
              <a:buClr>
                <a:srgbClr val="FFFFFF"/>
              </a:buClr>
              <a:buSzPts val="5000"/>
              <a:buFont typeface="Montserrat"/>
              <a:buNone/>
            </a:pPr>
            <a:r>
              <a:rPr b="1" i="0" lang="en-US" sz="5000" u="none" cap="none" strike="noStrike">
                <a:solidFill>
                  <a:srgbClr val="FFFFFF"/>
                </a:solidFill>
                <a:latin typeface="Montserrat"/>
                <a:ea typeface="Montserrat"/>
                <a:cs typeface="Montserrat"/>
                <a:sym typeface="Montserrat"/>
              </a:rPr>
              <a:t>Market</a:t>
            </a:r>
            <a:endParaRPr/>
          </a:p>
        </p:txBody>
      </p:sp>
      <p:sp>
        <p:nvSpPr>
          <p:cNvPr id="80" name="Google Shape;80;p15"/>
          <p:cNvSpPr/>
          <p:nvPr/>
        </p:nvSpPr>
        <p:spPr>
          <a:xfrm>
            <a:off x="1333925" y="6447075"/>
            <a:ext cx="2836800" cy="1028700"/>
          </a:xfrm>
          <a:prstGeom prst="rect">
            <a:avLst/>
          </a:prstGeom>
          <a:noFill/>
          <a:ln>
            <a:noFill/>
          </a:ln>
        </p:spPr>
        <p:txBody>
          <a:bodyPr anchorCtr="0" anchor="t" bIns="50800" lIns="50800" spcFirstLastPara="1" rIns="50800" wrap="square" tIns="50800">
            <a:noAutofit/>
          </a:bodyPr>
          <a:lstStyle/>
          <a:p>
            <a:pPr indent="0" lvl="0" marL="0" marR="0" rtl="0" algn="l">
              <a:lnSpc>
                <a:spcPct val="70000"/>
              </a:lnSpc>
              <a:spcBef>
                <a:spcPts val="0"/>
              </a:spcBef>
              <a:spcAft>
                <a:spcPts val="0"/>
              </a:spcAft>
              <a:buClr>
                <a:srgbClr val="FFFFFF"/>
              </a:buClr>
              <a:buSzPts val="6000"/>
              <a:buFont typeface="Montserrat"/>
              <a:buNone/>
            </a:pPr>
            <a:r>
              <a:rPr b="1" i="0" lang="en-US" sz="6000" u="none" cap="none" strike="noStrike">
                <a:solidFill>
                  <a:srgbClr val="FFFFFF"/>
                </a:solidFill>
                <a:latin typeface="Montserrat"/>
                <a:ea typeface="Montserrat"/>
                <a:cs typeface="Montserrat"/>
                <a:sym typeface="Montserrat"/>
              </a:rPr>
              <a:t>Listen</a:t>
            </a:r>
            <a:endParaRPr/>
          </a:p>
        </p:txBody>
      </p:sp>
      <p:sp>
        <p:nvSpPr>
          <p:cNvPr id="81" name="Google Shape;81;p15"/>
          <p:cNvSpPr/>
          <p:nvPr/>
        </p:nvSpPr>
        <p:spPr>
          <a:xfrm>
            <a:off x="914643" y="5890550"/>
            <a:ext cx="3399023" cy="2991519"/>
          </a:xfrm>
          <a:custGeom>
            <a:rect b="b" l="l" r="r" t="t"/>
            <a:pathLst>
              <a:path extrusionOk="0" h="21600" w="21600">
                <a:moveTo>
                  <a:pt x="0" y="0"/>
                </a:moveTo>
                <a:lnTo>
                  <a:pt x="0" y="4584"/>
                </a:lnTo>
                <a:lnTo>
                  <a:pt x="968" y="4584"/>
                </a:lnTo>
                <a:lnTo>
                  <a:pt x="968" y="1184"/>
                </a:lnTo>
                <a:lnTo>
                  <a:pt x="4006" y="1184"/>
                </a:lnTo>
                <a:lnTo>
                  <a:pt x="4006" y="0"/>
                </a:lnTo>
                <a:lnTo>
                  <a:pt x="968" y="0"/>
                </a:lnTo>
                <a:lnTo>
                  <a:pt x="0" y="0"/>
                </a:lnTo>
                <a:close/>
                <a:moveTo>
                  <a:pt x="20632" y="17014"/>
                </a:moveTo>
                <a:lnTo>
                  <a:pt x="20632" y="20418"/>
                </a:lnTo>
                <a:lnTo>
                  <a:pt x="18032" y="20418"/>
                </a:lnTo>
                <a:lnTo>
                  <a:pt x="18032" y="21600"/>
                </a:lnTo>
                <a:lnTo>
                  <a:pt x="21586" y="21600"/>
                </a:lnTo>
                <a:lnTo>
                  <a:pt x="21586" y="21596"/>
                </a:lnTo>
                <a:lnTo>
                  <a:pt x="21600" y="21596"/>
                </a:lnTo>
                <a:lnTo>
                  <a:pt x="21600" y="17014"/>
                </a:lnTo>
                <a:lnTo>
                  <a:pt x="20632" y="17014"/>
                </a:lnTo>
                <a:close/>
              </a:path>
            </a:pathLst>
          </a:cu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82" name="Google Shape;82;p15"/>
          <p:cNvSpPr/>
          <p:nvPr/>
        </p:nvSpPr>
        <p:spPr>
          <a:xfrm>
            <a:off x="8900078" y="7505541"/>
            <a:ext cx="254001" cy="254001"/>
          </a:xfrm>
          <a:prstGeom prst="ellipse">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83" name="Google Shape;83;p15"/>
          <p:cNvSpPr/>
          <p:nvPr/>
        </p:nvSpPr>
        <p:spPr>
          <a:xfrm>
            <a:off x="9391145" y="7505541"/>
            <a:ext cx="254001" cy="254001"/>
          </a:xfrm>
          <a:prstGeom prst="ellipse">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8" name="Shape 388"/>
        <p:cNvGrpSpPr/>
        <p:nvPr/>
      </p:nvGrpSpPr>
      <p:grpSpPr>
        <a:xfrm>
          <a:off x="0" y="0"/>
          <a:ext cx="0" cy="0"/>
          <a:chOff x="0" y="0"/>
          <a:chExt cx="0" cy="0"/>
        </a:xfrm>
      </p:grpSpPr>
      <p:sp>
        <p:nvSpPr>
          <p:cNvPr id="389" name="Google Shape;389;p33"/>
          <p:cNvSpPr/>
          <p:nvPr/>
        </p:nvSpPr>
        <p:spPr>
          <a:xfrm>
            <a:off x="9499830" y="4696"/>
            <a:ext cx="3537666" cy="9744208"/>
          </a:xfrm>
          <a:prstGeom prst="rect">
            <a:avLst/>
          </a:prstGeom>
          <a:solidFill>
            <a:srgbClr val="8D0437"/>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pic>
        <p:nvPicPr>
          <p:cNvPr id="390" name="Google Shape;390;p33"/>
          <p:cNvPicPr preferRelativeResize="0"/>
          <p:nvPr/>
        </p:nvPicPr>
        <p:blipFill rotWithShape="1">
          <a:blip r:embed="rId3">
            <a:alphaModFix/>
          </a:blip>
          <a:srcRect b="4505" l="5538" r="14869" t="4506"/>
          <a:stretch/>
        </p:blipFill>
        <p:spPr>
          <a:xfrm>
            <a:off x="-38796" y="-13524"/>
            <a:ext cx="5776967" cy="9932564"/>
          </a:xfrm>
          <a:prstGeom prst="rect">
            <a:avLst/>
          </a:prstGeom>
          <a:noFill/>
          <a:ln>
            <a:noFill/>
          </a:ln>
        </p:spPr>
      </p:pic>
      <p:sp>
        <p:nvSpPr>
          <p:cNvPr id="391" name="Google Shape;391;p33"/>
          <p:cNvSpPr/>
          <p:nvPr/>
        </p:nvSpPr>
        <p:spPr>
          <a:xfrm>
            <a:off x="10478166" y="4057421"/>
            <a:ext cx="1591458" cy="17907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FFFFFF"/>
              </a:buClr>
              <a:buSzPts val="1500"/>
              <a:buFont typeface="Montserrat"/>
              <a:buNone/>
            </a:pPr>
            <a:r>
              <a:rPr b="0" i="0" lang="en-US" sz="1500" u="none" cap="none" strike="noStrike">
                <a:solidFill>
                  <a:srgbClr val="FFFFFF"/>
                </a:solidFill>
                <a:latin typeface="Montserrat"/>
                <a:ea typeface="Montserrat"/>
                <a:cs typeface="Montserrat"/>
                <a:sym typeface="Montserrat"/>
              </a:rPr>
              <a:t>Genlomark has helped me get my products &amp; businesses a lot of attention. They do such a great job!</a:t>
            </a:r>
            <a:endParaRPr/>
          </a:p>
        </p:txBody>
      </p:sp>
      <p:sp>
        <p:nvSpPr>
          <p:cNvPr id="392" name="Google Shape;392;p33"/>
          <p:cNvSpPr/>
          <p:nvPr/>
        </p:nvSpPr>
        <p:spPr>
          <a:xfrm>
            <a:off x="10447404" y="3433610"/>
            <a:ext cx="390907" cy="10287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FFFFFF"/>
              </a:buClr>
              <a:buSzPts val="6000"/>
              <a:buFont typeface="Montserrat"/>
              <a:buNone/>
            </a:pPr>
            <a:r>
              <a:rPr b="0" i="0" lang="en-US" sz="6000" u="none" cap="none" strike="noStrike">
                <a:solidFill>
                  <a:srgbClr val="FFFFFF"/>
                </a:solidFill>
                <a:latin typeface="Montserrat"/>
                <a:ea typeface="Montserrat"/>
                <a:cs typeface="Montserrat"/>
                <a:sym typeface="Montserrat"/>
              </a:rPr>
              <a:t>“</a:t>
            </a:r>
            <a:endParaRPr/>
          </a:p>
        </p:txBody>
      </p:sp>
      <p:sp>
        <p:nvSpPr>
          <p:cNvPr id="393" name="Google Shape;393;p33"/>
          <p:cNvSpPr/>
          <p:nvPr/>
        </p:nvSpPr>
        <p:spPr>
          <a:xfrm>
            <a:off x="11702157" y="5777145"/>
            <a:ext cx="390907" cy="10287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FFFFFF"/>
              </a:buClr>
              <a:buSzPts val="6000"/>
              <a:buFont typeface="Montserrat"/>
              <a:buNone/>
            </a:pPr>
            <a:r>
              <a:rPr b="0" i="0" lang="en-US" sz="6000" u="none" cap="none" strike="noStrike">
                <a:solidFill>
                  <a:srgbClr val="FFFFFF"/>
                </a:solidFill>
                <a:latin typeface="Montserrat"/>
                <a:ea typeface="Montserrat"/>
                <a:cs typeface="Montserrat"/>
                <a:sym typeface="Montserrat"/>
              </a:rPr>
              <a:t>”</a:t>
            </a:r>
            <a:endParaRPr/>
          </a:p>
        </p:txBody>
      </p:sp>
      <p:sp>
        <p:nvSpPr>
          <p:cNvPr id="394" name="Google Shape;394;p33"/>
          <p:cNvSpPr/>
          <p:nvPr/>
        </p:nvSpPr>
        <p:spPr>
          <a:xfrm>
            <a:off x="6444223" y="4164712"/>
            <a:ext cx="1816101" cy="1221741"/>
          </a:xfrm>
          <a:prstGeom prst="rect">
            <a:avLst/>
          </a:prstGeom>
          <a:noFill/>
          <a:ln>
            <a:noFill/>
          </a:ln>
        </p:spPr>
        <p:txBody>
          <a:bodyPr anchorCtr="0" anchor="ctr" bIns="50800" lIns="50800" spcFirstLastPara="1" rIns="50800" wrap="square" tIns="50800">
            <a:noAutofit/>
          </a:bodyPr>
          <a:lstStyle/>
          <a:p>
            <a:pPr indent="0" lvl="0" marL="0" marR="0" rtl="0" algn="l">
              <a:lnSpc>
                <a:spcPct val="80000"/>
              </a:lnSpc>
              <a:spcBef>
                <a:spcPts val="0"/>
              </a:spcBef>
              <a:spcAft>
                <a:spcPts val="0"/>
              </a:spcAft>
              <a:buClr>
                <a:srgbClr val="121520"/>
              </a:buClr>
              <a:buSzPts val="4000"/>
              <a:buFont typeface="Montserrat"/>
              <a:buNone/>
            </a:pPr>
            <a:r>
              <a:rPr b="1" i="0" lang="en-US" sz="4000" u="none" cap="none" strike="noStrike">
                <a:solidFill>
                  <a:srgbClr val="121520"/>
                </a:solidFill>
                <a:latin typeface="Montserrat"/>
                <a:ea typeface="Montserrat"/>
                <a:cs typeface="Montserrat"/>
                <a:sym typeface="Montserrat"/>
              </a:rPr>
              <a:t>Peter </a:t>
            </a:r>
            <a:endParaRPr/>
          </a:p>
          <a:p>
            <a:pPr indent="0" lvl="0" marL="0" marR="0" rtl="0" algn="l">
              <a:lnSpc>
                <a:spcPct val="80000"/>
              </a:lnSpc>
              <a:spcBef>
                <a:spcPts val="0"/>
              </a:spcBef>
              <a:spcAft>
                <a:spcPts val="0"/>
              </a:spcAft>
              <a:buClr>
                <a:srgbClr val="121520"/>
              </a:buClr>
              <a:buSzPts val="4000"/>
              <a:buFont typeface="Montserrat"/>
              <a:buNone/>
            </a:pPr>
            <a:r>
              <a:rPr b="1" i="0" lang="en-US" sz="4000" u="none" cap="none" strike="noStrike">
                <a:solidFill>
                  <a:srgbClr val="121520"/>
                </a:solidFill>
                <a:latin typeface="Montserrat"/>
                <a:ea typeface="Montserrat"/>
                <a:cs typeface="Montserrat"/>
                <a:sym typeface="Montserrat"/>
              </a:rPr>
              <a:t>Smith</a:t>
            </a:r>
            <a:endParaRPr/>
          </a:p>
        </p:txBody>
      </p:sp>
      <p:sp>
        <p:nvSpPr>
          <p:cNvPr id="395" name="Google Shape;395;p33"/>
          <p:cNvSpPr/>
          <p:nvPr/>
        </p:nvSpPr>
        <p:spPr>
          <a:xfrm>
            <a:off x="2477127" y="8195733"/>
            <a:ext cx="254001" cy="254001"/>
          </a:xfrm>
          <a:prstGeom prst="ellipse">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396" name="Google Shape;396;p33"/>
          <p:cNvSpPr/>
          <p:nvPr/>
        </p:nvSpPr>
        <p:spPr>
          <a:xfrm>
            <a:off x="2968194" y="8195733"/>
            <a:ext cx="254001" cy="254001"/>
          </a:xfrm>
          <a:prstGeom prst="ellipse">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397" name="Google Shape;397;p33"/>
          <p:cNvSpPr/>
          <p:nvPr/>
        </p:nvSpPr>
        <p:spPr>
          <a:xfrm flipH="1" rot="-5421546">
            <a:off x="4890203" y="8012698"/>
            <a:ext cx="1178654" cy="623982"/>
          </a:xfrm>
          <a:custGeom>
            <a:rect b="b" l="l" r="r" t="t"/>
            <a:pathLst>
              <a:path extrusionOk="0" h="21600" w="21600">
                <a:moveTo>
                  <a:pt x="10800" y="0"/>
                </a:moveTo>
                <a:lnTo>
                  <a:pt x="21600" y="21600"/>
                </a:lnTo>
                <a:lnTo>
                  <a:pt x="0" y="21600"/>
                </a:lnTo>
                <a:close/>
              </a:path>
            </a:pathLst>
          </a:cu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398" name="Google Shape;398;p33"/>
          <p:cNvSpPr/>
          <p:nvPr/>
        </p:nvSpPr>
        <p:spPr>
          <a:xfrm flipH="1" rot="-5421546">
            <a:off x="8661177" y="8012698"/>
            <a:ext cx="1178653" cy="623982"/>
          </a:xfrm>
          <a:custGeom>
            <a:rect b="b" l="l" r="r" t="t"/>
            <a:pathLst>
              <a:path extrusionOk="0" h="21600" w="21600">
                <a:moveTo>
                  <a:pt x="10800" y="0"/>
                </a:moveTo>
                <a:lnTo>
                  <a:pt x="21600" y="21600"/>
                </a:lnTo>
                <a:lnTo>
                  <a:pt x="0" y="21600"/>
                </a:lnTo>
                <a:close/>
              </a:path>
            </a:pathLst>
          </a:custGeom>
          <a:solidFill>
            <a:srgbClr val="8D0437"/>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399" name="Google Shape;399;p33"/>
          <p:cNvSpPr/>
          <p:nvPr/>
        </p:nvSpPr>
        <p:spPr>
          <a:xfrm>
            <a:off x="2192496" y="657564"/>
            <a:ext cx="1591458" cy="342901"/>
          </a:xfrm>
          <a:prstGeom prst="rect">
            <a:avLst/>
          </a:prstGeom>
          <a:noFill/>
          <a:ln>
            <a:noFill/>
          </a:ln>
        </p:spPr>
        <p:txBody>
          <a:bodyPr anchorCtr="0" anchor="t" bIns="50800" lIns="50800" spcFirstLastPara="1" rIns="50800" wrap="square" tIns="50800">
            <a:noAutofit/>
          </a:bodyPr>
          <a:lstStyle/>
          <a:p>
            <a:pPr indent="-350920" lvl="0" marL="350920" marR="0" rtl="0" algn="l">
              <a:lnSpc>
                <a:spcPct val="150000"/>
              </a:lnSpc>
              <a:spcBef>
                <a:spcPts val="0"/>
              </a:spcBef>
              <a:spcAft>
                <a:spcPts val="0"/>
              </a:spcAft>
              <a:buClr>
                <a:srgbClr val="FFFFFF"/>
              </a:buClr>
              <a:buSzPts val="2250"/>
              <a:buFont typeface="Montserrat SemiBold"/>
              <a:buChar char="•"/>
            </a:pPr>
            <a:r>
              <a:rPr b="0" i="0" lang="en-US" sz="1500" u="none" cap="none" strike="noStrike">
                <a:solidFill>
                  <a:srgbClr val="FFFFFF"/>
                </a:solidFill>
                <a:latin typeface="Montserrat SemiBold"/>
                <a:ea typeface="Montserrat SemiBold"/>
                <a:cs typeface="Montserrat SemiBold"/>
                <a:sym typeface="Montserrat SemiBold"/>
              </a:rPr>
              <a:t>Testimonial</a:t>
            </a:r>
            <a:endParaRPr/>
          </a:p>
        </p:txBody>
      </p:sp>
      <p:pic>
        <p:nvPicPr>
          <p:cNvPr id="400" name="Google Shape;400;p33"/>
          <p:cNvPicPr preferRelativeResize="0"/>
          <p:nvPr/>
        </p:nvPicPr>
        <p:blipFill rotWithShape="1">
          <a:blip r:embed="rId4">
            <a:alphaModFix/>
          </a:blip>
          <a:srcRect b="0" l="0" r="0" t="0"/>
          <a:stretch/>
        </p:blipFill>
        <p:spPr>
          <a:xfrm rot="539999">
            <a:off x="751244" y="527495"/>
            <a:ext cx="875805" cy="906414"/>
          </a:xfrm>
          <a:prstGeom prst="rect">
            <a:avLst/>
          </a:prstGeom>
          <a:noFill/>
          <a:ln>
            <a:noFill/>
          </a:ln>
        </p:spPr>
      </p:pic>
      <p:sp>
        <p:nvSpPr>
          <p:cNvPr id="401" name="Google Shape;401;p33"/>
          <p:cNvSpPr/>
          <p:nvPr/>
        </p:nvSpPr>
        <p:spPr>
          <a:xfrm rot="-60271">
            <a:off x="384877" y="708391"/>
            <a:ext cx="1608547" cy="39366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900"/>
              <a:buFont typeface="Montserrat"/>
              <a:buNone/>
            </a:pPr>
            <a:r>
              <a:rPr b="1" i="0" lang="en-US" sz="1900" u="none" cap="none" strike="noStrike">
                <a:solidFill>
                  <a:srgbClr val="FFFFFF"/>
                </a:solidFill>
                <a:latin typeface="Montserrat"/>
                <a:ea typeface="Montserrat"/>
                <a:cs typeface="Montserrat"/>
                <a:sym typeface="Montserrat"/>
              </a:rPr>
              <a:t>Genlomark</a:t>
            </a:r>
            <a:endParaRPr/>
          </a:p>
        </p:txBody>
      </p:sp>
      <p:sp>
        <p:nvSpPr>
          <p:cNvPr id="402" name="Google Shape;402;p33"/>
          <p:cNvSpPr/>
          <p:nvPr/>
        </p:nvSpPr>
        <p:spPr>
          <a:xfrm>
            <a:off x="10882719" y="2697004"/>
            <a:ext cx="775032" cy="410303"/>
          </a:xfrm>
          <a:custGeom>
            <a:rect b="b" l="l" r="r" t="t"/>
            <a:pathLst>
              <a:path extrusionOk="0" h="21600" w="21600">
                <a:moveTo>
                  <a:pt x="10800" y="0"/>
                </a:moveTo>
                <a:lnTo>
                  <a:pt x="21600" y="21600"/>
                </a:lnTo>
                <a:lnTo>
                  <a:pt x="0" y="21600"/>
                </a:lnTo>
                <a:close/>
              </a:path>
            </a:pathLst>
          </a:cu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403" name="Google Shape;403;p33"/>
          <p:cNvSpPr/>
          <p:nvPr/>
        </p:nvSpPr>
        <p:spPr>
          <a:xfrm>
            <a:off x="6969293" y="8287708"/>
            <a:ext cx="1178653" cy="70050"/>
          </a:xfrm>
          <a:prstGeom prst="rect">
            <a:avLst/>
          </a:prstGeom>
          <a:solidFill>
            <a:srgbClr val="8D0437">
              <a:alpha val="98823"/>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404" name="Google Shape;404;p33"/>
          <p:cNvSpPr/>
          <p:nvPr/>
        </p:nvSpPr>
        <p:spPr>
          <a:xfrm>
            <a:off x="6471719" y="5342243"/>
            <a:ext cx="2156461" cy="342901"/>
          </a:xfrm>
          <a:prstGeom prst="rect">
            <a:avLst/>
          </a:prstGeom>
          <a:noFill/>
          <a:ln>
            <a:noFill/>
          </a:ln>
        </p:spPr>
        <p:txBody>
          <a:bodyPr anchorCtr="0" anchor="ctr" bIns="50800" lIns="50800" spcFirstLastPara="1" rIns="50800" wrap="square" tIns="50800">
            <a:noAutofit/>
          </a:bodyPr>
          <a:lstStyle/>
          <a:p>
            <a:pPr indent="0" lvl="0" marL="0" marR="0" rtl="0" algn="l">
              <a:lnSpc>
                <a:spcPct val="80000"/>
              </a:lnSpc>
              <a:spcBef>
                <a:spcPts val="0"/>
              </a:spcBef>
              <a:spcAft>
                <a:spcPts val="0"/>
              </a:spcAft>
              <a:buClr>
                <a:srgbClr val="8D0437"/>
              </a:buClr>
              <a:buSzPts val="1500"/>
              <a:buFont typeface="Montserrat"/>
              <a:buNone/>
            </a:pPr>
            <a:r>
              <a:rPr b="1" i="0" lang="en-US" sz="1500" u="none" cap="none" strike="noStrike">
                <a:solidFill>
                  <a:srgbClr val="8D0437"/>
                </a:solidFill>
                <a:latin typeface="Montserrat"/>
                <a:ea typeface="Montserrat"/>
                <a:cs typeface="Montserrat"/>
                <a:sym typeface="Montserrat"/>
              </a:rPr>
              <a:t>33, Online Influencer</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8" name="Shape 408"/>
        <p:cNvGrpSpPr/>
        <p:nvPr/>
      </p:nvGrpSpPr>
      <p:grpSpPr>
        <a:xfrm>
          <a:off x="0" y="0"/>
          <a:ext cx="0" cy="0"/>
          <a:chOff x="0" y="0"/>
          <a:chExt cx="0" cy="0"/>
        </a:xfrm>
      </p:grpSpPr>
      <p:pic>
        <p:nvPicPr>
          <p:cNvPr id="409" name="Google Shape;409;p34"/>
          <p:cNvPicPr preferRelativeResize="0"/>
          <p:nvPr/>
        </p:nvPicPr>
        <p:blipFill rotWithShape="1">
          <a:blip r:embed="rId3">
            <a:alphaModFix/>
          </a:blip>
          <a:srcRect b="21425" l="0" r="0" t="21426"/>
          <a:stretch/>
        </p:blipFill>
        <p:spPr>
          <a:xfrm flipH="1">
            <a:off x="3479" y="-144807"/>
            <a:ext cx="13003032" cy="9907748"/>
          </a:xfrm>
          <a:prstGeom prst="rect">
            <a:avLst/>
          </a:prstGeom>
          <a:noFill/>
          <a:ln>
            <a:noFill/>
          </a:ln>
        </p:spPr>
      </p:pic>
      <p:sp>
        <p:nvSpPr>
          <p:cNvPr id="410" name="Google Shape;410;p34"/>
          <p:cNvSpPr/>
          <p:nvPr/>
        </p:nvSpPr>
        <p:spPr>
          <a:xfrm>
            <a:off x="3815508" y="1350168"/>
            <a:ext cx="5373784" cy="7053264"/>
          </a:xfrm>
          <a:custGeom>
            <a:rect b="b" l="l" r="r" t="t"/>
            <a:pathLst>
              <a:path extrusionOk="0" h="21600" w="21600">
                <a:moveTo>
                  <a:pt x="0" y="0"/>
                </a:moveTo>
                <a:lnTo>
                  <a:pt x="0" y="1313"/>
                </a:lnTo>
                <a:lnTo>
                  <a:pt x="2162" y="2831"/>
                </a:lnTo>
                <a:lnTo>
                  <a:pt x="0" y="4349"/>
                </a:lnTo>
                <a:lnTo>
                  <a:pt x="0" y="21600"/>
                </a:lnTo>
                <a:lnTo>
                  <a:pt x="21600" y="21600"/>
                </a:lnTo>
                <a:lnTo>
                  <a:pt x="21600" y="0"/>
                </a:lnTo>
                <a:lnTo>
                  <a:pt x="0" y="0"/>
                </a:lnTo>
                <a:close/>
              </a:path>
            </a:pathLst>
          </a:cu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411" name="Google Shape;411;p34"/>
          <p:cNvSpPr/>
          <p:nvPr/>
        </p:nvSpPr>
        <p:spPr>
          <a:xfrm>
            <a:off x="4340685" y="2955313"/>
            <a:ext cx="4649535" cy="2606041"/>
          </a:xfrm>
          <a:prstGeom prst="rect">
            <a:avLst/>
          </a:prstGeom>
          <a:noFill/>
          <a:ln>
            <a:noFill/>
          </a:ln>
        </p:spPr>
        <p:txBody>
          <a:bodyPr anchorCtr="0" anchor="ctr" bIns="50800" lIns="50800" spcFirstLastPara="1" rIns="50800" wrap="square" tIns="50800">
            <a:noAutofit/>
          </a:bodyPr>
          <a:lstStyle/>
          <a:p>
            <a:pPr indent="0" lvl="0" marL="0" marR="0" rtl="0" algn="ctr">
              <a:lnSpc>
                <a:spcPct val="70000"/>
              </a:lnSpc>
              <a:spcBef>
                <a:spcPts val="0"/>
              </a:spcBef>
              <a:spcAft>
                <a:spcPts val="0"/>
              </a:spcAft>
              <a:buClr>
                <a:srgbClr val="8D0437"/>
              </a:buClr>
              <a:buSzPts val="9500"/>
              <a:buFont typeface="Montserrat"/>
              <a:buNone/>
            </a:pPr>
            <a:r>
              <a:rPr b="1" i="0" lang="en-US" sz="9500" u="none" cap="none" strike="noStrike">
                <a:solidFill>
                  <a:srgbClr val="8D0437"/>
                </a:solidFill>
                <a:latin typeface="Montserrat"/>
                <a:ea typeface="Montserrat"/>
                <a:cs typeface="Montserrat"/>
                <a:sym typeface="Montserrat"/>
              </a:rPr>
              <a:t>Thank </a:t>
            </a:r>
            <a:endParaRPr/>
          </a:p>
          <a:p>
            <a:pPr indent="0" lvl="0" marL="0" marR="0" rtl="0" algn="ctr">
              <a:lnSpc>
                <a:spcPct val="70000"/>
              </a:lnSpc>
              <a:spcBef>
                <a:spcPts val="0"/>
              </a:spcBef>
              <a:spcAft>
                <a:spcPts val="0"/>
              </a:spcAft>
              <a:buClr>
                <a:srgbClr val="8D0437"/>
              </a:buClr>
              <a:buSzPts val="9500"/>
              <a:buFont typeface="Montserrat"/>
              <a:buNone/>
            </a:pPr>
            <a:r>
              <a:rPr b="1" i="0" lang="en-US" sz="9500" u="none" cap="none" strike="noStrike">
                <a:solidFill>
                  <a:srgbClr val="8D0437"/>
                </a:solidFill>
                <a:latin typeface="Montserrat"/>
                <a:ea typeface="Montserrat"/>
                <a:cs typeface="Montserrat"/>
                <a:sym typeface="Montserrat"/>
              </a:rPr>
              <a:t>You</a:t>
            </a:r>
            <a:endParaRPr/>
          </a:p>
        </p:txBody>
      </p:sp>
      <p:sp>
        <p:nvSpPr>
          <p:cNvPr id="412" name="Google Shape;412;p34"/>
          <p:cNvSpPr/>
          <p:nvPr/>
        </p:nvSpPr>
        <p:spPr>
          <a:xfrm>
            <a:off x="5150423" y="5743674"/>
            <a:ext cx="2813491" cy="3937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8D0437"/>
              </a:buClr>
              <a:buSzPts val="1900"/>
              <a:buFont typeface="Helvetica Neue"/>
              <a:buNone/>
            </a:pPr>
            <a:r>
              <a:rPr b="0" i="0" lang="en-US" sz="1900" u="none" cap="none" strike="noStrike">
                <a:solidFill>
                  <a:srgbClr val="8D0437"/>
                </a:solidFill>
                <a:latin typeface="Helvetica Neue"/>
                <a:ea typeface="Helvetica Neue"/>
                <a:cs typeface="Helvetica Neue"/>
                <a:sym typeface="Helvetica Neue"/>
              </a:rPr>
              <a:t>lindacw@genlomark.com</a:t>
            </a:r>
            <a:endParaRPr/>
          </a:p>
        </p:txBody>
      </p:sp>
      <p:sp>
        <p:nvSpPr>
          <p:cNvPr id="413" name="Google Shape;413;p34"/>
          <p:cNvSpPr/>
          <p:nvPr/>
        </p:nvSpPr>
        <p:spPr>
          <a:xfrm>
            <a:off x="5859242" y="6870820"/>
            <a:ext cx="1395854" cy="3937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8D0437"/>
              </a:buClr>
              <a:buSzPts val="1900"/>
              <a:buFont typeface="Helvetica Neue"/>
              <a:buNone/>
            </a:pPr>
            <a:r>
              <a:rPr b="0" i="0" lang="en-US" sz="1900" u="none" cap="none" strike="noStrike">
                <a:solidFill>
                  <a:srgbClr val="8D0437"/>
                </a:solidFill>
                <a:latin typeface="Helvetica Neue"/>
                <a:ea typeface="Helvetica Neue"/>
                <a:cs typeface="Helvetica Neue"/>
                <a:sym typeface="Helvetica Neue"/>
              </a:rPr>
              <a:t>+736 83729</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 name="Shape 87"/>
        <p:cNvGrpSpPr/>
        <p:nvPr/>
      </p:nvGrpSpPr>
      <p:grpSpPr>
        <a:xfrm>
          <a:off x="0" y="0"/>
          <a:ext cx="0" cy="0"/>
          <a:chOff x="0" y="0"/>
          <a:chExt cx="0" cy="0"/>
        </a:xfrm>
      </p:grpSpPr>
      <p:pic>
        <p:nvPicPr>
          <p:cNvPr id="88" name="Google Shape;88;p16"/>
          <p:cNvPicPr preferRelativeResize="0"/>
          <p:nvPr/>
        </p:nvPicPr>
        <p:blipFill rotWithShape="1">
          <a:blip r:embed="rId3">
            <a:alphaModFix/>
          </a:blip>
          <a:srcRect b="0" l="8697" r="8696" t="0"/>
          <a:stretch/>
        </p:blipFill>
        <p:spPr>
          <a:xfrm>
            <a:off x="-21806" y="-29727"/>
            <a:ext cx="5404054" cy="9813054"/>
          </a:xfrm>
          <a:prstGeom prst="rect">
            <a:avLst/>
          </a:prstGeom>
          <a:noFill/>
          <a:ln>
            <a:noFill/>
          </a:ln>
        </p:spPr>
      </p:pic>
      <p:sp>
        <p:nvSpPr>
          <p:cNvPr id="89" name="Google Shape;89;p16"/>
          <p:cNvSpPr/>
          <p:nvPr/>
        </p:nvSpPr>
        <p:spPr>
          <a:xfrm>
            <a:off x="-30273" y="-9369"/>
            <a:ext cx="5399450" cy="9772338"/>
          </a:xfrm>
          <a:prstGeom prst="rect">
            <a:avLst/>
          </a:prstGeom>
          <a:solidFill>
            <a:srgbClr val="121520">
              <a:alpha val="5098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90" name="Google Shape;90;p16"/>
          <p:cNvSpPr/>
          <p:nvPr/>
        </p:nvSpPr>
        <p:spPr>
          <a:xfrm>
            <a:off x="7712224" y="6281737"/>
            <a:ext cx="1272448" cy="63055"/>
          </a:xfrm>
          <a:prstGeom prst="rect">
            <a:avLst/>
          </a:prstGeom>
          <a:solidFill>
            <a:srgbClr val="8D0437">
              <a:alpha val="98823"/>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91" name="Google Shape;91;p16"/>
          <p:cNvSpPr/>
          <p:nvPr/>
        </p:nvSpPr>
        <p:spPr>
          <a:xfrm>
            <a:off x="9330871" y="3367434"/>
            <a:ext cx="2599945" cy="3133615"/>
          </a:xfrm>
          <a:prstGeom prst="rect">
            <a:avLst/>
          </a:prstGeom>
          <a:noFill/>
          <a:ln>
            <a:noFill/>
          </a:ln>
        </p:spPr>
        <p:txBody>
          <a:bodyPr anchorCtr="0" anchor="ctr" bIns="50800" lIns="50800" spcFirstLastPara="1" rIns="50800" wrap="square" tIns="50800">
            <a:noAutofit/>
          </a:bodyPr>
          <a:lstStyle/>
          <a:p>
            <a:pPr indent="0" lvl="0" marL="0" marR="0" rtl="0" algn="l">
              <a:lnSpc>
                <a:spcPct val="106000"/>
              </a:lnSpc>
              <a:spcBef>
                <a:spcPts val="0"/>
              </a:spcBef>
              <a:spcAft>
                <a:spcPts val="0"/>
              </a:spcAft>
              <a:buClr>
                <a:srgbClr val="000000"/>
              </a:buClr>
              <a:buSzPts val="1500"/>
              <a:buFont typeface="Montserrat Light"/>
              <a:buNone/>
            </a:pPr>
            <a:r>
              <a:rPr b="0" i="0" lang="en-US" sz="1500" u="none" cap="none" strike="noStrike">
                <a:solidFill>
                  <a:srgbClr val="000000"/>
                </a:solidFill>
                <a:latin typeface="Montserrat Light"/>
                <a:ea typeface="Montserrat Light"/>
                <a:cs typeface="Montserrat Light"/>
                <a:sym typeface="Montserrat Light"/>
              </a:rPr>
              <a:t>Genlomark offers digital marketing &amp; data handling for social media accounts &amp; company websites. It’s important for businesses in the current global market to have an active presence online &amp; virtually interact with potential clients in order to thrive in the current global market.</a:t>
            </a:r>
            <a:endParaRPr/>
          </a:p>
        </p:txBody>
      </p:sp>
      <p:sp>
        <p:nvSpPr>
          <p:cNvPr id="92" name="Google Shape;92;p16"/>
          <p:cNvSpPr/>
          <p:nvPr/>
        </p:nvSpPr>
        <p:spPr>
          <a:xfrm>
            <a:off x="6418142" y="3535268"/>
            <a:ext cx="2685030" cy="841256"/>
          </a:xfrm>
          <a:prstGeom prst="rect">
            <a:avLst/>
          </a:prstGeom>
          <a:noFill/>
          <a:ln>
            <a:noFill/>
          </a:ln>
        </p:spPr>
        <p:txBody>
          <a:bodyPr anchorCtr="0" anchor="ctr" bIns="50800" lIns="50800" spcFirstLastPara="1" rIns="50800" wrap="square" tIns="50800">
            <a:noAutofit/>
          </a:bodyPr>
          <a:lstStyle/>
          <a:p>
            <a:pPr indent="0" lvl="0" marL="0" marR="0" rtl="0" algn="r">
              <a:lnSpc>
                <a:spcPct val="60000"/>
              </a:lnSpc>
              <a:spcBef>
                <a:spcPts val="0"/>
              </a:spcBef>
              <a:spcAft>
                <a:spcPts val="0"/>
              </a:spcAft>
              <a:buClr>
                <a:srgbClr val="121520"/>
              </a:buClr>
              <a:buSzPts val="4000"/>
              <a:buFont typeface="Montserrat"/>
              <a:buNone/>
            </a:pPr>
            <a:r>
              <a:rPr b="1" i="0" lang="en-US" sz="4000" u="none" cap="none" strike="noStrike">
                <a:solidFill>
                  <a:srgbClr val="121520"/>
                </a:solidFill>
                <a:latin typeface="Montserrat"/>
                <a:ea typeface="Montserrat"/>
                <a:cs typeface="Montserrat"/>
                <a:sym typeface="Montserrat"/>
              </a:rPr>
              <a:t> The </a:t>
            </a:r>
            <a:endParaRPr b="0" i="0" sz="3600" u="none" cap="none" strike="noStrike">
              <a:solidFill>
                <a:srgbClr val="000000"/>
              </a:solidFill>
              <a:latin typeface="Helvetica Neue Light"/>
              <a:ea typeface="Helvetica Neue Light"/>
              <a:cs typeface="Helvetica Neue Light"/>
              <a:sym typeface="Helvetica Neue Light"/>
            </a:endParaRPr>
          </a:p>
          <a:p>
            <a:pPr indent="0" lvl="0" marL="0" marR="0" rtl="0" algn="r">
              <a:lnSpc>
                <a:spcPct val="60000"/>
              </a:lnSpc>
              <a:spcBef>
                <a:spcPts val="0"/>
              </a:spcBef>
              <a:spcAft>
                <a:spcPts val="0"/>
              </a:spcAft>
              <a:buClr>
                <a:srgbClr val="121520"/>
              </a:buClr>
              <a:buSzPts val="4000"/>
              <a:buFont typeface="Montserrat"/>
              <a:buNone/>
            </a:pPr>
            <a:r>
              <a:rPr b="1" i="0" lang="en-US" sz="4000" u="none" cap="none" strike="noStrike">
                <a:solidFill>
                  <a:srgbClr val="121520"/>
                </a:solidFill>
                <a:latin typeface="Montserrat"/>
                <a:ea typeface="Montserrat"/>
                <a:cs typeface="Montserrat"/>
                <a:sym typeface="Montserrat"/>
              </a:rPr>
              <a:t>Company</a:t>
            </a:r>
            <a:endParaRPr/>
          </a:p>
        </p:txBody>
      </p:sp>
      <p:sp>
        <p:nvSpPr>
          <p:cNvPr id="93" name="Google Shape;93;p16"/>
          <p:cNvSpPr/>
          <p:nvPr/>
        </p:nvSpPr>
        <p:spPr>
          <a:xfrm>
            <a:off x="2192501" y="657575"/>
            <a:ext cx="2337000" cy="342900"/>
          </a:xfrm>
          <a:prstGeom prst="rect">
            <a:avLst/>
          </a:prstGeom>
          <a:noFill/>
          <a:ln>
            <a:noFill/>
          </a:ln>
        </p:spPr>
        <p:txBody>
          <a:bodyPr anchorCtr="0" anchor="ctr" bIns="50800" lIns="50800" spcFirstLastPara="1" rIns="50800" wrap="square" tIns="50800">
            <a:noAutofit/>
          </a:bodyPr>
          <a:lstStyle/>
          <a:p>
            <a:pPr indent="-350920" lvl="0" marL="350920" marR="0" rtl="0" algn="l">
              <a:lnSpc>
                <a:spcPct val="150000"/>
              </a:lnSpc>
              <a:spcBef>
                <a:spcPts val="0"/>
              </a:spcBef>
              <a:spcAft>
                <a:spcPts val="0"/>
              </a:spcAft>
              <a:buClr>
                <a:srgbClr val="FFFFFF"/>
              </a:buClr>
              <a:buSzPts val="2250"/>
              <a:buFont typeface="Montserrat SemiBold"/>
              <a:buChar char="•"/>
            </a:pPr>
            <a:r>
              <a:rPr b="0" i="0" lang="en-US" sz="1500" u="none" cap="none" strike="noStrike">
                <a:solidFill>
                  <a:srgbClr val="FFFFFF"/>
                </a:solidFill>
                <a:latin typeface="Montserrat SemiBold"/>
                <a:ea typeface="Montserrat SemiBold"/>
                <a:cs typeface="Montserrat SemiBold"/>
                <a:sym typeface="Montserrat SemiBold"/>
              </a:rPr>
              <a:t>The Company</a:t>
            </a:r>
            <a:endParaRPr/>
          </a:p>
        </p:txBody>
      </p:sp>
      <p:sp>
        <p:nvSpPr>
          <p:cNvPr id="94" name="Google Shape;94;p16"/>
          <p:cNvSpPr/>
          <p:nvPr/>
        </p:nvSpPr>
        <p:spPr>
          <a:xfrm>
            <a:off x="8854423" y="8521541"/>
            <a:ext cx="254001" cy="254001"/>
          </a:xfrm>
          <a:prstGeom prst="ellipse">
            <a:avLst/>
          </a:prstGeom>
          <a:solidFill>
            <a:srgbClr val="8D0437"/>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95" name="Google Shape;95;p16"/>
          <p:cNvSpPr/>
          <p:nvPr/>
        </p:nvSpPr>
        <p:spPr>
          <a:xfrm>
            <a:off x="9345489" y="8521541"/>
            <a:ext cx="254001" cy="254001"/>
          </a:xfrm>
          <a:prstGeom prst="ellipse">
            <a:avLst/>
          </a:prstGeom>
          <a:solidFill>
            <a:srgbClr val="8D0437"/>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pic>
        <p:nvPicPr>
          <p:cNvPr id="96" name="Google Shape;96;p16"/>
          <p:cNvPicPr preferRelativeResize="0"/>
          <p:nvPr/>
        </p:nvPicPr>
        <p:blipFill rotWithShape="1">
          <a:blip r:embed="rId4">
            <a:alphaModFix/>
          </a:blip>
          <a:srcRect b="0" l="0" r="0" t="0"/>
          <a:stretch/>
        </p:blipFill>
        <p:spPr>
          <a:xfrm rot="540000">
            <a:off x="765656" y="452008"/>
            <a:ext cx="875805" cy="906413"/>
          </a:xfrm>
          <a:prstGeom prst="rect">
            <a:avLst/>
          </a:prstGeom>
          <a:noFill/>
          <a:ln>
            <a:noFill/>
          </a:ln>
        </p:spPr>
      </p:pic>
      <p:sp>
        <p:nvSpPr>
          <p:cNvPr id="97" name="Google Shape;97;p16"/>
          <p:cNvSpPr/>
          <p:nvPr/>
        </p:nvSpPr>
        <p:spPr>
          <a:xfrm rot="-59868">
            <a:off x="414325" y="668835"/>
            <a:ext cx="1653851" cy="393660"/>
          </a:xfrm>
          <a:prstGeom prst="rect">
            <a:avLst/>
          </a:prstGeom>
          <a:noFill/>
          <a:ln>
            <a:noFill/>
          </a:ln>
        </p:spPr>
        <p:txBody>
          <a:bodyPr anchorCtr="0" anchor="t"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900"/>
              <a:buFont typeface="Montserrat"/>
              <a:buNone/>
            </a:pPr>
            <a:r>
              <a:rPr b="1" i="0" lang="en-US" sz="1900" u="none" cap="none" strike="noStrike">
                <a:solidFill>
                  <a:srgbClr val="FFFFFF"/>
                </a:solidFill>
                <a:latin typeface="Montserrat"/>
                <a:ea typeface="Montserrat"/>
                <a:cs typeface="Montserrat"/>
                <a:sym typeface="Montserrat"/>
              </a:rPr>
              <a:t>Genlomark</a:t>
            </a:r>
            <a:endParaRPr/>
          </a:p>
        </p:txBody>
      </p:sp>
      <p:sp>
        <p:nvSpPr>
          <p:cNvPr id="98" name="Google Shape;98;p16"/>
          <p:cNvSpPr/>
          <p:nvPr/>
        </p:nvSpPr>
        <p:spPr>
          <a:xfrm>
            <a:off x="9382759" y="2666484"/>
            <a:ext cx="775032" cy="410303"/>
          </a:xfrm>
          <a:custGeom>
            <a:rect b="b" l="l" r="r" t="t"/>
            <a:pathLst>
              <a:path extrusionOk="0" h="21600" w="21600">
                <a:moveTo>
                  <a:pt x="10800" y="0"/>
                </a:moveTo>
                <a:lnTo>
                  <a:pt x="21600" y="21600"/>
                </a:lnTo>
                <a:lnTo>
                  <a:pt x="0" y="21600"/>
                </a:lnTo>
                <a:close/>
              </a:path>
            </a:pathLst>
          </a:custGeom>
          <a:solidFill>
            <a:srgbClr val="8D0437"/>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 name="Shape 102"/>
        <p:cNvGrpSpPr/>
        <p:nvPr/>
      </p:nvGrpSpPr>
      <p:grpSpPr>
        <a:xfrm>
          <a:off x="0" y="0"/>
          <a:ext cx="0" cy="0"/>
          <a:chOff x="0" y="0"/>
          <a:chExt cx="0" cy="0"/>
        </a:xfrm>
      </p:grpSpPr>
      <p:pic>
        <p:nvPicPr>
          <p:cNvPr id="103" name="Google Shape;103;p17"/>
          <p:cNvPicPr preferRelativeResize="0"/>
          <p:nvPr/>
        </p:nvPicPr>
        <p:blipFill rotWithShape="1">
          <a:blip r:embed="rId3">
            <a:alphaModFix/>
          </a:blip>
          <a:srcRect b="2140" l="23396" r="5651" t="26908"/>
          <a:stretch/>
        </p:blipFill>
        <p:spPr>
          <a:xfrm>
            <a:off x="6502400" y="1785"/>
            <a:ext cx="6499891" cy="9749838"/>
          </a:xfrm>
          <a:prstGeom prst="rect">
            <a:avLst/>
          </a:prstGeom>
          <a:noFill/>
          <a:ln>
            <a:noFill/>
          </a:ln>
        </p:spPr>
      </p:pic>
      <p:sp>
        <p:nvSpPr>
          <p:cNvPr id="104" name="Google Shape;104;p17"/>
          <p:cNvSpPr/>
          <p:nvPr/>
        </p:nvSpPr>
        <p:spPr>
          <a:xfrm>
            <a:off x="-12700" y="0"/>
            <a:ext cx="7099218" cy="9947623"/>
          </a:xfrm>
          <a:prstGeom prst="rect">
            <a:avLst/>
          </a:prstGeom>
          <a:solidFill>
            <a:srgbClr val="8D0437"/>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105" name="Google Shape;105;p17"/>
          <p:cNvSpPr/>
          <p:nvPr/>
        </p:nvSpPr>
        <p:spPr>
          <a:xfrm>
            <a:off x="7074999" y="-9369"/>
            <a:ext cx="5977680" cy="9772338"/>
          </a:xfrm>
          <a:prstGeom prst="rect">
            <a:avLst/>
          </a:prstGeom>
          <a:solidFill>
            <a:srgbClr val="121520">
              <a:alpha val="3098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106" name="Google Shape;106;p17"/>
          <p:cNvSpPr/>
          <p:nvPr/>
        </p:nvSpPr>
        <p:spPr>
          <a:xfrm>
            <a:off x="4007651" y="3415547"/>
            <a:ext cx="2175358" cy="3514488"/>
          </a:xfrm>
          <a:prstGeom prst="rect">
            <a:avLst/>
          </a:prstGeom>
          <a:noFill/>
          <a:ln>
            <a:noFill/>
          </a:ln>
        </p:spPr>
        <p:txBody>
          <a:bodyPr anchorCtr="0" anchor="ctr" bIns="50800" lIns="50800" spcFirstLastPara="1" rIns="50800" wrap="square" tIns="50800">
            <a:noAutofit/>
          </a:bodyPr>
          <a:lstStyle/>
          <a:p>
            <a:pPr indent="0" lvl="0" marL="0" marR="0" rtl="0" algn="l">
              <a:lnSpc>
                <a:spcPct val="106000"/>
              </a:lnSpc>
              <a:spcBef>
                <a:spcPts val="0"/>
              </a:spcBef>
              <a:spcAft>
                <a:spcPts val="0"/>
              </a:spcAft>
              <a:buClr>
                <a:srgbClr val="FFFFFF"/>
              </a:buClr>
              <a:buSzPts val="1500"/>
              <a:buFont typeface="Montserrat Light"/>
              <a:buNone/>
            </a:pPr>
            <a:r>
              <a:rPr b="0" i="0" lang="en-US" sz="1500" u="none" cap="none" strike="noStrike">
                <a:solidFill>
                  <a:srgbClr val="FFFFFF"/>
                </a:solidFill>
                <a:latin typeface="Montserrat Light"/>
                <a:ea typeface="Montserrat Light"/>
                <a:cs typeface="Montserrat Light"/>
                <a:sym typeface="Montserrat Light"/>
              </a:rPr>
              <a:t>Genlomark helps clients with their content marketing &amp; web design needs. The company’s skilled team of professional content managers &amp; web designers will provide clients with innovative, efficient solutions to boost their online traffic &amp; establish their brands in the market. </a:t>
            </a:r>
            <a:endParaRPr/>
          </a:p>
        </p:txBody>
      </p:sp>
      <p:sp>
        <p:nvSpPr>
          <p:cNvPr id="107" name="Google Shape;107;p17"/>
          <p:cNvSpPr/>
          <p:nvPr/>
        </p:nvSpPr>
        <p:spPr>
          <a:xfrm>
            <a:off x="921605" y="3330130"/>
            <a:ext cx="2805685" cy="1159511"/>
          </a:xfrm>
          <a:prstGeom prst="rect">
            <a:avLst/>
          </a:prstGeom>
          <a:noFill/>
          <a:ln>
            <a:noFill/>
          </a:ln>
        </p:spPr>
        <p:txBody>
          <a:bodyPr anchorCtr="0" anchor="ctr" bIns="50800" lIns="50800" spcFirstLastPara="1" rIns="50800" wrap="square" tIns="50800">
            <a:noAutofit/>
          </a:bodyPr>
          <a:lstStyle/>
          <a:p>
            <a:pPr indent="0" lvl="0" marL="0" marR="0" rtl="0" algn="r">
              <a:lnSpc>
                <a:spcPct val="70000"/>
              </a:lnSpc>
              <a:spcBef>
                <a:spcPts val="0"/>
              </a:spcBef>
              <a:spcAft>
                <a:spcPts val="0"/>
              </a:spcAft>
              <a:buClr>
                <a:srgbClr val="FFFFFF"/>
              </a:buClr>
              <a:buSzPts val="4000"/>
              <a:buFont typeface="Montserrat"/>
              <a:buNone/>
            </a:pPr>
            <a:r>
              <a:rPr b="1" i="0" lang="en-US" sz="4000" u="none" cap="none" strike="noStrike">
                <a:solidFill>
                  <a:srgbClr val="FFFFFF"/>
                </a:solidFill>
                <a:latin typeface="Montserrat"/>
                <a:ea typeface="Montserrat"/>
                <a:cs typeface="Montserrat"/>
                <a:sym typeface="Montserrat"/>
              </a:rPr>
              <a:t>Executive</a:t>
            </a:r>
            <a:endParaRPr/>
          </a:p>
          <a:p>
            <a:pPr indent="0" lvl="0" marL="0" marR="0" rtl="0" algn="r">
              <a:lnSpc>
                <a:spcPct val="70000"/>
              </a:lnSpc>
              <a:spcBef>
                <a:spcPts val="0"/>
              </a:spcBef>
              <a:spcAft>
                <a:spcPts val="0"/>
              </a:spcAft>
              <a:buClr>
                <a:srgbClr val="FFFFFF"/>
              </a:buClr>
              <a:buSzPts val="4000"/>
              <a:buFont typeface="Montserrat"/>
              <a:buNone/>
            </a:pPr>
            <a:r>
              <a:rPr b="1" i="0" lang="en-US" sz="4000" u="none" cap="none" strike="noStrike">
                <a:solidFill>
                  <a:srgbClr val="FFFFFF"/>
                </a:solidFill>
                <a:latin typeface="Montserrat"/>
                <a:ea typeface="Montserrat"/>
                <a:cs typeface="Montserrat"/>
                <a:sym typeface="Montserrat"/>
              </a:rPr>
              <a:t>Summary</a:t>
            </a:r>
            <a:endParaRPr/>
          </a:p>
        </p:txBody>
      </p:sp>
      <p:sp>
        <p:nvSpPr>
          <p:cNvPr id="108" name="Google Shape;108;p17"/>
          <p:cNvSpPr/>
          <p:nvPr/>
        </p:nvSpPr>
        <p:spPr>
          <a:xfrm>
            <a:off x="3164375" y="8047408"/>
            <a:ext cx="254001" cy="254001"/>
          </a:xfrm>
          <a:prstGeom prst="ellipse">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109" name="Google Shape;109;p17"/>
          <p:cNvSpPr/>
          <p:nvPr/>
        </p:nvSpPr>
        <p:spPr>
          <a:xfrm>
            <a:off x="3655441" y="8047408"/>
            <a:ext cx="254001" cy="254001"/>
          </a:xfrm>
          <a:prstGeom prst="ellipse">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110" name="Google Shape;110;p17"/>
          <p:cNvSpPr/>
          <p:nvPr/>
        </p:nvSpPr>
        <p:spPr>
          <a:xfrm>
            <a:off x="2192501" y="657575"/>
            <a:ext cx="3001500" cy="342900"/>
          </a:xfrm>
          <a:prstGeom prst="rect">
            <a:avLst/>
          </a:prstGeom>
          <a:noFill/>
          <a:ln>
            <a:noFill/>
          </a:ln>
        </p:spPr>
        <p:txBody>
          <a:bodyPr anchorCtr="0" anchor="ctr" bIns="50800" lIns="50800" spcFirstLastPara="1" rIns="50800" wrap="square" tIns="50800">
            <a:noAutofit/>
          </a:bodyPr>
          <a:lstStyle/>
          <a:p>
            <a:pPr indent="-350920" lvl="0" marL="350920" marR="0" rtl="0" algn="l">
              <a:lnSpc>
                <a:spcPct val="150000"/>
              </a:lnSpc>
              <a:spcBef>
                <a:spcPts val="0"/>
              </a:spcBef>
              <a:spcAft>
                <a:spcPts val="0"/>
              </a:spcAft>
              <a:buClr>
                <a:srgbClr val="FFFFFF"/>
              </a:buClr>
              <a:buSzPts val="2250"/>
              <a:buFont typeface="Montserrat SemiBold"/>
              <a:buChar char="•"/>
            </a:pPr>
            <a:r>
              <a:rPr b="0" i="0" lang="en-US" sz="1500" u="none" cap="none" strike="noStrike">
                <a:solidFill>
                  <a:srgbClr val="FFFFFF"/>
                </a:solidFill>
                <a:latin typeface="Montserrat SemiBold"/>
                <a:ea typeface="Montserrat SemiBold"/>
                <a:cs typeface="Montserrat SemiBold"/>
                <a:sym typeface="Montserrat SemiBold"/>
              </a:rPr>
              <a:t>Executive Summary</a:t>
            </a:r>
            <a:endParaRPr/>
          </a:p>
        </p:txBody>
      </p:sp>
      <p:pic>
        <p:nvPicPr>
          <p:cNvPr id="111" name="Google Shape;111;p17"/>
          <p:cNvPicPr preferRelativeResize="0"/>
          <p:nvPr/>
        </p:nvPicPr>
        <p:blipFill rotWithShape="1">
          <a:blip r:embed="rId4">
            <a:alphaModFix/>
          </a:blip>
          <a:srcRect b="0" l="0" r="0" t="0"/>
          <a:stretch/>
        </p:blipFill>
        <p:spPr>
          <a:xfrm rot="540000">
            <a:off x="765656" y="452008"/>
            <a:ext cx="875805" cy="906413"/>
          </a:xfrm>
          <a:prstGeom prst="rect">
            <a:avLst/>
          </a:prstGeom>
          <a:noFill/>
          <a:ln>
            <a:noFill/>
          </a:ln>
        </p:spPr>
      </p:pic>
      <p:sp>
        <p:nvSpPr>
          <p:cNvPr id="112" name="Google Shape;112;p17"/>
          <p:cNvSpPr/>
          <p:nvPr/>
        </p:nvSpPr>
        <p:spPr>
          <a:xfrm rot="-59921">
            <a:off x="308527" y="632186"/>
            <a:ext cx="1790072" cy="39366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900"/>
              <a:buFont typeface="Montserrat"/>
              <a:buNone/>
            </a:pPr>
            <a:r>
              <a:rPr b="1" i="0" lang="en-US" sz="1900" u="none" cap="none" strike="noStrike">
                <a:solidFill>
                  <a:srgbClr val="FFFFFF"/>
                </a:solidFill>
                <a:latin typeface="Montserrat"/>
                <a:ea typeface="Montserrat"/>
                <a:cs typeface="Montserrat"/>
                <a:sym typeface="Montserrat"/>
              </a:rPr>
              <a:t>Genlomark</a:t>
            </a:r>
            <a:endParaRPr/>
          </a:p>
        </p:txBody>
      </p:sp>
      <p:sp>
        <p:nvSpPr>
          <p:cNvPr id="113" name="Google Shape;113;p17"/>
          <p:cNvSpPr/>
          <p:nvPr/>
        </p:nvSpPr>
        <p:spPr>
          <a:xfrm>
            <a:off x="2293557" y="6695735"/>
            <a:ext cx="1272449" cy="63055"/>
          </a:xfrm>
          <a:prstGeom prst="rect">
            <a:avLst/>
          </a:prstGeom>
          <a:solidFill>
            <a:srgbClr val="FFFFFF">
              <a:alpha val="98823"/>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114" name="Google Shape;114;p17"/>
          <p:cNvSpPr/>
          <p:nvPr/>
        </p:nvSpPr>
        <p:spPr>
          <a:xfrm>
            <a:off x="4048759" y="2649550"/>
            <a:ext cx="775032" cy="410304"/>
          </a:xfrm>
          <a:custGeom>
            <a:rect b="b" l="l" r="r" t="t"/>
            <a:pathLst>
              <a:path extrusionOk="0" h="21600" w="21600">
                <a:moveTo>
                  <a:pt x="10800" y="0"/>
                </a:moveTo>
                <a:lnTo>
                  <a:pt x="21600" y="21600"/>
                </a:lnTo>
                <a:lnTo>
                  <a:pt x="0" y="21600"/>
                </a:lnTo>
                <a:close/>
              </a:path>
            </a:pathLst>
          </a:cu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 name="Shape 118"/>
        <p:cNvGrpSpPr/>
        <p:nvPr/>
      </p:nvGrpSpPr>
      <p:grpSpPr>
        <a:xfrm>
          <a:off x="0" y="0"/>
          <a:ext cx="0" cy="0"/>
          <a:chOff x="0" y="0"/>
          <a:chExt cx="0" cy="0"/>
        </a:xfrm>
      </p:grpSpPr>
      <p:pic>
        <p:nvPicPr>
          <p:cNvPr id="119" name="Google Shape;119;p18"/>
          <p:cNvPicPr preferRelativeResize="0"/>
          <p:nvPr/>
        </p:nvPicPr>
        <p:blipFill rotWithShape="1">
          <a:blip r:embed="rId3">
            <a:alphaModFix/>
          </a:blip>
          <a:srcRect b="9571" l="22313" r="34118" t="406"/>
          <a:stretch/>
        </p:blipFill>
        <p:spPr>
          <a:xfrm>
            <a:off x="-157299" y="-29766"/>
            <a:ext cx="7123698" cy="9813056"/>
          </a:xfrm>
          <a:prstGeom prst="rect">
            <a:avLst/>
          </a:prstGeom>
          <a:noFill/>
          <a:ln>
            <a:noFill/>
          </a:ln>
        </p:spPr>
      </p:pic>
      <p:sp>
        <p:nvSpPr>
          <p:cNvPr id="120" name="Google Shape;120;p18"/>
          <p:cNvSpPr/>
          <p:nvPr/>
        </p:nvSpPr>
        <p:spPr>
          <a:xfrm>
            <a:off x="10136196" y="4029220"/>
            <a:ext cx="2085340" cy="1790701"/>
          </a:xfrm>
          <a:prstGeom prst="rect">
            <a:avLst/>
          </a:prstGeom>
          <a:noFill/>
          <a:ln>
            <a:noFill/>
          </a:ln>
        </p:spPr>
        <p:txBody>
          <a:bodyPr anchorCtr="0" anchor="ctr" bIns="50800" lIns="50800" spcFirstLastPara="1" rIns="50800" wrap="square" tIns="50800">
            <a:noAutofit/>
          </a:bodyPr>
          <a:lstStyle/>
          <a:p>
            <a:pPr indent="0" lvl="0" marL="0" marR="0" rtl="0" algn="l">
              <a:lnSpc>
                <a:spcPct val="106000"/>
              </a:lnSpc>
              <a:spcBef>
                <a:spcPts val="0"/>
              </a:spcBef>
              <a:spcAft>
                <a:spcPts val="0"/>
              </a:spcAft>
              <a:buClr>
                <a:srgbClr val="121520"/>
              </a:buClr>
              <a:buSzPts val="1500"/>
              <a:buFont typeface="Montserrat Light"/>
              <a:buNone/>
            </a:pPr>
            <a:r>
              <a:rPr b="0" i="0" lang="en-US" sz="1500" u="none" cap="none" strike="noStrike">
                <a:solidFill>
                  <a:srgbClr val="121520"/>
                </a:solidFill>
                <a:latin typeface="Montserrat Light"/>
                <a:ea typeface="Montserrat Light"/>
                <a:cs typeface="Montserrat Light"/>
                <a:sym typeface="Montserrat Light"/>
              </a:rPr>
              <a:t>The goal of Genlomark is to connect companies to their clients        online through effective SEO solutions.</a:t>
            </a:r>
            <a:endParaRPr/>
          </a:p>
        </p:txBody>
      </p:sp>
      <p:sp>
        <p:nvSpPr>
          <p:cNvPr id="121" name="Google Shape;121;p18"/>
          <p:cNvSpPr/>
          <p:nvPr/>
        </p:nvSpPr>
        <p:spPr>
          <a:xfrm>
            <a:off x="7413348" y="4080550"/>
            <a:ext cx="2542200" cy="723900"/>
          </a:xfrm>
          <a:prstGeom prst="rect">
            <a:avLst/>
          </a:prstGeom>
          <a:noFill/>
          <a:ln>
            <a:noFill/>
          </a:ln>
        </p:spPr>
        <p:txBody>
          <a:bodyPr anchorCtr="0" anchor="t" bIns="50800" lIns="50800" spcFirstLastPara="1" rIns="50800" wrap="square" tIns="50800">
            <a:noAutofit/>
          </a:bodyPr>
          <a:lstStyle/>
          <a:p>
            <a:pPr indent="0" lvl="0" marL="0" marR="0" rtl="0" algn="r">
              <a:lnSpc>
                <a:spcPct val="70000"/>
              </a:lnSpc>
              <a:spcBef>
                <a:spcPts val="0"/>
              </a:spcBef>
              <a:spcAft>
                <a:spcPts val="0"/>
              </a:spcAft>
              <a:buClr>
                <a:srgbClr val="121520"/>
              </a:buClr>
              <a:buSzPts val="4000"/>
              <a:buFont typeface="Montserrat"/>
              <a:buNone/>
            </a:pPr>
            <a:r>
              <a:rPr b="1" i="0" lang="en-US" sz="4000" u="none" cap="none" strike="noStrike">
                <a:solidFill>
                  <a:srgbClr val="121520"/>
                </a:solidFill>
                <a:latin typeface="Montserrat"/>
                <a:ea typeface="Montserrat"/>
                <a:cs typeface="Montserrat"/>
                <a:sym typeface="Montserrat"/>
              </a:rPr>
              <a:t>Mission</a:t>
            </a:r>
            <a:endParaRPr/>
          </a:p>
        </p:txBody>
      </p:sp>
      <p:sp>
        <p:nvSpPr>
          <p:cNvPr id="122" name="Google Shape;122;p18"/>
          <p:cNvSpPr/>
          <p:nvPr/>
        </p:nvSpPr>
        <p:spPr>
          <a:xfrm>
            <a:off x="8525024" y="5677870"/>
            <a:ext cx="1272448" cy="63054"/>
          </a:xfrm>
          <a:prstGeom prst="rect">
            <a:avLst/>
          </a:prstGeom>
          <a:solidFill>
            <a:srgbClr val="8D0437">
              <a:alpha val="98823"/>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123" name="Google Shape;123;p18"/>
          <p:cNvSpPr/>
          <p:nvPr/>
        </p:nvSpPr>
        <p:spPr>
          <a:xfrm>
            <a:off x="9641375" y="7258143"/>
            <a:ext cx="254001" cy="254001"/>
          </a:xfrm>
          <a:prstGeom prst="ellipse">
            <a:avLst/>
          </a:prstGeom>
          <a:solidFill>
            <a:srgbClr val="8D0437"/>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124" name="Google Shape;124;p18"/>
          <p:cNvSpPr/>
          <p:nvPr/>
        </p:nvSpPr>
        <p:spPr>
          <a:xfrm>
            <a:off x="10132441" y="7258143"/>
            <a:ext cx="254001" cy="254001"/>
          </a:xfrm>
          <a:prstGeom prst="ellipse">
            <a:avLst/>
          </a:prstGeom>
          <a:solidFill>
            <a:srgbClr val="8D0437"/>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125" name="Google Shape;125;p18"/>
          <p:cNvSpPr/>
          <p:nvPr/>
        </p:nvSpPr>
        <p:spPr>
          <a:xfrm>
            <a:off x="2192503" y="657575"/>
            <a:ext cx="2004900" cy="342900"/>
          </a:xfrm>
          <a:prstGeom prst="rect">
            <a:avLst/>
          </a:prstGeom>
          <a:noFill/>
          <a:ln>
            <a:noFill/>
          </a:ln>
        </p:spPr>
        <p:txBody>
          <a:bodyPr anchorCtr="0" anchor="t" bIns="50800" lIns="50800" spcFirstLastPara="1" rIns="50800" wrap="square" tIns="50800">
            <a:noAutofit/>
          </a:bodyPr>
          <a:lstStyle/>
          <a:p>
            <a:pPr indent="-350920" lvl="0" marL="350920" marR="0" rtl="0" algn="l">
              <a:lnSpc>
                <a:spcPct val="150000"/>
              </a:lnSpc>
              <a:spcBef>
                <a:spcPts val="0"/>
              </a:spcBef>
              <a:spcAft>
                <a:spcPts val="0"/>
              </a:spcAft>
              <a:buClr>
                <a:srgbClr val="FFFFFF"/>
              </a:buClr>
              <a:buSzPts val="2250"/>
              <a:buFont typeface="Montserrat SemiBold"/>
              <a:buChar char="•"/>
            </a:pPr>
            <a:r>
              <a:rPr b="0" i="0" lang="en-US" sz="1500" u="none" cap="none" strike="noStrike">
                <a:solidFill>
                  <a:srgbClr val="FFFFFF"/>
                </a:solidFill>
                <a:latin typeface="Montserrat SemiBold"/>
                <a:ea typeface="Montserrat SemiBold"/>
                <a:cs typeface="Montserrat SemiBold"/>
                <a:sym typeface="Montserrat SemiBold"/>
              </a:rPr>
              <a:t>Mission</a:t>
            </a:r>
            <a:endParaRPr/>
          </a:p>
        </p:txBody>
      </p:sp>
      <p:pic>
        <p:nvPicPr>
          <p:cNvPr id="126" name="Google Shape;126;p18"/>
          <p:cNvPicPr preferRelativeResize="0"/>
          <p:nvPr/>
        </p:nvPicPr>
        <p:blipFill rotWithShape="1">
          <a:blip r:embed="rId4">
            <a:alphaModFix/>
          </a:blip>
          <a:srcRect b="0" l="0" r="0" t="0"/>
          <a:stretch/>
        </p:blipFill>
        <p:spPr>
          <a:xfrm rot="540000">
            <a:off x="765656" y="452008"/>
            <a:ext cx="875805" cy="906413"/>
          </a:xfrm>
          <a:prstGeom prst="rect">
            <a:avLst/>
          </a:prstGeom>
          <a:noFill/>
          <a:ln>
            <a:noFill/>
          </a:ln>
        </p:spPr>
      </p:pic>
      <p:sp>
        <p:nvSpPr>
          <p:cNvPr id="127" name="Google Shape;127;p18"/>
          <p:cNvSpPr/>
          <p:nvPr/>
        </p:nvSpPr>
        <p:spPr>
          <a:xfrm rot="-60145">
            <a:off x="414330" y="669429"/>
            <a:ext cx="1577641" cy="39366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900"/>
              <a:buFont typeface="Montserrat"/>
              <a:buNone/>
            </a:pPr>
            <a:r>
              <a:rPr b="1" i="0" lang="en-US" sz="1900" u="none" cap="none" strike="noStrike">
                <a:solidFill>
                  <a:srgbClr val="FFFFFF"/>
                </a:solidFill>
                <a:latin typeface="Montserrat"/>
                <a:ea typeface="Montserrat"/>
                <a:cs typeface="Montserrat"/>
                <a:sym typeface="Montserrat"/>
              </a:rPr>
              <a:t>Genlomark</a:t>
            </a:r>
            <a:endParaRPr/>
          </a:p>
        </p:txBody>
      </p:sp>
      <p:sp>
        <p:nvSpPr>
          <p:cNvPr id="128" name="Google Shape;128;p18"/>
          <p:cNvSpPr/>
          <p:nvPr/>
        </p:nvSpPr>
        <p:spPr>
          <a:xfrm>
            <a:off x="10178626" y="3309950"/>
            <a:ext cx="775032" cy="410304"/>
          </a:xfrm>
          <a:custGeom>
            <a:rect b="b" l="l" r="r" t="t"/>
            <a:pathLst>
              <a:path extrusionOk="0" h="21600" w="21600">
                <a:moveTo>
                  <a:pt x="10800" y="0"/>
                </a:moveTo>
                <a:lnTo>
                  <a:pt x="21600" y="21600"/>
                </a:lnTo>
                <a:lnTo>
                  <a:pt x="0" y="21600"/>
                </a:lnTo>
                <a:close/>
              </a:path>
            </a:pathLst>
          </a:custGeom>
          <a:solidFill>
            <a:srgbClr val="8D0437"/>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 name="Shape 132"/>
        <p:cNvGrpSpPr/>
        <p:nvPr/>
      </p:nvGrpSpPr>
      <p:grpSpPr>
        <a:xfrm>
          <a:off x="0" y="0"/>
          <a:ext cx="0" cy="0"/>
          <a:chOff x="0" y="0"/>
          <a:chExt cx="0" cy="0"/>
        </a:xfrm>
      </p:grpSpPr>
      <p:pic>
        <p:nvPicPr>
          <p:cNvPr id="133" name="Google Shape;133;p19"/>
          <p:cNvPicPr preferRelativeResize="0"/>
          <p:nvPr/>
        </p:nvPicPr>
        <p:blipFill rotWithShape="1">
          <a:blip r:embed="rId3">
            <a:alphaModFix/>
          </a:blip>
          <a:srcRect b="9289" l="22315" r="34762" t="1333"/>
          <a:stretch/>
        </p:blipFill>
        <p:spPr>
          <a:xfrm>
            <a:off x="-157299" y="-67789"/>
            <a:ext cx="7123698" cy="9889179"/>
          </a:xfrm>
          <a:prstGeom prst="rect">
            <a:avLst/>
          </a:prstGeom>
          <a:noFill/>
          <a:ln>
            <a:noFill/>
          </a:ln>
        </p:spPr>
      </p:pic>
      <p:sp>
        <p:nvSpPr>
          <p:cNvPr id="134" name="Google Shape;134;p19"/>
          <p:cNvSpPr/>
          <p:nvPr/>
        </p:nvSpPr>
        <p:spPr>
          <a:xfrm>
            <a:off x="2192496" y="657564"/>
            <a:ext cx="1155023" cy="342901"/>
          </a:xfrm>
          <a:prstGeom prst="rect">
            <a:avLst/>
          </a:prstGeom>
          <a:noFill/>
          <a:ln>
            <a:noFill/>
          </a:ln>
        </p:spPr>
        <p:txBody>
          <a:bodyPr anchorCtr="0" anchor="t" bIns="50800" lIns="50800" spcFirstLastPara="1" rIns="50800" wrap="square" tIns="50800">
            <a:noAutofit/>
          </a:bodyPr>
          <a:lstStyle/>
          <a:p>
            <a:pPr indent="-350920" lvl="0" marL="350920" marR="0" rtl="0" algn="l">
              <a:lnSpc>
                <a:spcPct val="150000"/>
              </a:lnSpc>
              <a:spcBef>
                <a:spcPts val="0"/>
              </a:spcBef>
              <a:spcAft>
                <a:spcPts val="0"/>
              </a:spcAft>
              <a:buClr>
                <a:srgbClr val="FFFFFF"/>
              </a:buClr>
              <a:buSzPts val="2250"/>
              <a:buFont typeface="Montserrat SemiBold"/>
              <a:buChar char="•"/>
            </a:pPr>
            <a:r>
              <a:rPr b="0" i="0" lang="en-US" sz="1500" u="none" cap="none" strike="noStrike">
                <a:solidFill>
                  <a:srgbClr val="FFFFFF"/>
                </a:solidFill>
                <a:latin typeface="Montserrat SemiBold"/>
                <a:ea typeface="Montserrat SemiBold"/>
                <a:cs typeface="Montserrat SemiBold"/>
                <a:sym typeface="Montserrat SemiBold"/>
              </a:rPr>
              <a:t>Vission</a:t>
            </a:r>
            <a:endParaRPr/>
          </a:p>
        </p:txBody>
      </p:sp>
      <p:pic>
        <p:nvPicPr>
          <p:cNvPr id="135" name="Google Shape;135;p19"/>
          <p:cNvPicPr preferRelativeResize="0"/>
          <p:nvPr/>
        </p:nvPicPr>
        <p:blipFill rotWithShape="1">
          <a:blip r:embed="rId4">
            <a:alphaModFix/>
          </a:blip>
          <a:srcRect b="0" l="0" r="0" t="0"/>
          <a:stretch/>
        </p:blipFill>
        <p:spPr>
          <a:xfrm rot="540000">
            <a:off x="765656" y="452008"/>
            <a:ext cx="875805" cy="906413"/>
          </a:xfrm>
          <a:prstGeom prst="rect">
            <a:avLst/>
          </a:prstGeom>
          <a:noFill/>
          <a:ln>
            <a:noFill/>
          </a:ln>
        </p:spPr>
      </p:pic>
      <p:sp>
        <p:nvSpPr>
          <p:cNvPr id="136" name="Google Shape;136;p19"/>
          <p:cNvSpPr/>
          <p:nvPr/>
        </p:nvSpPr>
        <p:spPr>
          <a:xfrm rot="-60271">
            <a:off x="414327" y="669120"/>
            <a:ext cx="1608547" cy="39366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900"/>
              <a:buFont typeface="Montserrat"/>
              <a:buNone/>
            </a:pPr>
            <a:r>
              <a:rPr b="1" i="0" lang="en-US" sz="1900" u="none" cap="none" strike="noStrike">
                <a:solidFill>
                  <a:srgbClr val="FFFFFF"/>
                </a:solidFill>
                <a:latin typeface="Montserrat"/>
                <a:ea typeface="Montserrat"/>
                <a:cs typeface="Montserrat"/>
                <a:sym typeface="Montserrat"/>
              </a:rPr>
              <a:t>Genlomark</a:t>
            </a:r>
            <a:endParaRPr/>
          </a:p>
        </p:txBody>
      </p:sp>
      <p:sp>
        <p:nvSpPr>
          <p:cNvPr id="137" name="Google Shape;137;p19"/>
          <p:cNvSpPr/>
          <p:nvPr/>
        </p:nvSpPr>
        <p:spPr>
          <a:xfrm>
            <a:off x="10216629" y="3829050"/>
            <a:ext cx="1733297" cy="2273301"/>
          </a:xfrm>
          <a:prstGeom prst="rect">
            <a:avLst/>
          </a:prstGeom>
          <a:noFill/>
          <a:ln>
            <a:noFill/>
          </a:ln>
        </p:spPr>
        <p:txBody>
          <a:bodyPr anchorCtr="0" anchor="ctr" bIns="50800" lIns="50800" spcFirstLastPara="1" rIns="50800" wrap="square" tIns="50800">
            <a:noAutofit/>
          </a:bodyPr>
          <a:lstStyle/>
          <a:p>
            <a:pPr indent="0" lvl="0" marL="0" marR="0" rtl="0" algn="l">
              <a:lnSpc>
                <a:spcPct val="106000"/>
              </a:lnSpc>
              <a:spcBef>
                <a:spcPts val="0"/>
              </a:spcBef>
              <a:spcAft>
                <a:spcPts val="0"/>
              </a:spcAft>
              <a:buClr>
                <a:srgbClr val="121520"/>
              </a:buClr>
              <a:buSzPts val="1500"/>
              <a:buFont typeface="Montserrat Light"/>
              <a:buNone/>
            </a:pPr>
            <a:r>
              <a:rPr b="0" i="0" lang="en-US" sz="1500" u="none" cap="none" strike="noStrike">
                <a:solidFill>
                  <a:srgbClr val="121520"/>
                </a:solidFill>
                <a:latin typeface="Montserrat Light"/>
                <a:ea typeface="Montserrat Light"/>
                <a:cs typeface="Montserrat Light"/>
                <a:sym typeface="Montserrat Light"/>
              </a:rPr>
              <a:t>Genlomark aspires to stay relevant in the age of digital marketing &amp; see itself grow into a formidable SEO company in the industry.</a:t>
            </a:r>
            <a:endParaRPr/>
          </a:p>
        </p:txBody>
      </p:sp>
      <p:sp>
        <p:nvSpPr>
          <p:cNvPr id="138" name="Google Shape;138;p19"/>
          <p:cNvSpPr/>
          <p:nvPr/>
        </p:nvSpPr>
        <p:spPr>
          <a:xfrm>
            <a:off x="7926674" y="3781225"/>
            <a:ext cx="1929600" cy="723900"/>
          </a:xfrm>
          <a:prstGeom prst="rect">
            <a:avLst/>
          </a:prstGeom>
          <a:noFill/>
          <a:ln>
            <a:noFill/>
          </a:ln>
        </p:spPr>
        <p:txBody>
          <a:bodyPr anchorCtr="0" anchor="ctr" bIns="50800" lIns="50800" spcFirstLastPara="1" rIns="50800" wrap="square" tIns="50800">
            <a:noAutofit/>
          </a:bodyPr>
          <a:lstStyle/>
          <a:p>
            <a:pPr indent="0" lvl="0" marL="0" marR="0" rtl="0" algn="l">
              <a:lnSpc>
                <a:spcPct val="60000"/>
              </a:lnSpc>
              <a:spcBef>
                <a:spcPts val="0"/>
              </a:spcBef>
              <a:spcAft>
                <a:spcPts val="0"/>
              </a:spcAft>
              <a:buClr>
                <a:srgbClr val="121520"/>
              </a:buClr>
              <a:buSzPts val="4000"/>
              <a:buFont typeface="Montserrat"/>
              <a:buNone/>
            </a:pPr>
            <a:r>
              <a:rPr b="1" i="0" lang="en-US" sz="4000" u="none" cap="none" strike="noStrike">
                <a:solidFill>
                  <a:srgbClr val="121520"/>
                </a:solidFill>
                <a:latin typeface="Montserrat"/>
                <a:ea typeface="Montserrat"/>
                <a:cs typeface="Montserrat"/>
                <a:sym typeface="Montserrat"/>
              </a:rPr>
              <a:t>Vision</a:t>
            </a:r>
            <a:endParaRPr/>
          </a:p>
        </p:txBody>
      </p:sp>
      <p:sp>
        <p:nvSpPr>
          <p:cNvPr id="139" name="Google Shape;139;p19"/>
          <p:cNvSpPr/>
          <p:nvPr/>
        </p:nvSpPr>
        <p:spPr>
          <a:xfrm>
            <a:off x="8444591" y="5965736"/>
            <a:ext cx="1272448" cy="63055"/>
          </a:xfrm>
          <a:prstGeom prst="rect">
            <a:avLst/>
          </a:prstGeom>
          <a:solidFill>
            <a:srgbClr val="8D0437">
              <a:alpha val="98823"/>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140" name="Google Shape;140;p19"/>
          <p:cNvSpPr/>
          <p:nvPr/>
        </p:nvSpPr>
        <p:spPr>
          <a:xfrm>
            <a:off x="9679475" y="7241209"/>
            <a:ext cx="254001" cy="254001"/>
          </a:xfrm>
          <a:prstGeom prst="ellipse">
            <a:avLst/>
          </a:prstGeom>
          <a:solidFill>
            <a:srgbClr val="8D0437"/>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141" name="Google Shape;141;p19"/>
          <p:cNvSpPr/>
          <p:nvPr/>
        </p:nvSpPr>
        <p:spPr>
          <a:xfrm>
            <a:off x="10170541" y="7241209"/>
            <a:ext cx="254001" cy="254001"/>
          </a:xfrm>
          <a:prstGeom prst="ellipse">
            <a:avLst/>
          </a:prstGeom>
          <a:solidFill>
            <a:srgbClr val="8D0437"/>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142" name="Google Shape;142;p19"/>
          <p:cNvSpPr/>
          <p:nvPr/>
        </p:nvSpPr>
        <p:spPr>
          <a:xfrm>
            <a:off x="10318326" y="3039017"/>
            <a:ext cx="775032" cy="410304"/>
          </a:xfrm>
          <a:custGeom>
            <a:rect b="b" l="l" r="r" t="t"/>
            <a:pathLst>
              <a:path extrusionOk="0" h="21600" w="21600">
                <a:moveTo>
                  <a:pt x="10800" y="0"/>
                </a:moveTo>
                <a:lnTo>
                  <a:pt x="21600" y="21600"/>
                </a:lnTo>
                <a:lnTo>
                  <a:pt x="0" y="21600"/>
                </a:lnTo>
                <a:close/>
              </a:path>
            </a:pathLst>
          </a:custGeom>
          <a:solidFill>
            <a:srgbClr val="8D0437"/>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 name="Shape 146"/>
        <p:cNvGrpSpPr/>
        <p:nvPr/>
      </p:nvGrpSpPr>
      <p:grpSpPr>
        <a:xfrm>
          <a:off x="0" y="0"/>
          <a:ext cx="0" cy="0"/>
          <a:chOff x="0" y="0"/>
          <a:chExt cx="0" cy="0"/>
        </a:xfrm>
      </p:grpSpPr>
      <p:sp>
        <p:nvSpPr>
          <p:cNvPr id="147" name="Google Shape;147;p20"/>
          <p:cNvSpPr/>
          <p:nvPr/>
        </p:nvSpPr>
        <p:spPr>
          <a:xfrm>
            <a:off x="10289621" y="3447634"/>
            <a:ext cx="1795273" cy="3025124"/>
          </a:xfrm>
          <a:prstGeom prst="rect">
            <a:avLst/>
          </a:prstGeom>
          <a:noFill/>
          <a:ln>
            <a:noFill/>
          </a:ln>
        </p:spPr>
        <p:txBody>
          <a:bodyPr anchorCtr="0" anchor="ctr" bIns="50800" lIns="50800" spcFirstLastPara="1" rIns="50800" wrap="square" tIns="50800">
            <a:noAutofit/>
          </a:bodyPr>
          <a:lstStyle/>
          <a:p>
            <a:pPr indent="0" lvl="0" marL="0" marR="0" rtl="0" algn="l">
              <a:lnSpc>
                <a:spcPct val="106000"/>
              </a:lnSpc>
              <a:spcBef>
                <a:spcPts val="0"/>
              </a:spcBef>
              <a:spcAft>
                <a:spcPts val="0"/>
              </a:spcAft>
              <a:buClr>
                <a:srgbClr val="121520"/>
              </a:buClr>
              <a:buSzPts val="1500"/>
              <a:buFont typeface="Montserrat Light"/>
              <a:buNone/>
            </a:pPr>
            <a:r>
              <a:rPr b="0" i="0" lang="en-US" sz="1500" u="none" cap="none" strike="noStrike">
                <a:solidFill>
                  <a:srgbClr val="121520"/>
                </a:solidFill>
                <a:latin typeface="Montserrat Light"/>
                <a:ea typeface="Montserrat Light"/>
                <a:cs typeface="Montserrat Light"/>
                <a:sym typeface="Montserrat Light"/>
              </a:rPr>
              <a:t>Genlomark believes in applying creativity, simplicity, honesty &amp; efficiency to their work in order to achieve its goals of providing the best service to clients.</a:t>
            </a:r>
            <a:endParaRPr/>
          </a:p>
        </p:txBody>
      </p:sp>
      <p:sp>
        <p:nvSpPr>
          <p:cNvPr id="148" name="Google Shape;148;p20"/>
          <p:cNvSpPr/>
          <p:nvPr/>
        </p:nvSpPr>
        <p:spPr>
          <a:xfrm>
            <a:off x="8245853" y="3417628"/>
            <a:ext cx="1795273" cy="1159511"/>
          </a:xfrm>
          <a:prstGeom prst="rect">
            <a:avLst/>
          </a:prstGeom>
          <a:noFill/>
          <a:ln>
            <a:noFill/>
          </a:ln>
        </p:spPr>
        <p:txBody>
          <a:bodyPr anchorCtr="0" anchor="ctr" bIns="50800" lIns="50800" spcFirstLastPara="1" rIns="50800" wrap="square" tIns="50800">
            <a:noAutofit/>
          </a:bodyPr>
          <a:lstStyle/>
          <a:p>
            <a:pPr indent="0" lvl="0" marL="0" marR="0" rtl="0" algn="r">
              <a:lnSpc>
                <a:spcPct val="70000"/>
              </a:lnSpc>
              <a:spcBef>
                <a:spcPts val="0"/>
              </a:spcBef>
              <a:spcAft>
                <a:spcPts val="0"/>
              </a:spcAft>
              <a:buClr>
                <a:srgbClr val="121520"/>
              </a:buClr>
              <a:buSzPts val="4000"/>
              <a:buFont typeface="Montserrat"/>
              <a:buNone/>
            </a:pPr>
            <a:r>
              <a:rPr b="1" i="0" lang="en-US" sz="4000" u="none" cap="none" strike="noStrike">
                <a:solidFill>
                  <a:srgbClr val="121520"/>
                </a:solidFill>
                <a:latin typeface="Montserrat"/>
                <a:ea typeface="Montserrat"/>
                <a:cs typeface="Montserrat"/>
                <a:sym typeface="Montserrat"/>
              </a:rPr>
              <a:t>Philo-</a:t>
            </a:r>
            <a:endParaRPr/>
          </a:p>
          <a:p>
            <a:pPr indent="0" lvl="0" marL="0" marR="0" rtl="0" algn="r">
              <a:lnSpc>
                <a:spcPct val="70000"/>
              </a:lnSpc>
              <a:spcBef>
                <a:spcPts val="0"/>
              </a:spcBef>
              <a:spcAft>
                <a:spcPts val="0"/>
              </a:spcAft>
              <a:buClr>
                <a:srgbClr val="121520"/>
              </a:buClr>
              <a:buSzPts val="4000"/>
              <a:buFont typeface="Montserrat"/>
              <a:buNone/>
            </a:pPr>
            <a:r>
              <a:rPr b="1" i="0" lang="en-US" sz="4000" u="none" cap="none" strike="noStrike">
                <a:solidFill>
                  <a:srgbClr val="121520"/>
                </a:solidFill>
                <a:latin typeface="Montserrat"/>
                <a:ea typeface="Montserrat"/>
                <a:cs typeface="Montserrat"/>
                <a:sym typeface="Montserrat"/>
              </a:rPr>
              <a:t>sophy</a:t>
            </a:r>
            <a:endParaRPr b="0" i="0" sz="3600" u="none" cap="none" strike="noStrike">
              <a:solidFill>
                <a:srgbClr val="000000"/>
              </a:solidFill>
              <a:latin typeface="Helvetica Neue Light"/>
              <a:ea typeface="Helvetica Neue Light"/>
              <a:cs typeface="Helvetica Neue Light"/>
              <a:sym typeface="Helvetica Neue Light"/>
            </a:endParaRPr>
          </a:p>
        </p:txBody>
      </p:sp>
      <p:pic>
        <p:nvPicPr>
          <p:cNvPr id="149" name="Google Shape;149;p20"/>
          <p:cNvPicPr preferRelativeResize="0"/>
          <p:nvPr/>
        </p:nvPicPr>
        <p:blipFill rotWithShape="1">
          <a:blip r:embed="rId3">
            <a:alphaModFix/>
          </a:blip>
          <a:srcRect b="9681" l="22235" r="34611" t="461"/>
          <a:stretch/>
        </p:blipFill>
        <p:spPr>
          <a:xfrm>
            <a:off x="-157299" y="-67790"/>
            <a:ext cx="7123698" cy="9889180"/>
          </a:xfrm>
          <a:prstGeom prst="rect">
            <a:avLst/>
          </a:prstGeom>
          <a:noFill/>
          <a:ln>
            <a:noFill/>
          </a:ln>
        </p:spPr>
      </p:pic>
      <p:sp>
        <p:nvSpPr>
          <p:cNvPr id="150" name="Google Shape;150;p20"/>
          <p:cNvSpPr/>
          <p:nvPr/>
        </p:nvSpPr>
        <p:spPr>
          <a:xfrm>
            <a:off x="2192501" y="657575"/>
            <a:ext cx="1795200" cy="342900"/>
          </a:xfrm>
          <a:prstGeom prst="rect">
            <a:avLst/>
          </a:prstGeom>
          <a:noFill/>
          <a:ln>
            <a:noFill/>
          </a:ln>
        </p:spPr>
        <p:txBody>
          <a:bodyPr anchorCtr="0" anchor="ctr" bIns="50800" lIns="50800" spcFirstLastPara="1" rIns="50800" wrap="square" tIns="50800">
            <a:noAutofit/>
          </a:bodyPr>
          <a:lstStyle/>
          <a:p>
            <a:pPr indent="-350920" lvl="0" marL="350920" marR="0" rtl="0" algn="l">
              <a:lnSpc>
                <a:spcPct val="150000"/>
              </a:lnSpc>
              <a:spcBef>
                <a:spcPts val="0"/>
              </a:spcBef>
              <a:spcAft>
                <a:spcPts val="0"/>
              </a:spcAft>
              <a:buClr>
                <a:srgbClr val="FFFFFF"/>
              </a:buClr>
              <a:buSzPts val="2250"/>
              <a:buFont typeface="Montserrat SemiBold"/>
              <a:buChar char="•"/>
            </a:pPr>
            <a:r>
              <a:rPr b="0" i="0" lang="en-US" sz="1500" u="none" cap="none" strike="noStrike">
                <a:solidFill>
                  <a:srgbClr val="FFFFFF"/>
                </a:solidFill>
                <a:latin typeface="Montserrat SemiBold"/>
                <a:ea typeface="Montserrat SemiBold"/>
                <a:cs typeface="Montserrat SemiBold"/>
                <a:sym typeface="Montserrat SemiBold"/>
              </a:rPr>
              <a:t>Philosophy</a:t>
            </a:r>
            <a:endParaRPr/>
          </a:p>
        </p:txBody>
      </p:sp>
      <p:pic>
        <p:nvPicPr>
          <p:cNvPr id="151" name="Google Shape;151;p20"/>
          <p:cNvPicPr preferRelativeResize="0"/>
          <p:nvPr/>
        </p:nvPicPr>
        <p:blipFill rotWithShape="1">
          <a:blip r:embed="rId4">
            <a:alphaModFix/>
          </a:blip>
          <a:srcRect b="0" l="0" r="0" t="0"/>
          <a:stretch/>
        </p:blipFill>
        <p:spPr>
          <a:xfrm rot="540000">
            <a:off x="765656" y="452008"/>
            <a:ext cx="875805" cy="906413"/>
          </a:xfrm>
          <a:prstGeom prst="rect">
            <a:avLst/>
          </a:prstGeom>
          <a:noFill/>
          <a:ln>
            <a:noFill/>
          </a:ln>
        </p:spPr>
      </p:pic>
      <p:sp>
        <p:nvSpPr>
          <p:cNvPr id="152" name="Google Shape;152;p20"/>
          <p:cNvSpPr/>
          <p:nvPr/>
        </p:nvSpPr>
        <p:spPr>
          <a:xfrm rot="-59980">
            <a:off x="369586" y="632205"/>
            <a:ext cx="1667954" cy="39366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900"/>
              <a:buFont typeface="Montserrat"/>
              <a:buNone/>
            </a:pPr>
            <a:r>
              <a:rPr b="1" i="0" lang="en-US" sz="1900" u="none" cap="none" strike="noStrike">
                <a:solidFill>
                  <a:srgbClr val="FFFFFF"/>
                </a:solidFill>
                <a:latin typeface="Montserrat"/>
                <a:ea typeface="Montserrat"/>
                <a:cs typeface="Montserrat"/>
                <a:sym typeface="Montserrat"/>
              </a:rPr>
              <a:t>Genlomark</a:t>
            </a:r>
            <a:endParaRPr/>
          </a:p>
        </p:txBody>
      </p:sp>
      <p:sp>
        <p:nvSpPr>
          <p:cNvPr id="153" name="Google Shape;153;p20"/>
          <p:cNvSpPr/>
          <p:nvPr/>
        </p:nvSpPr>
        <p:spPr>
          <a:xfrm>
            <a:off x="8618158" y="6279003"/>
            <a:ext cx="1272448" cy="63055"/>
          </a:xfrm>
          <a:prstGeom prst="rect">
            <a:avLst/>
          </a:prstGeom>
          <a:solidFill>
            <a:srgbClr val="8D0437">
              <a:alpha val="98823"/>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154" name="Google Shape;154;p20"/>
          <p:cNvSpPr/>
          <p:nvPr/>
        </p:nvSpPr>
        <p:spPr>
          <a:xfrm>
            <a:off x="9814941" y="6953343"/>
            <a:ext cx="254001" cy="254001"/>
          </a:xfrm>
          <a:prstGeom prst="ellipse">
            <a:avLst/>
          </a:prstGeom>
          <a:solidFill>
            <a:srgbClr val="8D0437"/>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155" name="Google Shape;155;p20"/>
          <p:cNvSpPr/>
          <p:nvPr/>
        </p:nvSpPr>
        <p:spPr>
          <a:xfrm>
            <a:off x="10306008" y="6953343"/>
            <a:ext cx="254001" cy="254001"/>
          </a:xfrm>
          <a:prstGeom prst="ellipse">
            <a:avLst/>
          </a:prstGeom>
          <a:solidFill>
            <a:srgbClr val="8D0437"/>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156" name="Google Shape;156;p20"/>
          <p:cNvSpPr/>
          <p:nvPr/>
        </p:nvSpPr>
        <p:spPr>
          <a:xfrm>
            <a:off x="10318326" y="2556748"/>
            <a:ext cx="775032" cy="410303"/>
          </a:xfrm>
          <a:custGeom>
            <a:rect b="b" l="l" r="r" t="t"/>
            <a:pathLst>
              <a:path extrusionOk="0" h="21600" w="21600">
                <a:moveTo>
                  <a:pt x="10800" y="0"/>
                </a:moveTo>
                <a:lnTo>
                  <a:pt x="21600" y="21600"/>
                </a:lnTo>
                <a:lnTo>
                  <a:pt x="0" y="21600"/>
                </a:lnTo>
                <a:close/>
              </a:path>
            </a:pathLst>
          </a:custGeom>
          <a:solidFill>
            <a:srgbClr val="8D0437"/>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 name="Shape 160"/>
        <p:cNvGrpSpPr/>
        <p:nvPr/>
      </p:nvGrpSpPr>
      <p:grpSpPr>
        <a:xfrm>
          <a:off x="0" y="0"/>
          <a:ext cx="0" cy="0"/>
          <a:chOff x="0" y="0"/>
          <a:chExt cx="0" cy="0"/>
        </a:xfrm>
      </p:grpSpPr>
      <p:pic>
        <p:nvPicPr>
          <p:cNvPr id="161" name="Google Shape;161;p21"/>
          <p:cNvPicPr preferRelativeResize="0"/>
          <p:nvPr/>
        </p:nvPicPr>
        <p:blipFill rotWithShape="1">
          <a:blip r:embed="rId3">
            <a:alphaModFix/>
          </a:blip>
          <a:srcRect b="7405" l="0" r="3548" t="7405"/>
          <a:stretch/>
        </p:blipFill>
        <p:spPr>
          <a:xfrm>
            <a:off x="6325028" y="0"/>
            <a:ext cx="7361969" cy="9753600"/>
          </a:xfrm>
          <a:prstGeom prst="rect">
            <a:avLst/>
          </a:prstGeom>
          <a:noFill/>
          <a:ln>
            <a:noFill/>
          </a:ln>
        </p:spPr>
      </p:pic>
      <p:sp>
        <p:nvSpPr>
          <p:cNvPr id="162" name="Google Shape;162;p21"/>
          <p:cNvSpPr/>
          <p:nvPr/>
        </p:nvSpPr>
        <p:spPr>
          <a:xfrm>
            <a:off x="4568650" y="-9369"/>
            <a:ext cx="3884404" cy="9772338"/>
          </a:xfrm>
          <a:prstGeom prst="rect">
            <a:avLst/>
          </a:prstGeom>
          <a:solidFill>
            <a:srgbClr val="8D0437"/>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163" name="Google Shape;163;p21"/>
          <p:cNvSpPr/>
          <p:nvPr/>
        </p:nvSpPr>
        <p:spPr>
          <a:xfrm>
            <a:off x="1297982" y="5184563"/>
            <a:ext cx="2499996" cy="2514601"/>
          </a:xfrm>
          <a:prstGeom prst="rect">
            <a:avLst/>
          </a:prstGeom>
          <a:noFill/>
          <a:ln>
            <a:noFill/>
          </a:ln>
        </p:spPr>
        <p:txBody>
          <a:bodyPr anchorCtr="0" anchor="ctr" bIns="50800" lIns="50800" spcFirstLastPara="1" rIns="50800" wrap="square" tIns="50800">
            <a:noAutofit/>
          </a:bodyPr>
          <a:lstStyle/>
          <a:p>
            <a:pPr indent="0" lvl="0" marL="0" marR="0" rtl="0" algn="r">
              <a:lnSpc>
                <a:spcPct val="106000"/>
              </a:lnSpc>
              <a:spcBef>
                <a:spcPts val="0"/>
              </a:spcBef>
              <a:spcAft>
                <a:spcPts val="0"/>
              </a:spcAft>
              <a:buClr>
                <a:srgbClr val="121520"/>
              </a:buClr>
              <a:buSzPts val="1500"/>
              <a:buFont typeface="Montserrat Light"/>
              <a:buNone/>
            </a:pPr>
            <a:r>
              <a:rPr b="0" i="0" lang="en-US" sz="1500" u="none" cap="none" strike="noStrike">
                <a:solidFill>
                  <a:srgbClr val="121520"/>
                </a:solidFill>
                <a:latin typeface="Montserrat Light"/>
                <a:ea typeface="Montserrat Light"/>
                <a:cs typeface="Montserrat Light"/>
                <a:sym typeface="Montserrat Light"/>
              </a:rPr>
              <a:t>The rising number of users who go online to do transactions is pushing businesses to improve their online activity, making SEO service providers integral in conducting their business in this modern age.</a:t>
            </a:r>
            <a:endParaRPr/>
          </a:p>
        </p:txBody>
      </p:sp>
      <p:sp>
        <p:nvSpPr>
          <p:cNvPr id="164" name="Google Shape;164;p21"/>
          <p:cNvSpPr/>
          <p:nvPr/>
        </p:nvSpPr>
        <p:spPr>
          <a:xfrm>
            <a:off x="5141599" y="2912500"/>
            <a:ext cx="3057000" cy="876300"/>
          </a:xfrm>
          <a:prstGeom prst="rect">
            <a:avLst/>
          </a:prstGeom>
          <a:noFill/>
          <a:ln>
            <a:noFill/>
          </a:ln>
        </p:spPr>
        <p:txBody>
          <a:bodyPr anchorCtr="0" anchor="ctr" bIns="50800" lIns="50800" spcFirstLastPara="1" rIns="50800" wrap="square" tIns="50800">
            <a:noAutofit/>
          </a:bodyPr>
          <a:lstStyle/>
          <a:p>
            <a:pPr indent="0" lvl="0" marL="0" marR="0" rtl="0" algn="l">
              <a:lnSpc>
                <a:spcPct val="60000"/>
              </a:lnSpc>
              <a:spcBef>
                <a:spcPts val="0"/>
              </a:spcBef>
              <a:spcAft>
                <a:spcPts val="0"/>
              </a:spcAft>
              <a:buClr>
                <a:srgbClr val="FFFFFF"/>
              </a:buClr>
              <a:buSzPts val="5000"/>
              <a:buFont typeface="Montserrat"/>
              <a:buNone/>
            </a:pPr>
            <a:r>
              <a:rPr b="1" i="0" lang="en-US" sz="5000" u="none" cap="none" strike="noStrike">
                <a:solidFill>
                  <a:srgbClr val="FFFFFF"/>
                </a:solidFill>
                <a:latin typeface="Montserrat"/>
                <a:ea typeface="Montserrat"/>
                <a:cs typeface="Montserrat"/>
                <a:sym typeface="Montserrat"/>
              </a:rPr>
              <a:t>Outlook</a:t>
            </a:r>
            <a:endParaRPr/>
          </a:p>
        </p:txBody>
      </p:sp>
      <p:sp>
        <p:nvSpPr>
          <p:cNvPr id="165" name="Google Shape;165;p21"/>
          <p:cNvSpPr/>
          <p:nvPr/>
        </p:nvSpPr>
        <p:spPr>
          <a:xfrm>
            <a:off x="1137260" y="3033288"/>
            <a:ext cx="2687408" cy="2060051"/>
          </a:xfrm>
          <a:prstGeom prst="rect">
            <a:avLst/>
          </a:prstGeom>
          <a:noFill/>
          <a:ln>
            <a:noFill/>
          </a:ln>
        </p:spPr>
        <p:txBody>
          <a:bodyPr anchorCtr="0" anchor="ctr" bIns="50800" lIns="50800" spcFirstLastPara="1" rIns="50800" wrap="square" tIns="50800">
            <a:noAutofit/>
          </a:bodyPr>
          <a:lstStyle/>
          <a:p>
            <a:pPr indent="0" lvl="0" marL="0" marR="0" rtl="0" algn="r">
              <a:lnSpc>
                <a:spcPct val="106000"/>
              </a:lnSpc>
              <a:spcBef>
                <a:spcPts val="0"/>
              </a:spcBef>
              <a:spcAft>
                <a:spcPts val="0"/>
              </a:spcAft>
              <a:buClr>
                <a:srgbClr val="121520"/>
              </a:buClr>
              <a:buSzPts val="1500"/>
              <a:buFont typeface="Montserrat Light"/>
              <a:buNone/>
            </a:pPr>
            <a:r>
              <a:rPr b="0" i="0" lang="en-US" sz="1500" u="none" cap="none" strike="noStrike">
                <a:solidFill>
                  <a:srgbClr val="121520"/>
                </a:solidFill>
                <a:latin typeface="Montserrat Light"/>
                <a:ea typeface="Montserrat Light"/>
                <a:cs typeface="Montserrat Light"/>
                <a:sym typeface="Montserrat Light"/>
              </a:rPr>
              <a:t>The digital marketing industry is currently on the rise &amp; continues to grow because the internet is becoming a prime space for businesses &amp; consumers to meet &amp; engage with each other. </a:t>
            </a:r>
            <a:endParaRPr/>
          </a:p>
        </p:txBody>
      </p:sp>
      <p:sp>
        <p:nvSpPr>
          <p:cNvPr id="166" name="Google Shape;166;p21"/>
          <p:cNvSpPr/>
          <p:nvPr/>
        </p:nvSpPr>
        <p:spPr>
          <a:xfrm>
            <a:off x="1977451" y="8397535"/>
            <a:ext cx="254001" cy="254001"/>
          </a:xfrm>
          <a:prstGeom prst="ellipse">
            <a:avLst/>
          </a:prstGeom>
          <a:solidFill>
            <a:srgbClr val="8D0437"/>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167" name="Google Shape;167;p21"/>
          <p:cNvSpPr/>
          <p:nvPr/>
        </p:nvSpPr>
        <p:spPr>
          <a:xfrm>
            <a:off x="2468518" y="8397535"/>
            <a:ext cx="254001" cy="254001"/>
          </a:xfrm>
          <a:prstGeom prst="ellipse">
            <a:avLst/>
          </a:prstGeom>
          <a:solidFill>
            <a:srgbClr val="8D0437"/>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168" name="Google Shape;168;p21"/>
          <p:cNvSpPr/>
          <p:nvPr/>
        </p:nvSpPr>
        <p:spPr>
          <a:xfrm>
            <a:off x="2192502" y="670275"/>
            <a:ext cx="1983000" cy="342900"/>
          </a:xfrm>
          <a:prstGeom prst="rect">
            <a:avLst/>
          </a:prstGeom>
          <a:noFill/>
          <a:ln>
            <a:noFill/>
          </a:ln>
        </p:spPr>
        <p:txBody>
          <a:bodyPr anchorCtr="0" anchor="ctr" bIns="50800" lIns="50800" spcFirstLastPara="1" rIns="50800" wrap="square" tIns="50800">
            <a:noAutofit/>
          </a:bodyPr>
          <a:lstStyle/>
          <a:p>
            <a:pPr indent="-350920" lvl="0" marL="350920" marR="0" rtl="0" algn="l">
              <a:lnSpc>
                <a:spcPct val="150000"/>
              </a:lnSpc>
              <a:spcBef>
                <a:spcPts val="0"/>
              </a:spcBef>
              <a:spcAft>
                <a:spcPts val="0"/>
              </a:spcAft>
              <a:buClr>
                <a:srgbClr val="8D0437"/>
              </a:buClr>
              <a:buSzPts val="2250"/>
              <a:buFont typeface="Montserrat SemiBold"/>
              <a:buChar char="•"/>
            </a:pPr>
            <a:r>
              <a:rPr b="0" i="0" lang="en-US" sz="1500" u="none" cap="none" strike="noStrike">
                <a:solidFill>
                  <a:srgbClr val="8D0437"/>
                </a:solidFill>
                <a:latin typeface="Montserrat SemiBold"/>
                <a:ea typeface="Montserrat SemiBold"/>
                <a:cs typeface="Montserrat SemiBold"/>
                <a:sym typeface="Montserrat SemiBold"/>
              </a:rPr>
              <a:t>Outlook</a:t>
            </a:r>
            <a:endParaRPr/>
          </a:p>
        </p:txBody>
      </p:sp>
      <p:sp>
        <p:nvSpPr>
          <p:cNvPr id="169" name="Google Shape;169;p21"/>
          <p:cNvSpPr/>
          <p:nvPr/>
        </p:nvSpPr>
        <p:spPr>
          <a:xfrm rot="-60113">
            <a:off x="414321" y="668386"/>
            <a:ext cx="1698560" cy="39366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8D0437"/>
              </a:buClr>
              <a:buSzPts val="1900"/>
              <a:buFont typeface="Montserrat"/>
              <a:buNone/>
            </a:pPr>
            <a:r>
              <a:rPr b="1" i="0" lang="en-US" sz="1900" u="none" cap="none" strike="noStrike">
                <a:solidFill>
                  <a:srgbClr val="8D0437"/>
                </a:solidFill>
                <a:latin typeface="Montserrat"/>
                <a:ea typeface="Montserrat"/>
                <a:cs typeface="Montserrat"/>
                <a:sym typeface="Montserrat"/>
              </a:rPr>
              <a:t>Genlomark</a:t>
            </a:r>
            <a:endParaRPr/>
          </a:p>
        </p:txBody>
      </p:sp>
      <p:pic>
        <p:nvPicPr>
          <p:cNvPr id="170" name="Google Shape;170;p21"/>
          <p:cNvPicPr preferRelativeResize="0"/>
          <p:nvPr/>
        </p:nvPicPr>
        <p:blipFill rotWithShape="1">
          <a:blip r:embed="rId4">
            <a:alphaModFix/>
          </a:blip>
          <a:srcRect b="0" l="0" r="0" t="0"/>
          <a:stretch/>
        </p:blipFill>
        <p:spPr>
          <a:xfrm rot="720000">
            <a:off x="764720" y="432935"/>
            <a:ext cx="937204" cy="969959"/>
          </a:xfrm>
          <a:prstGeom prst="rect">
            <a:avLst/>
          </a:prstGeom>
          <a:noFill/>
          <a:ln>
            <a:noFill/>
          </a:ln>
        </p:spPr>
      </p:pic>
      <p:sp>
        <p:nvSpPr>
          <p:cNvPr id="171" name="Google Shape;171;p21"/>
          <p:cNvSpPr/>
          <p:nvPr/>
        </p:nvSpPr>
        <p:spPr>
          <a:xfrm>
            <a:off x="5307376" y="7523603"/>
            <a:ext cx="1272448" cy="63055"/>
          </a:xfrm>
          <a:prstGeom prst="rect">
            <a:avLst/>
          </a:prstGeom>
          <a:solidFill>
            <a:srgbClr val="FFFFFF">
              <a:alpha val="98823"/>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172" name="Google Shape;172;p21"/>
          <p:cNvSpPr/>
          <p:nvPr/>
        </p:nvSpPr>
        <p:spPr>
          <a:xfrm>
            <a:off x="2994660" y="2315448"/>
            <a:ext cx="775031" cy="410303"/>
          </a:xfrm>
          <a:custGeom>
            <a:rect b="b" l="l" r="r" t="t"/>
            <a:pathLst>
              <a:path extrusionOk="0" h="21600" w="21600">
                <a:moveTo>
                  <a:pt x="10800" y="0"/>
                </a:moveTo>
                <a:lnTo>
                  <a:pt x="21600" y="21600"/>
                </a:lnTo>
                <a:lnTo>
                  <a:pt x="0" y="21600"/>
                </a:lnTo>
                <a:close/>
              </a:path>
            </a:pathLst>
          </a:custGeom>
          <a:solidFill>
            <a:srgbClr val="8D0437"/>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6" name="Shape 176"/>
        <p:cNvGrpSpPr/>
        <p:nvPr/>
      </p:nvGrpSpPr>
      <p:grpSpPr>
        <a:xfrm>
          <a:off x="0" y="0"/>
          <a:ext cx="0" cy="0"/>
          <a:chOff x="0" y="0"/>
          <a:chExt cx="0" cy="0"/>
        </a:xfrm>
      </p:grpSpPr>
      <p:sp>
        <p:nvSpPr>
          <p:cNvPr id="177" name="Google Shape;177;p22"/>
          <p:cNvSpPr/>
          <p:nvPr/>
        </p:nvSpPr>
        <p:spPr>
          <a:xfrm>
            <a:off x="-71771" y="-9368"/>
            <a:ext cx="7621562" cy="9772337"/>
          </a:xfrm>
          <a:prstGeom prst="rect">
            <a:avLst/>
          </a:prstGeom>
          <a:solidFill>
            <a:srgbClr val="51CCDE"/>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Light"/>
              <a:buNone/>
            </a:pPr>
            <a:r>
              <a:rPr b="0" i="0" lang="en-US" sz="2400" u="none" cap="none" strike="noStrike">
                <a:solidFill>
                  <a:srgbClr val="FFFFFF"/>
                </a:solidFill>
                <a:latin typeface="Helvetica Neue Light"/>
                <a:ea typeface="Helvetica Neue Light"/>
                <a:cs typeface="Helvetica Neue Light"/>
                <a:sym typeface="Helvetica Neue Light"/>
              </a:rPr>
              <a:t>`</a:t>
            </a:r>
            <a:endParaRPr/>
          </a:p>
        </p:txBody>
      </p:sp>
      <p:pic>
        <p:nvPicPr>
          <p:cNvPr id="178" name="Google Shape;178;p22"/>
          <p:cNvPicPr preferRelativeResize="0"/>
          <p:nvPr/>
        </p:nvPicPr>
        <p:blipFill rotWithShape="1">
          <a:blip r:embed="rId3">
            <a:alphaModFix/>
          </a:blip>
          <a:srcRect b="15881" l="38257" r="11782" t="0"/>
          <a:stretch/>
        </p:blipFill>
        <p:spPr>
          <a:xfrm>
            <a:off x="-122008" y="693916"/>
            <a:ext cx="7628205" cy="9173786"/>
          </a:xfrm>
          <a:prstGeom prst="rect">
            <a:avLst/>
          </a:prstGeom>
          <a:noFill/>
          <a:ln>
            <a:noFill/>
          </a:ln>
        </p:spPr>
      </p:pic>
      <p:sp>
        <p:nvSpPr>
          <p:cNvPr id="179" name="Google Shape;179;p22"/>
          <p:cNvSpPr/>
          <p:nvPr/>
        </p:nvSpPr>
        <p:spPr>
          <a:xfrm>
            <a:off x="-122008" y="381"/>
            <a:ext cx="7698094" cy="9772337"/>
          </a:xfrm>
          <a:prstGeom prst="rect">
            <a:avLst/>
          </a:prstGeom>
          <a:solidFill>
            <a:srgbClr val="121520">
              <a:alpha val="31764"/>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Light"/>
              <a:buNone/>
            </a:pPr>
            <a:r>
              <a:rPr b="0" i="0" lang="en-US" sz="2400" u="none" cap="none" strike="noStrike">
                <a:solidFill>
                  <a:srgbClr val="FFFFFF"/>
                </a:solidFill>
                <a:latin typeface="Helvetica Neue Light"/>
                <a:ea typeface="Helvetica Neue Light"/>
                <a:cs typeface="Helvetica Neue Light"/>
                <a:sym typeface="Helvetica Neue Light"/>
              </a:rPr>
              <a:t>`</a:t>
            </a:r>
            <a:endParaRPr/>
          </a:p>
        </p:txBody>
      </p:sp>
      <p:sp>
        <p:nvSpPr>
          <p:cNvPr id="180" name="Google Shape;180;p22"/>
          <p:cNvSpPr/>
          <p:nvPr/>
        </p:nvSpPr>
        <p:spPr>
          <a:xfrm>
            <a:off x="6333331" y="1283493"/>
            <a:ext cx="5595541" cy="7528323"/>
          </a:xfrm>
          <a:custGeom>
            <a:rect b="b" l="l" r="r" t="t"/>
            <a:pathLst>
              <a:path extrusionOk="0" h="21600" w="21600">
                <a:moveTo>
                  <a:pt x="0" y="0"/>
                </a:moveTo>
                <a:lnTo>
                  <a:pt x="0" y="1313"/>
                </a:lnTo>
                <a:lnTo>
                  <a:pt x="2162" y="2831"/>
                </a:lnTo>
                <a:lnTo>
                  <a:pt x="0" y="4349"/>
                </a:lnTo>
                <a:lnTo>
                  <a:pt x="0" y="21600"/>
                </a:lnTo>
                <a:lnTo>
                  <a:pt x="21600" y="21600"/>
                </a:lnTo>
                <a:lnTo>
                  <a:pt x="21600" y="0"/>
                </a:lnTo>
                <a:lnTo>
                  <a:pt x="0" y="0"/>
                </a:lnTo>
                <a:close/>
              </a:path>
            </a:pathLst>
          </a:custGeom>
          <a:solidFill>
            <a:srgbClr val="8D0437"/>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181" name="Google Shape;181;p22"/>
          <p:cNvSpPr/>
          <p:nvPr/>
        </p:nvSpPr>
        <p:spPr>
          <a:xfrm>
            <a:off x="7557704" y="4844291"/>
            <a:ext cx="3123042" cy="1790701"/>
          </a:xfrm>
          <a:prstGeom prst="rect">
            <a:avLst/>
          </a:prstGeom>
          <a:noFill/>
          <a:ln>
            <a:noFill/>
          </a:ln>
        </p:spPr>
        <p:txBody>
          <a:bodyPr anchorCtr="0" anchor="ctr" bIns="50800" lIns="50800" spcFirstLastPara="1" rIns="50800" wrap="square" tIns="50800">
            <a:noAutofit/>
          </a:bodyPr>
          <a:lstStyle/>
          <a:p>
            <a:pPr indent="0" lvl="0" marL="0" marR="0" rtl="0" algn="l">
              <a:lnSpc>
                <a:spcPct val="106000"/>
              </a:lnSpc>
              <a:spcBef>
                <a:spcPts val="0"/>
              </a:spcBef>
              <a:spcAft>
                <a:spcPts val="0"/>
              </a:spcAft>
              <a:buClr>
                <a:srgbClr val="FFFFFF"/>
              </a:buClr>
              <a:buSzPts val="1500"/>
              <a:buFont typeface="Montserrat Light"/>
              <a:buNone/>
            </a:pPr>
            <a:r>
              <a:rPr b="0" i="0" lang="en-US" sz="1500" u="none" cap="none" strike="noStrike">
                <a:solidFill>
                  <a:srgbClr val="FFFFFF"/>
                </a:solidFill>
                <a:latin typeface="Montserrat Light"/>
                <a:ea typeface="Montserrat Light"/>
                <a:cs typeface="Montserrat Light"/>
                <a:sym typeface="Montserrat Light"/>
              </a:rPr>
              <a:t>Type of Industry: SEO Industry</a:t>
            </a:r>
            <a:endParaRPr/>
          </a:p>
          <a:p>
            <a:pPr indent="0" lvl="0" marL="0" marR="0" rtl="0" algn="l">
              <a:lnSpc>
                <a:spcPct val="106000"/>
              </a:lnSpc>
              <a:spcBef>
                <a:spcPts val="0"/>
              </a:spcBef>
              <a:spcAft>
                <a:spcPts val="0"/>
              </a:spcAft>
              <a:buClr>
                <a:srgbClr val="FFFFFF"/>
              </a:buClr>
              <a:buSzPts val="3600"/>
              <a:buFont typeface="Montserrat Light"/>
              <a:buNone/>
            </a:pPr>
            <a:r>
              <a:t/>
            </a:r>
            <a:endParaRPr b="0" i="0" sz="3600" u="none" cap="none" strike="noStrike">
              <a:solidFill>
                <a:srgbClr val="000000"/>
              </a:solidFill>
              <a:latin typeface="Helvetica Neue Light"/>
              <a:ea typeface="Helvetica Neue Light"/>
              <a:cs typeface="Helvetica Neue Light"/>
              <a:sym typeface="Helvetica Neue Light"/>
            </a:endParaRPr>
          </a:p>
          <a:p>
            <a:pPr indent="0" lvl="0" marL="0" marR="0" rtl="0" algn="l">
              <a:lnSpc>
                <a:spcPct val="106000"/>
              </a:lnSpc>
              <a:spcBef>
                <a:spcPts val="0"/>
              </a:spcBef>
              <a:spcAft>
                <a:spcPts val="0"/>
              </a:spcAft>
              <a:buClr>
                <a:srgbClr val="FFFFFF"/>
              </a:buClr>
              <a:buSzPts val="1500"/>
              <a:buFont typeface="Montserrat Light"/>
              <a:buNone/>
            </a:pPr>
            <a:r>
              <a:rPr b="0" i="0" lang="en-US" sz="1500" u="none" cap="none" strike="noStrike">
                <a:solidFill>
                  <a:srgbClr val="FFFFFF"/>
                </a:solidFill>
                <a:latin typeface="Montserrat Light"/>
                <a:ea typeface="Montserrat Light"/>
                <a:cs typeface="Montserrat Light"/>
                <a:sym typeface="Montserrat Light"/>
              </a:rPr>
              <a:t>Business Structure: Sole Proprietorship</a:t>
            </a:r>
            <a:endParaRPr/>
          </a:p>
          <a:p>
            <a:pPr indent="0" lvl="0" marL="0" marR="0" rtl="0" algn="l">
              <a:lnSpc>
                <a:spcPct val="106000"/>
              </a:lnSpc>
              <a:spcBef>
                <a:spcPts val="0"/>
              </a:spcBef>
              <a:spcAft>
                <a:spcPts val="0"/>
              </a:spcAft>
              <a:buClr>
                <a:srgbClr val="FFFFFF"/>
              </a:buClr>
              <a:buSzPts val="3600"/>
              <a:buFont typeface="Montserrat Light"/>
              <a:buNone/>
            </a:pPr>
            <a:r>
              <a:t/>
            </a:r>
            <a:endParaRPr b="0" i="0" sz="3600" u="none" cap="none" strike="noStrike">
              <a:solidFill>
                <a:srgbClr val="000000"/>
              </a:solidFill>
              <a:latin typeface="Helvetica Neue Light"/>
              <a:ea typeface="Helvetica Neue Light"/>
              <a:cs typeface="Helvetica Neue Light"/>
              <a:sym typeface="Helvetica Neue Light"/>
            </a:endParaRPr>
          </a:p>
          <a:p>
            <a:pPr indent="0" lvl="0" marL="0" marR="0" rtl="0" algn="l">
              <a:lnSpc>
                <a:spcPct val="106000"/>
              </a:lnSpc>
              <a:spcBef>
                <a:spcPts val="0"/>
              </a:spcBef>
              <a:spcAft>
                <a:spcPts val="0"/>
              </a:spcAft>
              <a:buClr>
                <a:srgbClr val="FFFFFF"/>
              </a:buClr>
              <a:buSzPts val="1500"/>
              <a:buFont typeface="Montserrat Light"/>
              <a:buNone/>
            </a:pPr>
            <a:r>
              <a:rPr b="0" i="0" lang="en-US" sz="1500" u="none" cap="none" strike="noStrike">
                <a:solidFill>
                  <a:srgbClr val="FFFFFF"/>
                </a:solidFill>
                <a:latin typeface="Montserrat Light"/>
                <a:ea typeface="Montserrat Light"/>
                <a:cs typeface="Montserrat Light"/>
                <a:sym typeface="Montserrat Light"/>
              </a:rPr>
              <a:t>Ownership: Sole Proprietorship, Roger P. Rouse</a:t>
            </a:r>
            <a:endParaRPr/>
          </a:p>
        </p:txBody>
      </p:sp>
      <p:sp>
        <p:nvSpPr>
          <p:cNvPr id="182" name="Google Shape;182;p22"/>
          <p:cNvSpPr/>
          <p:nvPr/>
        </p:nvSpPr>
        <p:spPr>
          <a:xfrm>
            <a:off x="1409243" y="3430234"/>
            <a:ext cx="4284473" cy="1159511"/>
          </a:xfrm>
          <a:prstGeom prst="rect">
            <a:avLst/>
          </a:prstGeom>
          <a:noFill/>
          <a:ln>
            <a:noFill/>
          </a:ln>
        </p:spPr>
        <p:txBody>
          <a:bodyPr anchorCtr="0" anchor="ctr" bIns="50800" lIns="50800" spcFirstLastPara="1" rIns="50800" wrap="square" tIns="50800">
            <a:noAutofit/>
          </a:bodyPr>
          <a:lstStyle/>
          <a:p>
            <a:pPr indent="0" lvl="0" marL="0" marR="0" rtl="0" algn="r">
              <a:lnSpc>
                <a:spcPct val="70000"/>
              </a:lnSpc>
              <a:spcBef>
                <a:spcPts val="0"/>
              </a:spcBef>
              <a:spcAft>
                <a:spcPts val="0"/>
              </a:spcAft>
              <a:buClr>
                <a:srgbClr val="FFFFFF"/>
              </a:buClr>
              <a:buSzPts val="4000"/>
              <a:buFont typeface="Montserrat"/>
              <a:buNone/>
            </a:pPr>
            <a:r>
              <a:rPr b="1" i="0" lang="en-US" sz="4000" u="none" cap="none" strike="noStrike">
                <a:solidFill>
                  <a:srgbClr val="FFFFFF"/>
                </a:solidFill>
                <a:latin typeface="Montserrat"/>
                <a:ea typeface="Montserrat"/>
                <a:cs typeface="Montserrat"/>
                <a:sym typeface="Montserrat"/>
              </a:rPr>
              <a:t>Organizational </a:t>
            </a:r>
            <a:endParaRPr/>
          </a:p>
          <a:p>
            <a:pPr indent="0" lvl="0" marL="0" marR="0" rtl="0" algn="r">
              <a:lnSpc>
                <a:spcPct val="70000"/>
              </a:lnSpc>
              <a:spcBef>
                <a:spcPts val="0"/>
              </a:spcBef>
              <a:spcAft>
                <a:spcPts val="0"/>
              </a:spcAft>
              <a:buClr>
                <a:srgbClr val="FFFFFF"/>
              </a:buClr>
              <a:buSzPts val="4000"/>
              <a:buFont typeface="Montserrat"/>
              <a:buNone/>
            </a:pPr>
            <a:r>
              <a:rPr b="1" i="0" lang="en-US" sz="4000" u="none" cap="none" strike="noStrike">
                <a:solidFill>
                  <a:srgbClr val="FFFFFF"/>
                </a:solidFill>
                <a:latin typeface="Montserrat"/>
                <a:ea typeface="Montserrat"/>
                <a:cs typeface="Montserrat"/>
                <a:sym typeface="Montserrat"/>
              </a:rPr>
              <a:t>Structure</a:t>
            </a:r>
            <a:endParaRPr/>
          </a:p>
        </p:txBody>
      </p:sp>
      <p:sp>
        <p:nvSpPr>
          <p:cNvPr id="183" name="Google Shape;183;p22"/>
          <p:cNvSpPr/>
          <p:nvPr/>
        </p:nvSpPr>
        <p:spPr>
          <a:xfrm>
            <a:off x="7578066" y="3632724"/>
            <a:ext cx="3691296" cy="1087477"/>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FFFFFF"/>
              </a:buClr>
              <a:buSzPts val="1600"/>
              <a:buFont typeface="Montserrat Light"/>
              <a:buNone/>
            </a:pPr>
            <a:r>
              <a:rPr b="0" i="0" lang="en-US" sz="1600" u="none" cap="none" strike="noStrike">
                <a:solidFill>
                  <a:srgbClr val="FFFFFF"/>
                </a:solidFill>
                <a:latin typeface="Montserrat Light"/>
                <a:ea typeface="Montserrat Light"/>
                <a:cs typeface="Montserrat Light"/>
                <a:sym typeface="Montserrat Light"/>
              </a:rPr>
              <a:t>The Digital Marketing  industry has always been a major hit for people around the country due to the following:</a:t>
            </a:r>
            <a:endParaRPr/>
          </a:p>
        </p:txBody>
      </p:sp>
      <p:sp>
        <p:nvSpPr>
          <p:cNvPr id="184" name="Google Shape;184;p22"/>
          <p:cNvSpPr/>
          <p:nvPr/>
        </p:nvSpPr>
        <p:spPr>
          <a:xfrm>
            <a:off x="4312857" y="6456786"/>
            <a:ext cx="1178654" cy="70049"/>
          </a:xfrm>
          <a:prstGeom prst="rect">
            <a:avLst/>
          </a:prstGeom>
          <a:solidFill>
            <a:srgbClr val="FFFFFF">
              <a:alpha val="98823"/>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185" name="Google Shape;185;p22"/>
          <p:cNvSpPr/>
          <p:nvPr/>
        </p:nvSpPr>
        <p:spPr>
          <a:xfrm>
            <a:off x="8640515" y="7573274"/>
            <a:ext cx="254001" cy="254001"/>
          </a:xfrm>
          <a:prstGeom prst="ellipse">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186" name="Google Shape;186;p22"/>
          <p:cNvSpPr/>
          <p:nvPr/>
        </p:nvSpPr>
        <p:spPr>
          <a:xfrm>
            <a:off x="9131582" y="7573274"/>
            <a:ext cx="254001" cy="254001"/>
          </a:xfrm>
          <a:prstGeom prst="ellipse">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187" name="Google Shape;187;p22"/>
          <p:cNvSpPr/>
          <p:nvPr/>
        </p:nvSpPr>
        <p:spPr>
          <a:xfrm>
            <a:off x="2192500" y="657575"/>
            <a:ext cx="3212700" cy="342900"/>
          </a:xfrm>
          <a:prstGeom prst="rect">
            <a:avLst/>
          </a:prstGeom>
          <a:noFill/>
          <a:ln>
            <a:noFill/>
          </a:ln>
        </p:spPr>
        <p:txBody>
          <a:bodyPr anchorCtr="0" anchor="t" bIns="50800" lIns="50800" spcFirstLastPara="1" rIns="50800" wrap="square" tIns="50800">
            <a:noAutofit/>
          </a:bodyPr>
          <a:lstStyle/>
          <a:p>
            <a:pPr indent="-350920" lvl="0" marL="350920" marR="0" rtl="0" algn="l">
              <a:lnSpc>
                <a:spcPct val="150000"/>
              </a:lnSpc>
              <a:spcBef>
                <a:spcPts val="0"/>
              </a:spcBef>
              <a:spcAft>
                <a:spcPts val="0"/>
              </a:spcAft>
              <a:buClr>
                <a:srgbClr val="FFFFFF"/>
              </a:buClr>
              <a:buSzPts val="2250"/>
              <a:buFont typeface="Montserrat SemiBold"/>
              <a:buChar char="•"/>
            </a:pPr>
            <a:r>
              <a:rPr b="0" i="0" lang="en-US" sz="1500" u="none" cap="none" strike="noStrike">
                <a:solidFill>
                  <a:srgbClr val="FFFFFF"/>
                </a:solidFill>
                <a:latin typeface="Montserrat SemiBold"/>
                <a:ea typeface="Montserrat SemiBold"/>
                <a:cs typeface="Montserrat SemiBold"/>
                <a:sym typeface="Montserrat SemiBold"/>
              </a:rPr>
              <a:t>Organizational Structure</a:t>
            </a:r>
            <a:endParaRPr/>
          </a:p>
        </p:txBody>
      </p:sp>
      <p:pic>
        <p:nvPicPr>
          <p:cNvPr id="188" name="Google Shape;188;p22"/>
          <p:cNvPicPr preferRelativeResize="0"/>
          <p:nvPr/>
        </p:nvPicPr>
        <p:blipFill rotWithShape="1">
          <a:blip r:embed="rId4">
            <a:alphaModFix/>
          </a:blip>
          <a:srcRect b="0" l="0" r="0" t="0"/>
          <a:stretch/>
        </p:blipFill>
        <p:spPr>
          <a:xfrm rot="540000">
            <a:off x="765656" y="452008"/>
            <a:ext cx="875805" cy="906413"/>
          </a:xfrm>
          <a:prstGeom prst="rect">
            <a:avLst/>
          </a:prstGeom>
          <a:noFill/>
          <a:ln>
            <a:noFill/>
          </a:ln>
        </p:spPr>
      </p:pic>
      <p:sp>
        <p:nvSpPr>
          <p:cNvPr id="189" name="Google Shape;189;p22"/>
          <p:cNvSpPr/>
          <p:nvPr/>
        </p:nvSpPr>
        <p:spPr>
          <a:xfrm rot="-60091">
            <a:off x="261903" y="666269"/>
            <a:ext cx="1939496" cy="39366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1900"/>
              <a:buFont typeface="Montserrat"/>
              <a:buNone/>
            </a:pPr>
            <a:r>
              <a:rPr b="1" i="0" lang="en-US" sz="1900" u="none" cap="none" strike="noStrike">
                <a:solidFill>
                  <a:srgbClr val="FFFFFF"/>
                </a:solidFill>
                <a:latin typeface="Montserrat"/>
                <a:ea typeface="Montserrat"/>
                <a:cs typeface="Montserrat"/>
                <a:sym typeface="Montserrat"/>
              </a:rPr>
              <a:t>Genlomark</a:t>
            </a:r>
            <a:endParaRPr/>
          </a:p>
        </p:txBody>
      </p:sp>
      <p:sp>
        <p:nvSpPr>
          <p:cNvPr id="190" name="Google Shape;190;p22"/>
          <p:cNvSpPr/>
          <p:nvPr/>
        </p:nvSpPr>
        <p:spPr>
          <a:xfrm>
            <a:off x="7613226" y="2687981"/>
            <a:ext cx="775032" cy="410303"/>
          </a:xfrm>
          <a:custGeom>
            <a:rect b="b" l="l" r="r" t="t"/>
            <a:pathLst>
              <a:path extrusionOk="0" h="21600" w="21600">
                <a:moveTo>
                  <a:pt x="10800" y="0"/>
                </a:moveTo>
                <a:lnTo>
                  <a:pt x="21600" y="21600"/>
                </a:lnTo>
                <a:lnTo>
                  <a:pt x="0" y="21600"/>
                </a:lnTo>
                <a:close/>
              </a:path>
            </a:pathLst>
          </a:cu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