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60"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Lst>
  <p:sldSz cy="13716000" cx="24384000"/>
  <p:notesSz cx="6858000" cy="9144000"/>
  <p:embeddedFontLst>
    <p:embeddedFont>
      <p:font typeface="Poppins"/>
      <p:regular r:id="rId23"/>
      <p:bold r:id="rId24"/>
      <p:italic r:id="rId25"/>
      <p:boldItalic r:id="rId26"/>
    </p:embeddedFont>
    <p:embeddedFont>
      <p:font typeface="Poppins Medium"/>
      <p:regular r:id="rId27"/>
      <p:bold r:id="rId28"/>
      <p:italic r:id="rId29"/>
      <p:boldItalic r:id="rId30"/>
    </p:embeddedFont>
    <p:embeddedFont>
      <p:font typeface="Helvetica Neue"/>
      <p:regular r:id="rId31"/>
      <p:bold r:id="rId32"/>
      <p:italic r:id="rId33"/>
      <p:boldItalic r:id="rId34"/>
    </p:embeddedFont>
    <p:embeddedFont>
      <p:font typeface="Poppins SemiBold"/>
      <p:regular r:id="rId35"/>
      <p:bold r:id="rId36"/>
      <p:italic r:id="rId37"/>
      <p:boldItalic r:id="rId38"/>
    </p:embeddedFont>
    <p:embeddedFont>
      <p:font typeface="Helvetica Neue Light"/>
      <p:regular r:id="rId39"/>
      <p:bold r:id="rId40"/>
      <p:italic r:id="rId41"/>
      <p:boldItalic r:id="rId4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_rels/presentation.xml.rels><?xml version="1.0" encoding="UTF-8" standalone="yes"?><Relationships xmlns="http://schemas.openxmlformats.org/package/2006/relationships"><Relationship Id="rId40" Type="http://schemas.openxmlformats.org/officeDocument/2006/relationships/font" Target="fonts/HelveticaNeueLight-bold.fntdata"/><Relationship Id="rId20" Type="http://schemas.openxmlformats.org/officeDocument/2006/relationships/slide" Target="slides/slide16.xml"/><Relationship Id="rId42" Type="http://schemas.openxmlformats.org/officeDocument/2006/relationships/font" Target="fonts/HelveticaNeueLight-boldItalic.fntdata"/><Relationship Id="rId41" Type="http://schemas.openxmlformats.org/officeDocument/2006/relationships/font" Target="fonts/HelveticaNeueLight-italic.fntdata"/><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font" Target="fonts/Poppins-bold.fntdata"/><Relationship Id="rId23" Type="http://schemas.openxmlformats.org/officeDocument/2006/relationships/font" Target="fonts/Poppins-regular.fnt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font" Target="fonts/Poppins-boldItalic.fntdata"/><Relationship Id="rId25" Type="http://schemas.openxmlformats.org/officeDocument/2006/relationships/font" Target="fonts/Poppins-italic.fntdata"/><Relationship Id="rId28" Type="http://schemas.openxmlformats.org/officeDocument/2006/relationships/font" Target="fonts/PoppinsMedium-bold.fntdata"/><Relationship Id="rId27" Type="http://schemas.openxmlformats.org/officeDocument/2006/relationships/font" Target="fonts/PoppinsMedium-regular.fntdata"/><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font" Target="fonts/PoppinsMedium-italic.fntdata"/><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HelveticaNeue-regular.fntdata"/><Relationship Id="rId30" Type="http://schemas.openxmlformats.org/officeDocument/2006/relationships/font" Target="fonts/PoppinsMedium-boldItalic.fntdata"/><Relationship Id="rId11" Type="http://schemas.openxmlformats.org/officeDocument/2006/relationships/slide" Target="slides/slide7.xml"/><Relationship Id="rId33" Type="http://schemas.openxmlformats.org/officeDocument/2006/relationships/font" Target="fonts/HelveticaNeue-italic.fntdata"/><Relationship Id="rId10" Type="http://schemas.openxmlformats.org/officeDocument/2006/relationships/slide" Target="slides/slide6.xml"/><Relationship Id="rId32" Type="http://schemas.openxmlformats.org/officeDocument/2006/relationships/font" Target="fonts/HelveticaNeue-bold.fntdata"/><Relationship Id="rId13" Type="http://schemas.openxmlformats.org/officeDocument/2006/relationships/slide" Target="slides/slide9.xml"/><Relationship Id="rId35" Type="http://schemas.openxmlformats.org/officeDocument/2006/relationships/font" Target="fonts/PoppinsSemiBold-regular.fntdata"/><Relationship Id="rId12" Type="http://schemas.openxmlformats.org/officeDocument/2006/relationships/slide" Target="slides/slide8.xml"/><Relationship Id="rId34" Type="http://schemas.openxmlformats.org/officeDocument/2006/relationships/font" Target="fonts/HelveticaNeue-boldItalic.fntdata"/><Relationship Id="rId15" Type="http://schemas.openxmlformats.org/officeDocument/2006/relationships/slide" Target="slides/slide11.xml"/><Relationship Id="rId37" Type="http://schemas.openxmlformats.org/officeDocument/2006/relationships/font" Target="fonts/PoppinsSemiBold-italic.fntdata"/><Relationship Id="rId14" Type="http://schemas.openxmlformats.org/officeDocument/2006/relationships/slide" Target="slides/slide10.xml"/><Relationship Id="rId36" Type="http://schemas.openxmlformats.org/officeDocument/2006/relationships/font" Target="fonts/PoppinsSemiBold-bold.fntdata"/><Relationship Id="rId17" Type="http://schemas.openxmlformats.org/officeDocument/2006/relationships/slide" Target="slides/slide13.xml"/><Relationship Id="rId39" Type="http://schemas.openxmlformats.org/officeDocument/2006/relationships/font" Target="fonts/HelveticaNeueLight-regular.fntdata"/><Relationship Id="rId16" Type="http://schemas.openxmlformats.org/officeDocument/2006/relationships/slide" Target="slides/slide12.xml"/><Relationship Id="rId38" Type="http://schemas.openxmlformats.org/officeDocument/2006/relationships/font" Target="fonts/PoppinsSemiBold-boldItalic.fntdata"/><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 name="Google Shape;4;n"/>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1pPr>
            <a:lvl2pPr indent="-228600" lvl="1" marL="9144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2pPr>
            <a:lvl3pPr indent="-228600" lvl="2" marL="13716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3pPr>
            <a:lvl4pPr indent="-228600" lvl="3" marL="18288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4pPr>
            <a:lvl5pPr indent="-228600" lvl="4" marL="22860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5pPr>
            <a:lvl6pPr indent="-228600" lvl="5" marL="27432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6pPr>
            <a:lvl7pPr indent="-228600" lvl="6" marL="32004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7pPr>
            <a:lvl8pPr indent="-228600" lvl="7" marL="36576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8pPr>
            <a:lvl9pPr indent="-228600" lvl="8" marL="41148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5" name="Shape 55"/>
        <p:cNvGrpSpPr/>
        <p:nvPr/>
      </p:nvGrpSpPr>
      <p:grpSpPr>
        <a:xfrm>
          <a:off x="0" y="0"/>
          <a:ext cx="0" cy="0"/>
          <a:chOff x="0" y="0"/>
          <a:chExt cx="0" cy="0"/>
        </a:xfrm>
      </p:grpSpPr>
      <p:sp>
        <p:nvSpPr>
          <p:cNvPr id="56" name="Google Shape;56;p1: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7" name="Google Shape;57;p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9" name="Shape 139"/>
        <p:cNvGrpSpPr/>
        <p:nvPr/>
      </p:nvGrpSpPr>
      <p:grpSpPr>
        <a:xfrm>
          <a:off x="0" y="0"/>
          <a:ext cx="0" cy="0"/>
          <a:chOff x="0" y="0"/>
          <a:chExt cx="0" cy="0"/>
        </a:xfrm>
      </p:grpSpPr>
      <p:sp>
        <p:nvSpPr>
          <p:cNvPr id="140" name="Google Shape;140;p1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1" name="Google Shape;141;p1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9" name="Shape 149"/>
        <p:cNvGrpSpPr/>
        <p:nvPr/>
      </p:nvGrpSpPr>
      <p:grpSpPr>
        <a:xfrm>
          <a:off x="0" y="0"/>
          <a:ext cx="0" cy="0"/>
          <a:chOff x="0" y="0"/>
          <a:chExt cx="0" cy="0"/>
        </a:xfrm>
      </p:grpSpPr>
      <p:sp>
        <p:nvSpPr>
          <p:cNvPr id="150" name="Google Shape;150;p11: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1" name="Google Shape;151;p1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9" name="Shape 159"/>
        <p:cNvGrpSpPr/>
        <p:nvPr/>
      </p:nvGrpSpPr>
      <p:grpSpPr>
        <a:xfrm>
          <a:off x="0" y="0"/>
          <a:ext cx="0" cy="0"/>
          <a:chOff x="0" y="0"/>
          <a:chExt cx="0" cy="0"/>
        </a:xfrm>
      </p:grpSpPr>
      <p:sp>
        <p:nvSpPr>
          <p:cNvPr id="160" name="Google Shape;160;p12: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1" name="Google Shape;161;p1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7" name="Shape 167"/>
        <p:cNvGrpSpPr/>
        <p:nvPr/>
      </p:nvGrpSpPr>
      <p:grpSpPr>
        <a:xfrm>
          <a:off x="0" y="0"/>
          <a:ext cx="0" cy="0"/>
          <a:chOff x="0" y="0"/>
          <a:chExt cx="0" cy="0"/>
        </a:xfrm>
      </p:grpSpPr>
      <p:sp>
        <p:nvSpPr>
          <p:cNvPr id="168" name="Google Shape;168;p13: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9" name="Google Shape;169;p1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3" name="Shape 173"/>
        <p:cNvGrpSpPr/>
        <p:nvPr/>
      </p:nvGrpSpPr>
      <p:grpSpPr>
        <a:xfrm>
          <a:off x="0" y="0"/>
          <a:ext cx="0" cy="0"/>
          <a:chOff x="0" y="0"/>
          <a:chExt cx="0" cy="0"/>
        </a:xfrm>
      </p:grpSpPr>
      <p:sp>
        <p:nvSpPr>
          <p:cNvPr id="174" name="Google Shape;174;p14: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5" name="Google Shape;175;p1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2" name="Shape 182"/>
        <p:cNvGrpSpPr/>
        <p:nvPr/>
      </p:nvGrpSpPr>
      <p:grpSpPr>
        <a:xfrm>
          <a:off x="0" y="0"/>
          <a:ext cx="0" cy="0"/>
          <a:chOff x="0" y="0"/>
          <a:chExt cx="0" cy="0"/>
        </a:xfrm>
      </p:grpSpPr>
      <p:sp>
        <p:nvSpPr>
          <p:cNvPr id="183" name="Google Shape;183;p15: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4" name="Google Shape;184;p1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1" name="Shape 191"/>
        <p:cNvGrpSpPr/>
        <p:nvPr/>
      </p:nvGrpSpPr>
      <p:grpSpPr>
        <a:xfrm>
          <a:off x="0" y="0"/>
          <a:ext cx="0" cy="0"/>
          <a:chOff x="0" y="0"/>
          <a:chExt cx="0" cy="0"/>
        </a:xfrm>
      </p:grpSpPr>
      <p:sp>
        <p:nvSpPr>
          <p:cNvPr id="192" name="Google Shape;192;p16: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3" name="Google Shape;193;p1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9" name="Shape 199"/>
        <p:cNvGrpSpPr/>
        <p:nvPr/>
      </p:nvGrpSpPr>
      <p:grpSpPr>
        <a:xfrm>
          <a:off x="0" y="0"/>
          <a:ext cx="0" cy="0"/>
          <a:chOff x="0" y="0"/>
          <a:chExt cx="0" cy="0"/>
        </a:xfrm>
      </p:grpSpPr>
      <p:sp>
        <p:nvSpPr>
          <p:cNvPr id="200" name="Google Shape;200;p17: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1" name="Google Shape;201;p1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0" name="Shape 210"/>
        <p:cNvGrpSpPr/>
        <p:nvPr/>
      </p:nvGrpSpPr>
      <p:grpSpPr>
        <a:xfrm>
          <a:off x="0" y="0"/>
          <a:ext cx="0" cy="0"/>
          <a:chOff x="0" y="0"/>
          <a:chExt cx="0" cy="0"/>
        </a:xfrm>
      </p:grpSpPr>
      <p:sp>
        <p:nvSpPr>
          <p:cNvPr id="211" name="Google Shape;211;p18: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2" name="Google Shape;212;p1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3" name="Shape 63"/>
        <p:cNvGrpSpPr/>
        <p:nvPr/>
      </p:nvGrpSpPr>
      <p:grpSpPr>
        <a:xfrm>
          <a:off x="0" y="0"/>
          <a:ext cx="0" cy="0"/>
          <a:chOff x="0" y="0"/>
          <a:chExt cx="0" cy="0"/>
        </a:xfrm>
      </p:grpSpPr>
      <p:sp>
        <p:nvSpPr>
          <p:cNvPr id="64" name="Google Shape;64;p2: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5" name="Google Shape;65;p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3" name="Shape 73"/>
        <p:cNvGrpSpPr/>
        <p:nvPr/>
      </p:nvGrpSpPr>
      <p:grpSpPr>
        <a:xfrm>
          <a:off x="0" y="0"/>
          <a:ext cx="0" cy="0"/>
          <a:chOff x="0" y="0"/>
          <a:chExt cx="0" cy="0"/>
        </a:xfrm>
      </p:grpSpPr>
      <p:sp>
        <p:nvSpPr>
          <p:cNvPr id="74" name="Google Shape;74;p3: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5" name="Google Shape;75;p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4" name="Shape 84"/>
        <p:cNvGrpSpPr/>
        <p:nvPr/>
      </p:nvGrpSpPr>
      <p:grpSpPr>
        <a:xfrm>
          <a:off x="0" y="0"/>
          <a:ext cx="0" cy="0"/>
          <a:chOff x="0" y="0"/>
          <a:chExt cx="0" cy="0"/>
        </a:xfrm>
      </p:grpSpPr>
      <p:sp>
        <p:nvSpPr>
          <p:cNvPr id="85" name="Google Shape;85;p4: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6" name="Google Shape;86;p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4" name="Shape 94"/>
        <p:cNvGrpSpPr/>
        <p:nvPr/>
      </p:nvGrpSpPr>
      <p:grpSpPr>
        <a:xfrm>
          <a:off x="0" y="0"/>
          <a:ext cx="0" cy="0"/>
          <a:chOff x="0" y="0"/>
          <a:chExt cx="0" cy="0"/>
        </a:xfrm>
      </p:grpSpPr>
      <p:sp>
        <p:nvSpPr>
          <p:cNvPr id="95" name="Google Shape;95;p5: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6" name="Google Shape;96;p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4" name="Shape 104"/>
        <p:cNvGrpSpPr/>
        <p:nvPr/>
      </p:nvGrpSpPr>
      <p:grpSpPr>
        <a:xfrm>
          <a:off x="0" y="0"/>
          <a:ext cx="0" cy="0"/>
          <a:chOff x="0" y="0"/>
          <a:chExt cx="0" cy="0"/>
        </a:xfrm>
      </p:grpSpPr>
      <p:sp>
        <p:nvSpPr>
          <p:cNvPr id="105" name="Google Shape;105;p6: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6" name="Google Shape;106;p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2" name="Shape 112"/>
        <p:cNvGrpSpPr/>
        <p:nvPr/>
      </p:nvGrpSpPr>
      <p:grpSpPr>
        <a:xfrm>
          <a:off x="0" y="0"/>
          <a:ext cx="0" cy="0"/>
          <a:chOff x="0" y="0"/>
          <a:chExt cx="0" cy="0"/>
        </a:xfrm>
      </p:grpSpPr>
      <p:sp>
        <p:nvSpPr>
          <p:cNvPr id="113" name="Google Shape;113;p7: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4" name="Google Shape;114;p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1" name="Shape 121"/>
        <p:cNvGrpSpPr/>
        <p:nvPr/>
      </p:nvGrpSpPr>
      <p:grpSpPr>
        <a:xfrm>
          <a:off x="0" y="0"/>
          <a:ext cx="0" cy="0"/>
          <a:chOff x="0" y="0"/>
          <a:chExt cx="0" cy="0"/>
        </a:xfrm>
      </p:grpSpPr>
      <p:sp>
        <p:nvSpPr>
          <p:cNvPr id="122" name="Google Shape;122;p8: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3" name="Google Shape;123;p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1" name="Shape 131"/>
        <p:cNvGrpSpPr/>
        <p:nvPr/>
      </p:nvGrpSpPr>
      <p:grpSpPr>
        <a:xfrm>
          <a:off x="0" y="0"/>
          <a:ext cx="0" cy="0"/>
          <a:chOff x="0" y="0"/>
          <a:chExt cx="0" cy="0"/>
        </a:xfrm>
      </p:grpSpPr>
      <p:sp>
        <p:nvSpPr>
          <p:cNvPr id="132" name="Google Shape;132;p9: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3" name="Google Shape;133;p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mp; Subtitle" type="title">
  <p:cSld name="TITLE">
    <p:spTree>
      <p:nvGrpSpPr>
        <p:cNvPr id="9" name="Shape 9"/>
        <p:cNvGrpSpPr/>
        <p:nvPr/>
      </p:nvGrpSpPr>
      <p:grpSpPr>
        <a:xfrm>
          <a:off x="0" y="0"/>
          <a:ext cx="0" cy="0"/>
          <a:chOff x="0" y="0"/>
          <a:chExt cx="0" cy="0"/>
        </a:xfrm>
      </p:grpSpPr>
      <p:sp>
        <p:nvSpPr>
          <p:cNvPr id="10" name="Google Shape;10;p2"/>
          <p:cNvSpPr txBox="1"/>
          <p:nvPr>
            <p:ph type="title"/>
          </p:nvPr>
        </p:nvSpPr>
        <p:spPr>
          <a:xfrm>
            <a:off x="1778000" y="2298700"/>
            <a:ext cx="20828000" cy="4648200"/>
          </a:xfrm>
          <a:prstGeom prst="rect">
            <a:avLst/>
          </a:prstGeom>
          <a:noFill/>
          <a:ln>
            <a:noFill/>
          </a:ln>
        </p:spPr>
        <p:txBody>
          <a:bodyPr anchorCtr="0" anchor="b" bIns="50800" lIns="50800" spcFirstLastPara="1" rIns="50800" wrap="square" tIns="50800">
            <a:no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11" name="Google Shape;11;p2"/>
          <p:cNvSpPr txBox="1"/>
          <p:nvPr>
            <p:ph idx="1" type="body"/>
          </p:nvPr>
        </p:nvSpPr>
        <p:spPr>
          <a:xfrm>
            <a:off x="1778000" y="7073900"/>
            <a:ext cx="20828000" cy="1587500"/>
          </a:xfrm>
          <a:prstGeom prst="rect">
            <a:avLst/>
          </a:prstGeom>
          <a:noFill/>
          <a:ln>
            <a:noFill/>
          </a:ln>
        </p:spPr>
        <p:txBody>
          <a:bodyPr anchorCtr="0" anchor="t" bIns="50800" lIns="50800" spcFirstLastPara="1" rIns="50800" wrap="square" tIns="50800">
            <a:noAutofit/>
          </a:bodyPr>
          <a:lstStyle>
            <a:lvl1pPr indent="-228600" lvl="0" marL="457200" algn="ctr">
              <a:lnSpc>
                <a:spcPct val="100000"/>
              </a:lnSpc>
              <a:spcBef>
                <a:spcPts val="0"/>
              </a:spcBef>
              <a:spcAft>
                <a:spcPts val="0"/>
              </a:spcAft>
              <a:buClr>
                <a:srgbClr val="000000"/>
              </a:buClr>
              <a:buSzPts val="5400"/>
              <a:buFont typeface="Helvetica Neue"/>
              <a:buNone/>
              <a:defRPr sz="5400"/>
            </a:lvl1pPr>
            <a:lvl2pPr indent="-228600" lvl="1" marL="914400" algn="ctr">
              <a:lnSpc>
                <a:spcPct val="100000"/>
              </a:lnSpc>
              <a:spcBef>
                <a:spcPts val="0"/>
              </a:spcBef>
              <a:spcAft>
                <a:spcPts val="0"/>
              </a:spcAft>
              <a:buClr>
                <a:srgbClr val="000000"/>
              </a:buClr>
              <a:buSzPts val="5400"/>
              <a:buFont typeface="Helvetica Neue"/>
              <a:buNone/>
              <a:defRPr sz="5400"/>
            </a:lvl2pPr>
            <a:lvl3pPr indent="-228600" lvl="2" marL="1371600" algn="ctr">
              <a:lnSpc>
                <a:spcPct val="100000"/>
              </a:lnSpc>
              <a:spcBef>
                <a:spcPts val="0"/>
              </a:spcBef>
              <a:spcAft>
                <a:spcPts val="0"/>
              </a:spcAft>
              <a:buClr>
                <a:srgbClr val="000000"/>
              </a:buClr>
              <a:buSzPts val="5400"/>
              <a:buFont typeface="Helvetica Neue"/>
              <a:buNone/>
              <a:defRPr sz="5400"/>
            </a:lvl3pPr>
            <a:lvl4pPr indent="-228600" lvl="3" marL="1828800" algn="ctr">
              <a:lnSpc>
                <a:spcPct val="100000"/>
              </a:lnSpc>
              <a:spcBef>
                <a:spcPts val="0"/>
              </a:spcBef>
              <a:spcAft>
                <a:spcPts val="0"/>
              </a:spcAft>
              <a:buClr>
                <a:srgbClr val="000000"/>
              </a:buClr>
              <a:buSzPts val="5400"/>
              <a:buFont typeface="Helvetica Neue"/>
              <a:buNone/>
              <a:defRPr sz="5400"/>
            </a:lvl4pPr>
            <a:lvl5pPr indent="-228600" lvl="4" marL="2286000" algn="ctr">
              <a:lnSpc>
                <a:spcPct val="100000"/>
              </a:lnSpc>
              <a:spcBef>
                <a:spcPts val="0"/>
              </a:spcBef>
              <a:spcAft>
                <a:spcPts val="0"/>
              </a:spcAft>
              <a:buClr>
                <a:srgbClr val="000000"/>
              </a:buClr>
              <a:buSzPts val="5400"/>
              <a:buFont typeface="Helvetica Neue"/>
              <a:buNone/>
              <a:defRPr sz="5400"/>
            </a:lvl5pPr>
            <a:lvl6pPr indent="-371475" lvl="5" marL="2743200" algn="l">
              <a:lnSpc>
                <a:spcPct val="100000"/>
              </a:lnSpc>
              <a:spcBef>
                <a:spcPts val="5900"/>
              </a:spcBef>
              <a:spcAft>
                <a:spcPts val="0"/>
              </a:spcAft>
              <a:buClr>
                <a:srgbClr val="000000"/>
              </a:buClr>
              <a:buSzPts val="2250"/>
              <a:buChar char="•"/>
              <a:defRPr/>
            </a:lvl6pPr>
            <a:lvl7pPr indent="-371475" lvl="6" marL="3200400" algn="l">
              <a:lnSpc>
                <a:spcPct val="100000"/>
              </a:lnSpc>
              <a:spcBef>
                <a:spcPts val="5900"/>
              </a:spcBef>
              <a:spcAft>
                <a:spcPts val="0"/>
              </a:spcAft>
              <a:buClr>
                <a:srgbClr val="000000"/>
              </a:buClr>
              <a:buSzPts val="2250"/>
              <a:buChar char="•"/>
              <a:defRPr/>
            </a:lvl7pPr>
            <a:lvl8pPr indent="-371475" lvl="7" marL="3657600" algn="l">
              <a:lnSpc>
                <a:spcPct val="100000"/>
              </a:lnSpc>
              <a:spcBef>
                <a:spcPts val="5900"/>
              </a:spcBef>
              <a:spcAft>
                <a:spcPts val="0"/>
              </a:spcAft>
              <a:buClr>
                <a:srgbClr val="000000"/>
              </a:buClr>
              <a:buSzPts val="2250"/>
              <a:buChar char="•"/>
              <a:defRPr/>
            </a:lvl8pPr>
            <a:lvl9pPr indent="-371475" lvl="8" marL="4114800" algn="l">
              <a:lnSpc>
                <a:spcPct val="100000"/>
              </a:lnSpc>
              <a:spcBef>
                <a:spcPts val="5900"/>
              </a:spcBef>
              <a:spcAft>
                <a:spcPts val="0"/>
              </a:spcAft>
              <a:buClr>
                <a:srgbClr val="000000"/>
              </a:buClr>
              <a:buSzPts val="2250"/>
              <a:buChar char="•"/>
              <a:defRPr/>
            </a:lvl9pPr>
          </a:lstStyle>
          <a:p/>
        </p:txBody>
      </p:sp>
      <p:sp>
        <p:nvSpPr>
          <p:cNvPr id="12" name="Google Shape;12;p2"/>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hoto - 3 Up">
  <p:cSld name="Photo - 3 Up">
    <p:spTree>
      <p:nvGrpSpPr>
        <p:cNvPr id="43" name="Shape 43"/>
        <p:cNvGrpSpPr/>
        <p:nvPr/>
      </p:nvGrpSpPr>
      <p:grpSpPr>
        <a:xfrm>
          <a:off x="0" y="0"/>
          <a:ext cx="0" cy="0"/>
          <a:chOff x="0" y="0"/>
          <a:chExt cx="0" cy="0"/>
        </a:xfrm>
      </p:grpSpPr>
      <p:sp>
        <p:nvSpPr>
          <p:cNvPr id="44" name="Google Shape;44;p11"/>
          <p:cNvSpPr/>
          <p:nvPr>
            <p:ph idx="2" type="pic"/>
          </p:nvPr>
        </p:nvSpPr>
        <p:spPr>
          <a:xfrm>
            <a:off x="15760700" y="7048500"/>
            <a:ext cx="7404100" cy="55499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1pPr>
            <a:lvl2pPr lvl="1"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2pPr>
            <a:lvl3pPr lvl="2"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3pPr>
            <a:lvl4pPr lvl="3"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4pPr>
            <a:lvl5pPr lvl="4"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5pPr>
            <a:lvl6pPr lvl="5"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6pPr>
            <a:lvl7pPr lvl="6"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7pPr>
            <a:lvl8pPr lvl="7"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8pPr>
            <a:lvl9pPr lvl="8"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9pPr>
          </a:lstStyle>
          <a:p/>
        </p:txBody>
      </p:sp>
      <p:sp>
        <p:nvSpPr>
          <p:cNvPr id="45" name="Google Shape;45;p11"/>
          <p:cNvSpPr/>
          <p:nvPr>
            <p:ph idx="3" type="pic"/>
          </p:nvPr>
        </p:nvSpPr>
        <p:spPr>
          <a:xfrm>
            <a:off x="15760700" y="1130300"/>
            <a:ext cx="7404100" cy="55499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1pPr>
            <a:lvl2pPr lvl="1"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2pPr>
            <a:lvl3pPr lvl="2"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3pPr>
            <a:lvl4pPr lvl="3"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4pPr>
            <a:lvl5pPr lvl="4"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5pPr>
            <a:lvl6pPr lvl="5"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6pPr>
            <a:lvl7pPr lvl="6"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7pPr>
            <a:lvl8pPr lvl="7"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8pPr>
            <a:lvl9pPr lvl="8"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9pPr>
          </a:lstStyle>
          <a:p/>
        </p:txBody>
      </p:sp>
      <p:sp>
        <p:nvSpPr>
          <p:cNvPr id="46" name="Google Shape;46;p11"/>
          <p:cNvSpPr/>
          <p:nvPr>
            <p:ph idx="4" type="pic"/>
          </p:nvPr>
        </p:nvSpPr>
        <p:spPr>
          <a:xfrm>
            <a:off x="1206500" y="1130300"/>
            <a:ext cx="14173200" cy="114681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1pPr>
            <a:lvl2pPr lvl="1"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2pPr>
            <a:lvl3pPr lvl="2"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3pPr>
            <a:lvl4pPr lvl="3"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4pPr>
            <a:lvl5pPr lvl="4"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5pPr>
            <a:lvl6pPr lvl="5"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6pPr>
            <a:lvl7pPr lvl="6"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7pPr>
            <a:lvl8pPr lvl="7"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8pPr>
            <a:lvl9pPr lvl="8"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9pPr>
          </a:lstStyle>
          <a:p/>
        </p:txBody>
      </p:sp>
      <p:sp>
        <p:nvSpPr>
          <p:cNvPr id="47" name="Google Shape;47;p11"/>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Quote">
  <p:cSld name="Quote">
    <p:spTree>
      <p:nvGrpSpPr>
        <p:cNvPr id="48" name="Shape 48"/>
        <p:cNvGrpSpPr/>
        <p:nvPr/>
      </p:nvGrpSpPr>
      <p:grpSpPr>
        <a:xfrm>
          <a:off x="0" y="0"/>
          <a:ext cx="0" cy="0"/>
          <a:chOff x="0" y="0"/>
          <a:chExt cx="0" cy="0"/>
        </a:xfrm>
      </p:grpSpPr>
      <p:sp>
        <p:nvSpPr>
          <p:cNvPr id="49" name="Google Shape;49;p12"/>
          <p:cNvSpPr txBox="1"/>
          <p:nvPr>
            <p:ph idx="1" type="body"/>
          </p:nvPr>
        </p:nvSpPr>
        <p:spPr>
          <a:xfrm>
            <a:off x="2387600" y="8953500"/>
            <a:ext cx="19621500" cy="585521"/>
          </a:xfrm>
          <a:prstGeom prst="rect">
            <a:avLst/>
          </a:prstGeom>
          <a:noFill/>
          <a:ln>
            <a:noFill/>
          </a:ln>
        </p:spPr>
        <p:txBody>
          <a:bodyPr anchorCtr="0" anchor="t" bIns="50800" lIns="50800" spcFirstLastPara="1" rIns="50800" wrap="square" tIns="50800">
            <a:noAutofit/>
          </a:bodyPr>
          <a:lstStyle>
            <a:lvl1pPr indent="-228600" lvl="0" marL="457200" algn="ctr">
              <a:lnSpc>
                <a:spcPct val="100000"/>
              </a:lnSpc>
              <a:spcBef>
                <a:spcPts val="0"/>
              </a:spcBef>
              <a:spcAft>
                <a:spcPts val="0"/>
              </a:spcAft>
              <a:buClr>
                <a:srgbClr val="000000"/>
              </a:buClr>
              <a:buSzPts val="3200"/>
              <a:buFont typeface="Helvetica Neue"/>
              <a:buNone/>
              <a:defRPr i="1" sz="3200"/>
            </a:lvl1pPr>
            <a:lvl2pPr indent="-371475" lvl="1" marL="914400" algn="l">
              <a:lnSpc>
                <a:spcPct val="100000"/>
              </a:lnSpc>
              <a:spcBef>
                <a:spcPts val="5900"/>
              </a:spcBef>
              <a:spcAft>
                <a:spcPts val="0"/>
              </a:spcAft>
              <a:buClr>
                <a:srgbClr val="000000"/>
              </a:buClr>
              <a:buSzPts val="2250"/>
              <a:buChar char="•"/>
              <a:defRPr/>
            </a:lvl2pPr>
            <a:lvl3pPr indent="-371475" lvl="2" marL="1371600" algn="l">
              <a:lnSpc>
                <a:spcPct val="100000"/>
              </a:lnSpc>
              <a:spcBef>
                <a:spcPts val="5900"/>
              </a:spcBef>
              <a:spcAft>
                <a:spcPts val="0"/>
              </a:spcAft>
              <a:buClr>
                <a:srgbClr val="000000"/>
              </a:buClr>
              <a:buSzPts val="2250"/>
              <a:buChar char="•"/>
              <a:defRPr/>
            </a:lvl3pPr>
            <a:lvl4pPr indent="-371475" lvl="3" marL="1828800" algn="l">
              <a:lnSpc>
                <a:spcPct val="100000"/>
              </a:lnSpc>
              <a:spcBef>
                <a:spcPts val="5900"/>
              </a:spcBef>
              <a:spcAft>
                <a:spcPts val="0"/>
              </a:spcAft>
              <a:buClr>
                <a:srgbClr val="000000"/>
              </a:buClr>
              <a:buSzPts val="2250"/>
              <a:buChar char="•"/>
              <a:defRPr/>
            </a:lvl4pPr>
            <a:lvl5pPr indent="-371475" lvl="4" marL="2286000" algn="l">
              <a:lnSpc>
                <a:spcPct val="100000"/>
              </a:lnSpc>
              <a:spcBef>
                <a:spcPts val="5900"/>
              </a:spcBef>
              <a:spcAft>
                <a:spcPts val="0"/>
              </a:spcAft>
              <a:buClr>
                <a:srgbClr val="000000"/>
              </a:buClr>
              <a:buSzPts val="2250"/>
              <a:buChar char="•"/>
              <a:defRPr/>
            </a:lvl5pPr>
            <a:lvl6pPr indent="-371475" lvl="5" marL="2743200" algn="l">
              <a:lnSpc>
                <a:spcPct val="100000"/>
              </a:lnSpc>
              <a:spcBef>
                <a:spcPts val="5900"/>
              </a:spcBef>
              <a:spcAft>
                <a:spcPts val="0"/>
              </a:spcAft>
              <a:buClr>
                <a:srgbClr val="000000"/>
              </a:buClr>
              <a:buSzPts val="2250"/>
              <a:buChar char="•"/>
              <a:defRPr/>
            </a:lvl6pPr>
            <a:lvl7pPr indent="-371475" lvl="6" marL="3200400" algn="l">
              <a:lnSpc>
                <a:spcPct val="100000"/>
              </a:lnSpc>
              <a:spcBef>
                <a:spcPts val="5900"/>
              </a:spcBef>
              <a:spcAft>
                <a:spcPts val="0"/>
              </a:spcAft>
              <a:buClr>
                <a:srgbClr val="000000"/>
              </a:buClr>
              <a:buSzPts val="2250"/>
              <a:buChar char="•"/>
              <a:defRPr/>
            </a:lvl7pPr>
            <a:lvl8pPr indent="-371475" lvl="7" marL="3657600" algn="l">
              <a:lnSpc>
                <a:spcPct val="100000"/>
              </a:lnSpc>
              <a:spcBef>
                <a:spcPts val="5900"/>
              </a:spcBef>
              <a:spcAft>
                <a:spcPts val="0"/>
              </a:spcAft>
              <a:buClr>
                <a:srgbClr val="000000"/>
              </a:buClr>
              <a:buSzPts val="2250"/>
              <a:buChar char="•"/>
              <a:defRPr/>
            </a:lvl8pPr>
            <a:lvl9pPr indent="-371475" lvl="8" marL="4114800" algn="l">
              <a:lnSpc>
                <a:spcPct val="100000"/>
              </a:lnSpc>
              <a:spcBef>
                <a:spcPts val="5900"/>
              </a:spcBef>
              <a:spcAft>
                <a:spcPts val="0"/>
              </a:spcAft>
              <a:buClr>
                <a:srgbClr val="000000"/>
              </a:buClr>
              <a:buSzPts val="2250"/>
              <a:buChar char="•"/>
              <a:defRPr/>
            </a:lvl9pPr>
          </a:lstStyle>
          <a:p/>
        </p:txBody>
      </p:sp>
      <p:sp>
        <p:nvSpPr>
          <p:cNvPr id="50" name="Google Shape;50;p12"/>
          <p:cNvSpPr txBox="1"/>
          <p:nvPr>
            <p:ph idx="2" type="body"/>
          </p:nvPr>
        </p:nvSpPr>
        <p:spPr>
          <a:xfrm>
            <a:off x="2387600" y="6076950"/>
            <a:ext cx="19621500" cy="825500"/>
          </a:xfrm>
          <a:prstGeom prst="rect">
            <a:avLst/>
          </a:prstGeom>
          <a:noFill/>
          <a:ln>
            <a:noFill/>
          </a:ln>
        </p:spPr>
        <p:txBody>
          <a:bodyPr anchorCtr="0" anchor="ctr" bIns="50800" lIns="50800" spcFirstLastPara="1" rIns="50800" wrap="square" tIns="50800">
            <a:noAutofit/>
          </a:bodyPr>
          <a:lstStyle>
            <a:lvl1pPr indent="-228600" lvl="0" marL="457200" algn="ctr">
              <a:lnSpc>
                <a:spcPct val="100000"/>
              </a:lnSpc>
              <a:spcBef>
                <a:spcPts val="0"/>
              </a:spcBef>
              <a:spcAft>
                <a:spcPts val="0"/>
              </a:spcAft>
              <a:buClr>
                <a:srgbClr val="000000"/>
              </a:buClr>
              <a:buSzPts val="4800"/>
              <a:buFont typeface="Helvetica Neue"/>
              <a:buNone/>
              <a:defRPr sz="4800">
                <a:latin typeface="Helvetica Neue"/>
                <a:ea typeface="Helvetica Neue"/>
                <a:cs typeface="Helvetica Neue"/>
                <a:sym typeface="Helvetica Neue"/>
              </a:defRPr>
            </a:lvl1pPr>
            <a:lvl2pPr indent="-371475" lvl="1" marL="914400" algn="l">
              <a:lnSpc>
                <a:spcPct val="100000"/>
              </a:lnSpc>
              <a:spcBef>
                <a:spcPts val="5900"/>
              </a:spcBef>
              <a:spcAft>
                <a:spcPts val="0"/>
              </a:spcAft>
              <a:buClr>
                <a:srgbClr val="000000"/>
              </a:buClr>
              <a:buSzPts val="2250"/>
              <a:buChar char="•"/>
              <a:defRPr/>
            </a:lvl2pPr>
            <a:lvl3pPr indent="-371475" lvl="2" marL="1371600" algn="l">
              <a:lnSpc>
                <a:spcPct val="100000"/>
              </a:lnSpc>
              <a:spcBef>
                <a:spcPts val="5900"/>
              </a:spcBef>
              <a:spcAft>
                <a:spcPts val="0"/>
              </a:spcAft>
              <a:buClr>
                <a:srgbClr val="000000"/>
              </a:buClr>
              <a:buSzPts val="2250"/>
              <a:buChar char="•"/>
              <a:defRPr/>
            </a:lvl3pPr>
            <a:lvl4pPr indent="-371475" lvl="3" marL="1828800" algn="l">
              <a:lnSpc>
                <a:spcPct val="100000"/>
              </a:lnSpc>
              <a:spcBef>
                <a:spcPts val="5900"/>
              </a:spcBef>
              <a:spcAft>
                <a:spcPts val="0"/>
              </a:spcAft>
              <a:buClr>
                <a:srgbClr val="000000"/>
              </a:buClr>
              <a:buSzPts val="2250"/>
              <a:buChar char="•"/>
              <a:defRPr/>
            </a:lvl4pPr>
            <a:lvl5pPr indent="-371475" lvl="4" marL="2286000" algn="l">
              <a:lnSpc>
                <a:spcPct val="100000"/>
              </a:lnSpc>
              <a:spcBef>
                <a:spcPts val="5900"/>
              </a:spcBef>
              <a:spcAft>
                <a:spcPts val="0"/>
              </a:spcAft>
              <a:buClr>
                <a:srgbClr val="000000"/>
              </a:buClr>
              <a:buSzPts val="2250"/>
              <a:buChar char="•"/>
              <a:defRPr/>
            </a:lvl5pPr>
            <a:lvl6pPr indent="-371475" lvl="5" marL="2743200" algn="l">
              <a:lnSpc>
                <a:spcPct val="100000"/>
              </a:lnSpc>
              <a:spcBef>
                <a:spcPts val="5900"/>
              </a:spcBef>
              <a:spcAft>
                <a:spcPts val="0"/>
              </a:spcAft>
              <a:buClr>
                <a:srgbClr val="000000"/>
              </a:buClr>
              <a:buSzPts val="2250"/>
              <a:buChar char="•"/>
              <a:defRPr/>
            </a:lvl6pPr>
            <a:lvl7pPr indent="-371475" lvl="6" marL="3200400" algn="l">
              <a:lnSpc>
                <a:spcPct val="100000"/>
              </a:lnSpc>
              <a:spcBef>
                <a:spcPts val="5900"/>
              </a:spcBef>
              <a:spcAft>
                <a:spcPts val="0"/>
              </a:spcAft>
              <a:buClr>
                <a:srgbClr val="000000"/>
              </a:buClr>
              <a:buSzPts val="2250"/>
              <a:buChar char="•"/>
              <a:defRPr/>
            </a:lvl7pPr>
            <a:lvl8pPr indent="-371475" lvl="7" marL="3657600" algn="l">
              <a:lnSpc>
                <a:spcPct val="100000"/>
              </a:lnSpc>
              <a:spcBef>
                <a:spcPts val="5900"/>
              </a:spcBef>
              <a:spcAft>
                <a:spcPts val="0"/>
              </a:spcAft>
              <a:buClr>
                <a:srgbClr val="000000"/>
              </a:buClr>
              <a:buSzPts val="2250"/>
              <a:buChar char="•"/>
              <a:defRPr/>
            </a:lvl8pPr>
            <a:lvl9pPr indent="-371475" lvl="8" marL="4114800" algn="l">
              <a:lnSpc>
                <a:spcPct val="100000"/>
              </a:lnSpc>
              <a:spcBef>
                <a:spcPts val="5900"/>
              </a:spcBef>
              <a:spcAft>
                <a:spcPts val="0"/>
              </a:spcAft>
              <a:buClr>
                <a:srgbClr val="000000"/>
              </a:buClr>
              <a:buSzPts val="2250"/>
              <a:buChar char="•"/>
              <a:defRPr/>
            </a:lvl9pPr>
          </a:lstStyle>
          <a:p/>
        </p:txBody>
      </p:sp>
      <p:sp>
        <p:nvSpPr>
          <p:cNvPr id="51" name="Google Shape;51;p12"/>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hoto">
  <p:cSld name="Photo">
    <p:spTree>
      <p:nvGrpSpPr>
        <p:cNvPr id="52" name="Shape 52"/>
        <p:cNvGrpSpPr/>
        <p:nvPr/>
      </p:nvGrpSpPr>
      <p:grpSpPr>
        <a:xfrm>
          <a:off x="0" y="0"/>
          <a:ext cx="0" cy="0"/>
          <a:chOff x="0" y="0"/>
          <a:chExt cx="0" cy="0"/>
        </a:xfrm>
      </p:grpSpPr>
      <p:sp>
        <p:nvSpPr>
          <p:cNvPr id="53" name="Google Shape;53;p13"/>
          <p:cNvSpPr/>
          <p:nvPr>
            <p:ph idx="2" type="pic"/>
          </p:nvPr>
        </p:nvSpPr>
        <p:spPr>
          <a:xfrm>
            <a:off x="0" y="0"/>
            <a:ext cx="24384001" cy="13716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1pPr>
            <a:lvl2pPr lvl="1"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2pPr>
            <a:lvl3pPr lvl="2"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3pPr>
            <a:lvl4pPr lvl="3"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4pPr>
            <a:lvl5pPr lvl="4"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5pPr>
            <a:lvl6pPr lvl="5"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6pPr>
            <a:lvl7pPr lvl="6"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7pPr>
            <a:lvl8pPr lvl="7"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8pPr>
            <a:lvl9pPr lvl="8"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9pPr>
          </a:lstStyle>
          <a:p/>
        </p:txBody>
      </p:sp>
      <p:sp>
        <p:nvSpPr>
          <p:cNvPr id="54" name="Google Shape;54;p13"/>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mp; Bullets" type="tx">
  <p:cSld name="TITLE_AND_BODY">
    <p:spTree>
      <p:nvGrpSpPr>
        <p:cNvPr id="13" name="Shape 13"/>
        <p:cNvGrpSpPr/>
        <p:nvPr/>
      </p:nvGrpSpPr>
      <p:grpSpPr>
        <a:xfrm>
          <a:off x="0" y="0"/>
          <a:ext cx="0" cy="0"/>
          <a:chOff x="0" y="0"/>
          <a:chExt cx="0" cy="0"/>
        </a:xfrm>
      </p:grpSpPr>
      <p:sp>
        <p:nvSpPr>
          <p:cNvPr id="14" name="Google Shape;14;p3"/>
          <p:cNvSpPr txBox="1"/>
          <p:nvPr>
            <p:ph type="title"/>
          </p:nvPr>
        </p:nvSpPr>
        <p:spPr>
          <a:xfrm>
            <a:off x="1689100" y="355600"/>
            <a:ext cx="21005799" cy="2286000"/>
          </a:xfrm>
          <a:prstGeom prst="rect">
            <a:avLst/>
          </a:prstGeom>
          <a:noFill/>
          <a:ln>
            <a:noFill/>
          </a:ln>
        </p:spPr>
        <p:txBody>
          <a:bodyPr anchorCtr="0" anchor="ctr" bIns="50800" lIns="50800" spcFirstLastPara="1" rIns="50800" wrap="square" tIns="50800">
            <a:no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15" name="Google Shape;15;p3"/>
          <p:cNvSpPr txBox="1"/>
          <p:nvPr>
            <p:ph idx="1" type="body"/>
          </p:nvPr>
        </p:nvSpPr>
        <p:spPr>
          <a:xfrm>
            <a:off x="1689100" y="3149600"/>
            <a:ext cx="21005799" cy="9296400"/>
          </a:xfrm>
          <a:prstGeom prst="rect">
            <a:avLst/>
          </a:prstGeom>
          <a:noFill/>
          <a:ln>
            <a:noFill/>
          </a:ln>
        </p:spPr>
        <p:txBody>
          <a:bodyPr anchorCtr="0" anchor="ctr" bIns="50800" lIns="50800" spcFirstLastPara="1" rIns="50800" wrap="square" tIns="50800">
            <a:noAutofit/>
          </a:bodyPr>
          <a:lstStyle>
            <a:lvl1pPr indent="-609600" lvl="0" marL="457200" algn="l">
              <a:lnSpc>
                <a:spcPct val="100000"/>
              </a:lnSpc>
              <a:spcBef>
                <a:spcPts val="5900"/>
              </a:spcBef>
              <a:spcAft>
                <a:spcPts val="0"/>
              </a:spcAft>
              <a:buClr>
                <a:srgbClr val="000000"/>
              </a:buClr>
              <a:buSzPts val="6000"/>
              <a:buFont typeface="Helvetica Neue"/>
              <a:buChar char="•"/>
              <a:defRPr sz="4800"/>
            </a:lvl1pPr>
            <a:lvl2pPr indent="-609600" lvl="1" marL="914400" algn="l">
              <a:lnSpc>
                <a:spcPct val="100000"/>
              </a:lnSpc>
              <a:spcBef>
                <a:spcPts val="5900"/>
              </a:spcBef>
              <a:spcAft>
                <a:spcPts val="0"/>
              </a:spcAft>
              <a:buClr>
                <a:srgbClr val="000000"/>
              </a:buClr>
              <a:buSzPts val="6000"/>
              <a:buFont typeface="Helvetica Neue"/>
              <a:buChar char="•"/>
              <a:defRPr sz="4800"/>
            </a:lvl2pPr>
            <a:lvl3pPr indent="-609600" lvl="2" marL="1371600" algn="l">
              <a:lnSpc>
                <a:spcPct val="100000"/>
              </a:lnSpc>
              <a:spcBef>
                <a:spcPts val="5900"/>
              </a:spcBef>
              <a:spcAft>
                <a:spcPts val="0"/>
              </a:spcAft>
              <a:buClr>
                <a:srgbClr val="000000"/>
              </a:buClr>
              <a:buSzPts val="6000"/>
              <a:buFont typeface="Helvetica Neue"/>
              <a:buChar char="•"/>
              <a:defRPr sz="4800"/>
            </a:lvl3pPr>
            <a:lvl4pPr indent="-609600" lvl="3" marL="1828800" algn="l">
              <a:lnSpc>
                <a:spcPct val="100000"/>
              </a:lnSpc>
              <a:spcBef>
                <a:spcPts val="5900"/>
              </a:spcBef>
              <a:spcAft>
                <a:spcPts val="0"/>
              </a:spcAft>
              <a:buClr>
                <a:srgbClr val="000000"/>
              </a:buClr>
              <a:buSzPts val="6000"/>
              <a:buFont typeface="Helvetica Neue"/>
              <a:buChar char="•"/>
              <a:defRPr sz="4800"/>
            </a:lvl4pPr>
            <a:lvl5pPr indent="-609600" lvl="4" marL="2286000" algn="l">
              <a:lnSpc>
                <a:spcPct val="100000"/>
              </a:lnSpc>
              <a:spcBef>
                <a:spcPts val="5900"/>
              </a:spcBef>
              <a:spcAft>
                <a:spcPts val="0"/>
              </a:spcAft>
              <a:buClr>
                <a:srgbClr val="000000"/>
              </a:buClr>
              <a:buSzPts val="6000"/>
              <a:buFont typeface="Helvetica Neue"/>
              <a:buChar char="•"/>
              <a:defRPr sz="4800"/>
            </a:lvl5pPr>
            <a:lvl6pPr indent="-371475" lvl="5" marL="2743200" algn="l">
              <a:lnSpc>
                <a:spcPct val="100000"/>
              </a:lnSpc>
              <a:spcBef>
                <a:spcPts val="5900"/>
              </a:spcBef>
              <a:spcAft>
                <a:spcPts val="0"/>
              </a:spcAft>
              <a:buClr>
                <a:srgbClr val="000000"/>
              </a:buClr>
              <a:buSzPts val="2250"/>
              <a:buChar char="•"/>
              <a:defRPr/>
            </a:lvl6pPr>
            <a:lvl7pPr indent="-371475" lvl="6" marL="3200400" algn="l">
              <a:lnSpc>
                <a:spcPct val="100000"/>
              </a:lnSpc>
              <a:spcBef>
                <a:spcPts val="5900"/>
              </a:spcBef>
              <a:spcAft>
                <a:spcPts val="0"/>
              </a:spcAft>
              <a:buClr>
                <a:srgbClr val="000000"/>
              </a:buClr>
              <a:buSzPts val="2250"/>
              <a:buChar char="•"/>
              <a:defRPr/>
            </a:lvl7pPr>
            <a:lvl8pPr indent="-371475" lvl="7" marL="3657600" algn="l">
              <a:lnSpc>
                <a:spcPct val="100000"/>
              </a:lnSpc>
              <a:spcBef>
                <a:spcPts val="5900"/>
              </a:spcBef>
              <a:spcAft>
                <a:spcPts val="0"/>
              </a:spcAft>
              <a:buClr>
                <a:srgbClr val="000000"/>
              </a:buClr>
              <a:buSzPts val="2250"/>
              <a:buChar char="•"/>
              <a:defRPr/>
            </a:lvl8pPr>
            <a:lvl9pPr indent="-371475" lvl="8" marL="4114800" algn="l">
              <a:lnSpc>
                <a:spcPct val="100000"/>
              </a:lnSpc>
              <a:spcBef>
                <a:spcPts val="5900"/>
              </a:spcBef>
              <a:spcAft>
                <a:spcPts val="0"/>
              </a:spcAft>
              <a:buClr>
                <a:srgbClr val="000000"/>
              </a:buClr>
              <a:buSzPts val="2250"/>
              <a:buChar char="•"/>
              <a:defRPr/>
            </a:lvl9pPr>
          </a:lstStyle>
          <a:p/>
        </p:txBody>
      </p:sp>
      <p:sp>
        <p:nvSpPr>
          <p:cNvPr id="16" name="Google Shape;16;p3"/>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p:cSld name="Blank">
    <p:spTree>
      <p:nvGrpSpPr>
        <p:cNvPr id="17" name="Shape 17"/>
        <p:cNvGrpSpPr/>
        <p:nvPr/>
      </p:nvGrpSpPr>
      <p:grpSpPr>
        <a:xfrm>
          <a:off x="0" y="0"/>
          <a:ext cx="0" cy="0"/>
          <a:chOff x="0" y="0"/>
          <a:chExt cx="0" cy="0"/>
        </a:xfrm>
      </p:grpSpPr>
      <p:sp>
        <p:nvSpPr>
          <p:cNvPr id="18" name="Google Shape;18;p4"/>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hoto - Horizontal">
  <p:cSld name="Photo - Horizontal">
    <p:spTree>
      <p:nvGrpSpPr>
        <p:cNvPr id="19" name="Shape 19"/>
        <p:cNvGrpSpPr/>
        <p:nvPr/>
      </p:nvGrpSpPr>
      <p:grpSpPr>
        <a:xfrm>
          <a:off x="0" y="0"/>
          <a:ext cx="0" cy="0"/>
          <a:chOff x="0" y="0"/>
          <a:chExt cx="0" cy="0"/>
        </a:xfrm>
      </p:grpSpPr>
      <p:sp>
        <p:nvSpPr>
          <p:cNvPr id="20" name="Google Shape;20;p5"/>
          <p:cNvSpPr/>
          <p:nvPr>
            <p:ph idx="2" type="pic"/>
          </p:nvPr>
        </p:nvSpPr>
        <p:spPr>
          <a:xfrm>
            <a:off x="3125968" y="673100"/>
            <a:ext cx="18135601" cy="87376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1pPr>
            <a:lvl2pPr lvl="1"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2pPr>
            <a:lvl3pPr lvl="2"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3pPr>
            <a:lvl4pPr lvl="3"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4pPr>
            <a:lvl5pPr lvl="4"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5pPr>
            <a:lvl6pPr lvl="5"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6pPr>
            <a:lvl7pPr lvl="6"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7pPr>
            <a:lvl8pPr lvl="7"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8pPr>
            <a:lvl9pPr lvl="8"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9pPr>
          </a:lstStyle>
          <a:p/>
        </p:txBody>
      </p:sp>
      <p:sp>
        <p:nvSpPr>
          <p:cNvPr id="21" name="Google Shape;21;p5"/>
          <p:cNvSpPr txBox="1"/>
          <p:nvPr>
            <p:ph type="title"/>
          </p:nvPr>
        </p:nvSpPr>
        <p:spPr>
          <a:xfrm>
            <a:off x="635000" y="9512300"/>
            <a:ext cx="23114000" cy="2006600"/>
          </a:xfrm>
          <a:prstGeom prst="rect">
            <a:avLst/>
          </a:prstGeom>
          <a:noFill/>
          <a:ln>
            <a:noFill/>
          </a:ln>
        </p:spPr>
        <p:txBody>
          <a:bodyPr anchorCtr="0" anchor="b" bIns="50800" lIns="50800" spcFirstLastPara="1" rIns="50800" wrap="square" tIns="50800">
            <a:no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22" name="Google Shape;22;p5"/>
          <p:cNvSpPr txBox="1"/>
          <p:nvPr>
            <p:ph idx="1" type="body"/>
          </p:nvPr>
        </p:nvSpPr>
        <p:spPr>
          <a:xfrm>
            <a:off x="635000" y="11442700"/>
            <a:ext cx="23114000" cy="1587500"/>
          </a:xfrm>
          <a:prstGeom prst="rect">
            <a:avLst/>
          </a:prstGeom>
          <a:noFill/>
          <a:ln>
            <a:noFill/>
          </a:ln>
        </p:spPr>
        <p:txBody>
          <a:bodyPr anchorCtr="0" anchor="t" bIns="50800" lIns="50800" spcFirstLastPara="1" rIns="50800" wrap="square" tIns="50800">
            <a:noAutofit/>
          </a:bodyPr>
          <a:lstStyle>
            <a:lvl1pPr indent="-228600" lvl="0" marL="457200" algn="ctr">
              <a:lnSpc>
                <a:spcPct val="100000"/>
              </a:lnSpc>
              <a:spcBef>
                <a:spcPts val="0"/>
              </a:spcBef>
              <a:spcAft>
                <a:spcPts val="0"/>
              </a:spcAft>
              <a:buClr>
                <a:srgbClr val="000000"/>
              </a:buClr>
              <a:buSzPts val="5400"/>
              <a:buFont typeface="Helvetica Neue"/>
              <a:buNone/>
              <a:defRPr sz="5400"/>
            </a:lvl1pPr>
            <a:lvl2pPr indent="-228600" lvl="1" marL="914400" algn="ctr">
              <a:lnSpc>
                <a:spcPct val="100000"/>
              </a:lnSpc>
              <a:spcBef>
                <a:spcPts val="0"/>
              </a:spcBef>
              <a:spcAft>
                <a:spcPts val="0"/>
              </a:spcAft>
              <a:buClr>
                <a:srgbClr val="000000"/>
              </a:buClr>
              <a:buSzPts val="5400"/>
              <a:buFont typeface="Helvetica Neue"/>
              <a:buNone/>
              <a:defRPr sz="5400"/>
            </a:lvl2pPr>
            <a:lvl3pPr indent="-228600" lvl="2" marL="1371600" algn="ctr">
              <a:lnSpc>
                <a:spcPct val="100000"/>
              </a:lnSpc>
              <a:spcBef>
                <a:spcPts val="0"/>
              </a:spcBef>
              <a:spcAft>
                <a:spcPts val="0"/>
              </a:spcAft>
              <a:buClr>
                <a:srgbClr val="000000"/>
              </a:buClr>
              <a:buSzPts val="5400"/>
              <a:buFont typeface="Helvetica Neue"/>
              <a:buNone/>
              <a:defRPr sz="5400"/>
            </a:lvl3pPr>
            <a:lvl4pPr indent="-228600" lvl="3" marL="1828800" algn="ctr">
              <a:lnSpc>
                <a:spcPct val="100000"/>
              </a:lnSpc>
              <a:spcBef>
                <a:spcPts val="0"/>
              </a:spcBef>
              <a:spcAft>
                <a:spcPts val="0"/>
              </a:spcAft>
              <a:buClr>
                <a:srgbClr val="000000"/>
              </a:buClr>
              <a:buSzPts val="5400"/>
              <a:buFont typeface="Helvetica Neue"/>
              <a:buNone/>
              <a:defRPr sz="5400"/>
            </a:lvl4pPr>
            <a:lvl5pPr indent="-228600" lvl="4" marL="2286000" algn="ctr">
              <a:lnSpc>
                <a:spcPct val="100000"/>
              </a:lnSpc>
              <a:spcBef>
                <a:spcPts val="0"/>
              </a:spcBef>
              <a:spcAft>
                <a:spcPts val="0"/>
              </a:spcAft>
              <a:buClr>
                <a:srgbClr val="000000"/>
              </a:buClr>
              <a:buSzPts val="5400"/>
              <a:buFont typeface="Helvetica Neue"/>
              <a:buNone/>
              <a:defRPr sz="5400"/>
            </a:lvl5pPr>
            <a:lvl6pPr indent="-371475" lvl="5" marL="2743200" algn="l">
              <a:lnSpc>
                <a:spcPct val="100000"/>
              </a:lnSpc>
              <a:spcBef>
                <a:spcPts val="5900"/>
              </a:spcBef>
              <a:spcAft>
                <a:spcPts val="0"/>
              </a:spcAft>
              <a:buClr>
                <a:srgbClr val="000000"/>
              </a:buClr>
              <a:buSzPts val="2250"/>
              <a:buChar char="•"/>
              <a:defRPr/>
            </a:lvl6pPr>
            <a:lvl7pPr indent="-371475" lvl="6" marL="3200400" algn="l">
              <a:lnSpc>
                <a:spcPct val="100000"/>
              </a:lnSpc>
              <a:spcBef>
                <a:spcPts val="5900"/>
              </a:spcBef>
              <a:spcAft>
                <a:spcPts val="0"/>
              </a:spcAft>
              <a:buClr>
                <a:srgbClr val="000000"/>
              </a:buClr>
              <a:buSzPts val="2250"/>
              <a:buChar char="•"/>
              <a:defRPr/>
            </a:lvl7pPr>
            <a:lvl8pPr indent="-371475" lvl="7" marL="3657600" algn="l">
              <a:lnSpc>
                <a:spcPct val="100000"/>
              </a:lnSpc>
              <a:spcBef>
                <a:spcPts val="5900"/>
              </a:spcBef>
              <a:spcAft>
                <a:spcPts val="0"/>
              </a:spcAft>
              <a:buClr>
                <a:srgbClr val="000000"/>
              </a:buClr>
              <a:buSzPts val="2250"/>
              <a:buChar char="•"/>
              <a:defRPr/>
            </a:lvl8pPr>
            <a:lvl9pPr indent="-371475" lvl="8" marL="4114800" algn="l">
              <a:lnSpc>
                <a:spcPct val="100000"/>
              </a:lnSpc>
              <a:spcBef>
                <a:spcPts val="5900"/>
              </a:spcBef>
              <a:spcAft>
                <a:spcPts val="0"/>
              </a:spcAft>
              <a:buClr>
                <a:srgbClr val="000000"/>
              </a:buClr>
              <a:buSzPts val="2250"/>
              <a:buChar char="•"/>
              <a:defRPr/>
            </a:lvl9pPr>
          </a:lstStyle>
          <a:p/>
        </p:txBody>
      </p:sp>
      <p:sp>
        <p:nvSpPr>
          <p:cNvPr id="23" name="Google Shape;23;p5"/>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 Center">
  <p:cSld name="Title - Center">
    <p:spTree>
      <p:nvGrpSpPr>
        <p:cNvPr id="24" name="Shape 24"/>
        <p:cNvGrpSpPr/>
        <p:nvPr/>
      </p:nvGrpSpPr>
      <p:grpSpPr>
        <a:xfrm>
          <a:off x="0" y="0"/>
          <a:ext cx="0" cy="0"/>
          <a:chOff x="0" y="0"/>
          <a:chExt cx="0" cy="0"/>
        </a:xfrm>
      </p:grpSpPr>
      <p:sp>
        <p:nvSpPr>
          <p:cNvPr id="25" name="Google Shape;25;p6"/>
          <p:cNvSpPr txBox="1"/>
          <p:nvPr>
            <p:ph type="title"/>
          </p:nvPr>
        </p:nvSpPr>
        <p:spPr>
          <a:xfrm>
            <a:off x="1778000" y="4533900"/>
            <a:ext cx="20828000" cy="4648200"/>
          </a:xfrm>
          <a:prstGeom prst="rect">
            <a:avLst/>
          </a:prstGeom>
          <a:noFill/>
          <a:ln>
            <a:noFill/>
          </a:ln>
        </p:spPr>
        <p:txBody>
          <a:bodyPr anchorCtr="0" anchor="ctr" bIns="50800" lIns="50800" spcFirstLastPara="1" rIns="50800" wrap="square" tIns="50800">
            <a:no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26" name="Google Shape;26;p6"/>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hoto - Vertical">
  <p:cSld name="Photo - Vertical">
    <p:spTree>
      <p:nvGrpSpPr>
        <p:cNvPr id="27" name="Shape 27"/>
        <p:cNvGrpSpPr/>
        <p:nvPr/>
      </p:nvGrpSpPr>
      <p:grpSpPr>
        <a:xfrm>
          <a:off x="0" y="0"/>
          <a:ext cx="0" cy="0"/>
          <a:chOff x="0" y="0"/>
          <a:chExt cx="0" cy="0"/>
        </a:xfrm>
      </p:grpSpPr>
      <p:sp>
        <p:nvSpPr>
          <p:cNvPr id="28" name="Google Shape;28;p7"/>
          <p:cNvSpPr/>
          <p:nvPr>
            <p:ph idx="2" type="pic"/>
          </p:nvPr>
        </p:nvSpPr>
        <p:spPr>
          <a:xfrm>
            <a:off x="13165980" y="952500"/>
            <a:ext cx="9525001" cy="114681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1pPr>
            <a:lvl2pPr lvl="1"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2pPr>
            <a:lvl3pPr lvl="2"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3pPr>
            <a:lvl4pPr lvl="3"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4pPr>
            <a:lvl5pPr lvl="4"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5pPr>
            <a:lvl6pPr lvl="5"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6pPr>
            <a:lvl7pPr lvl="6"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7pPr>
            <a:lvl8pPr lvl="7"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8pPr>
            <a:lvl9pPr lvl="8"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9pPr>
          </a:lstStyle>
          <a:p/>
        </p:txBody>
      </p:sp>
      <p:sp>
        <p:nvSpPr>
          <p:cNvPr id="29" name="Google Shape;29;p7"/>
          <p:cNvSpPr txBox="1"/>
          <p:nvPr>
            <p:ph type="title"/>
          </p:nvPr>
        </p:nvSpPr>
        <p:spPr>
          <a:xfrm>
            <a:off x="1651000" y="952500"/>
            <a:ext cx="10223500" cy="5549900"/>
          </a:xfrm>
          <a:prstGeom prst="rect">
            <a:avLst/>
          </a:prstGeom>
          <a:noFill/>
          <a:ln>
            <a:noFill/>
          </a:ln>
        </p:spPr>
        <p:txBody>
          <a:bodyPr anchorCtr="0" anchor="b" bIns="50800" lIns="50800" spcFirstLastPara="1" rIns="50800" wrap="square" tIns="50800">
            <a:noAutofit/>
          </a:bodyPr>
          <a:lstStyle>
            <a:lvl1pPr lvl="0" algn="ctr">
              <a:lnSpc>
                <a:spcPct val="100000"/>
              </a:lnSpc>
              <a:spcBef>
                <a:spcPts val="0"/>
              </a:spcBef>
              <a:spcAft>
                <a:spcPts val="0"/>
              </a:spcAft>
              <a:buClr>
                <a:srgbClr val="000000"/>
              </a:buClr>
              <a:buSzPts val="8400"/>
              <a:buFont typeface="Helvetica Neue"/>
              <a:buNone/>
              <a:defRPr sz="8400"/>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30" name="Google Shape;30;p7"/>
          <p:cNvSpPr txBox="1"/>
          <p:nvPr>
            <p:ph idx="1" type="body"/>
          </p:nvPr>
        </p:nvSpPr>
        <p:spPr>
          <a:xfrm>
            <a:off x="1651000" y="6527800"/>
            <a:ext cx="10223500" cy="5727700"/>
          </a:xfrm>
          <a:prstGeom prst="rect">
            <a:avLst/>
          </a:prstGeom>
          <a:noFill/>
          <a:ln>
            <a:noFill/>
          </a:ln>
        </p:spPr>
        <p:txBody>
          <a:bodyPr anchorCtr="0" anchor="t" bIns="50800" lIns="50800" spcFirstLastPara="1" rIns="50800" wrap="square" tIns="50800">
            <a:noAutofit/>
          </a:bodyPr>
          <a:lstStyle>
            <a:lvl1pPr indent="-228600" lvl="0" marL="457200" algn="ctr">
              <a:lnSpc>
                <a:spcPct val="100000"/>
              </a:lnSpc>
              <a:spcBef>
                <a:spcPts val="0"/>
              </a:spcBef>
              <a:spcAft>
                <a:spcPts val="0"/>
              </a:spcAft>
              <a:buClr>
                <a:srgbClr val="000000"/>
              </a:buClr>
              <a:buSzPts val="5400"/>
              <a:buFont typeface="Helvetica Neue"/>
              <a:buNone/>
              <a:defRPr sz="5400"/>
            </a:lvl1pPr>
            <a:lvl2pPr indent="-228600" lvl="1" marL="914400" algn="ctr">
              <a:lnSpc>
                <a:spcPct val="100000"/>
              </a:lnSpc>
              <a:spcBef>
                <a:spcPts val="0"/>
              </a:spcBef>
              <a:spcAft>
                <a:spcPts val="0"/>
              </a:spcAft>
              <a:buClr>
                <a:srgbClr val="000000"/>
              </a:buClr>
              <a:buSzPts val="5400"/>
              <a:buFont typeface="Helvetica Neue"/>
              <a:buNone/>
              <a:defRPr sz="5400"/>
            </a:lvl2pPr>
            <a:lvl3pPr indent="-228600" lvl="2" marL="1371600" algn="ctr">
              <a:lnSpc>
                <a:spcPct val="100000"/>
              </a:lnSpc>
              <a:spcBef>
                <a:spcPts val="0"/>
              </a:spcBef>
              <a:spcAft>
                <a:spcPts val="0"/>
              </a:spcAft>
              <a:buClr>
                <a:srgbClr val="000000"/>
              </a:buClr>
              <a:buSzPts val="5400"/>
              <a:buFont typeface="Helvetica Neue"/>
              <a:buNone/>
              <a:defRPr sz="5400"/>
            </a:lvl3pPr>
            <a:lvl4pPr indent="-228600" lvl="3" marL="1828800" algn="ctr">
              <a:lnSpc>
                <a:spcPct val="100000"/>
              </a:lnSpc>
              <a:spcBef>
                <a:spcPts val="0"/>
              </a:spcBef>
              <a:spcAft>
                <a:spcPts val="0"/>
              </a:spcAft>
              <a:buClr>
                <a:srgbClr val="000000"/>
              </a:buClr>
              <a:buSzPts val="5400"/>
              <a:buFont typeface="Helvetica Neue"/>
              <a:buNone/>
              <a:defRPr sz="5400"/>
            </a:lvl4pPr>
            <a:lvl5pPr indent="-228600" lvl="4" marL="2286000" algn="ctr">
              <a:lnSpc>
                <a:spcPct val="100000"/>
              </a:lnSpc>
              <a:spcBef>
                <a:spcPts val="0"/>
              </a:spcBef>
              <a:spcAft>
                <a:spcPts val="0"/>
              </a:spcAft>
              <a:buClr>
                <a:srgbClr val="000000"/>
              </a:buClr>
              <a:buSzPts val="5400"/>
              <a:buFont typeface="Helvetica Neue"/>
              <a:buNone/>
              <a:defRPr sz="5400"/>
            </a:lvl5pPr>
            <a:lvl6pPr indent="-371475" lvl="5" marL="2743200" algn="l">
              <a:lnSpc>
                <a:spcPct val="100000"/>
              </a:lnSpc>
              <a:spcBef>
                <a:spcPts val="5900"/>
              </a:spcBef>
              <a:spcAft>
                <a:spcPts val="0"/>
              </a:spcAft>
              <a:buClr>
                <a:srgbClr val="000000"/>
              </a:buClr>
              <a:buSzPts val="2250"/>
              <a:buChar char="•"/>
              <a:defRPr/>
            </a:lvl6pPr>
            <a:lvl7pPr indent="-371475" lvl="6" marL="3200400" algn="l">
              <a:lnSpc>
                <a:spcPct val="100000"/>
              </a:lnSpc>
              <a:spcBef>
                <a:spcPts val="5900"/>
              </a:spcBef>
              <a:spcAft>
                <a:spcPts val="0"/>
              </a:spcAft>
              <a:buClr>
                <a:srgbClr val="000000"/>
              </a:buClr>
              <a:buSzPts val="2250"/>
              <a:buChar char="•"/>
              <a:defRPr/>
            </a:lvl7pPr>
            <a:lvl8pPr indent="-371475" lvl="7" marL="3657600" algn="l">
              <a:lnSpc>
                <a:spcPct val="100000"/>
              </a:lnSpc>
              <a:spcBef>
                <a:spcPts val="5900"/>
              </a:spcBef>
              <a:spcAft>
                <a:spcPts val="0"/>
              </a:spcAft>
              <a:buClr>
                <a:srgbClr val="000000"/>
              </a:buClr>
              <a:buSzPts val="2250"/>
              <a:buChar char="•"/>
              <a:defRPr/>
            </a:lvl8pPr>
            <a:lvl9pPr indent="-371475" lvl="8" marL="4114800" algn="l">
              <a:lnSpc>
                <a:spcPct val="100000"/>
              </a:lnSpc>
              <a:spcBef>
                <a:spcPts val="5900"/>
              </a:spcBef>
              <a:spcAft>
                <a:spcPts val="0"/>
              </a:spcAft>
              <a:buClr>
                <a:srgbClr val="000000"/>
              </a:buClr>
              <a:buSzPts val="2250"/>
              <a:buChar char="•"/>
              <a:defRPr/>
            </a:lvl9pPr>
          </a:lstStyle>
          <a:p/>
        </p:txBody>
      </p:sp>
      <p:sp>
        <p:nvSpPr>
          <p:cNvPr id="31" name="Google Shape;31;p7"/>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 Top">
  <p:cSld name="Title - Top">
    <p:spTree>
      <p:nvGrpSpPr>
        <p:cNvPr id="32" name="Shape 32"/>
        <p:cNvGrpSpPr/>
        <p:nvPr/>
      </p:nvGrpSpPr>
      <p:grpSpPr>
        <a:xfrm>
          <a:off x="0" y="0"/>
          <a:ext cx="0" cy="0"/>
          <a:chOff x="0" y="0"/>
          <a:chExt cx="0" cy="0"/>
        </a:xfrm>
      </p:grpSpPr>
      <p:sp>
        <p:nvSpPr>
          <p:cNvPr id="33" name="Google Shape;33;p8"/>
          <p:cNvSpPr txBox="1"/>
          <p:nvPr>
            <p:ph type="title"/>
          </p:nvPr>
        </p:nvSpPr>
        <p:spPr>
          <a:xfrm>
            <a:off x="1689100" y="355600"/>
            <a:ext cx="21005799" cy="2286000"/>
          </a:xfrm>
          <a:prstGeom prst="rect">
            <a:avLst/>
          </a:prstGeom>
          <a:noFill/>
          <a:ln>
            <a:noFill/>
          </a:ln>
        </p:spPr>
        <p:txBody>
          <a:bodyPr anchorCtr="0" anchor="ctr" bIns="50800" lIns="50800" spcFirstLastPara="1" rIns="50800" wrap="square" tIns="50800">
            <a:no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34" name="Google Shape;34;p8"/>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Bullets &amp; Photo">
  <p:cSld name="Title, Bullets &amp; Photo">
    <p:spTree>
      <p:nvGrpSpPr>
        <p:cNvPr id="35" name="Shape 35"/>
        <p:cNvGrpSpPr/>
        <p:nvPr/>
      </p:nvGrpSpPr>
      <p:grpSpPr>
        <a:xfrm>
          <a:off x="0" y="0"/>
          <a:ext cx="0" cy="0"/>
          <a:chOff x="0" y="0"/>
          <a:chExt cx="0" cy="0"/>
        </a:xfrm>
      </p:grpSpPr>
      <p:sp>
        <p:nvSpPr>
          <p:cNvPr id="36" name="Google Shape;36;p9"/>
          <p:cNvSpPr/>
          <p:nvPr>
            <p:ph idx="2" type="pic"/>
          </p:nvPr>
        </p:nvSpPr>
        <p:spPr>
          <a:xfrm>
            <a:off x="13169900" y="3149600"/>
            <a:ext cx="9525000" cy="92964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1pPr>
            <a:lvl2pPr lvl="1"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2pPr>
            <a:lvl3pPr lvl="2"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3pPr>
            <a:lvl4pPr lvl="3"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4pPr>
            <a:lvl5pPr lvl="4"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5pPr>
            <a:lvl6pPr lvl="5"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6pPr>
            <a:lvl7pPr lvl="6"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7pPr>
            <a:lvl8pPr lvl="7"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8pPr>
            <a:lvl9pPr lvl="8"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9pPr>
          </a:lstStyle>
          <a:p/>
        </p:txBody>
      </p:sp>
      <p:sp>
        <p:nvSpPr>
          <p:cNvPr id="37" name="Google Shape;37;p9"/>
          <p:cNvSpPr txBox="1"/>
          <p:nvPr>
            <p:ph type="title"/>
          </p:nvPr>
        </p:nvSpPr>
        <p:spPr>
          <a:xfrm>
            <a:off x="1689100" y="355600"/>
            <a:ext cx="21005799" cy="2286000"/>
          </a:xfrm>
          <a:prstGeom prst="rect">
            <a:avLst/>
          </a:prstGeom>
          <a:noFill/>
          <a:ln>
            <a:noFill/>
          </a:ln>
        </p:spPr>
        <p:txBody>
          <a:bodyPr anchorCtr="0" anchor="ctr" bIns="50800" lIns="50800" spcFirstLastPara="1" rIns="50800" wrap="square" tIns="50800">
            <a:no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38" name="Google Shape;38;p9"/>
          <p:cNvSpPr txBox="1"/>
          <p:nvPr>
            <p:ph idx="1" type="body"/>
          </p:nvPr>
        </p:nvSpPr>
        <p:spPr>
          <a:xfrm>
            <a:off x="1689100" y="3149600"/>
            <a:ext cx="10223500" cy="9296400"/>
          </a:xfrm>
          <a:prstGeom prst="rect">
            <a:avLst/>
          </a:prstGeom>
          <a:noFill/>
          <a:ln>
            <a:noFill/>
          </a:ln>
        </p:spPr>
        <p:txBody>
          <a:bodyPr anchorCtr="0" anchor="ctr" bIns="50800" lIns="50800" spcFirstLastPara="1" rIns="50800" wrap="square" tIns="50800">
            <a:noAutofit/>
          </a:bodyPr>
          <a:lstStyle>
            <a:lvl1pPr indent="-530225" lvl="0" marL="457200" algn="l">
              <a:lnSpc>
                <a:spcPct val="100000"/>
              </a:lnSpc>
              <a:spcBef>
                <a:spcPts val="4500"/>
              </a:spcBef>
              <a:spcAft>
                <a:spcPts val="0"/>
              </a:spcAft>
              <a:buClr>
                <a:srgbClr val="000000"/>
              </a:buClr>
              <a:buSzPts val="4750"/>
              <a:buFont typeface="Helvetica Neue"/>
              <a:buChar char="•"/>
              <a:defRPr sz="3800"/>
            </a:lvl1pPr>
            <a:lvl2pPr indent="-530225" lvl="1" marL="914400" algn="l">
              <a:lnSpc>
                <a:spcPct val="100000"/>
              </a:lnSpc>
              <a:spcBef>
                <a:spcPts val="4500"/>
              </a:spcBef>
              <a:spcAft>
                <a:spcPts val="0"/>
              </a:spcAft>
              <a:buClr>
                <a:srgbClr val="000000"/>
              </a:buClr>
              <a:buSzPts val="4750"/>
              <a:buFont typeface="Helvetica Neue"/>
              <a:buChar char="•"/>
              <a:defRPr sz="3800"/>
            </a:lvl2pPr>
            <a:lvl3pPr indent="-530225" lvl="2" marL="1371600" algn="l">
              <a:lnSpc>
                <a:spcPct val="100000"/>
              </a:lnSpc>
              <a:spcBef>
                <a:spcPts val="4500"/>
              </a:spcBef>
              <a:spcAft>
                <a:spcPts val="0"/>
              </a:spcAft>
              <a:buClr>
                <a:srgbClr val="000000"/>
              </a:buClr>
              <a:buSzPts val="4750"/>
              <a:buFont typeface="Helvetica Neue"/>
              <a:buChar char="•"/>
              <a:defRPr sz="3800"/>
            </a:lvl3pPr>
            <a:lvl4pPr indent="-530225" lvl="3" marL="1828800" algn="l">
              <a:lnSpc>
                <a:spcPct val="100000"/>
              </a:lnSpc>
              <a:spcBef>
                <a:spcPts val="4500"/>
              </a:spcBef>
              <a:spcAft>
                <a:spcPts val="0"/>
              </a:spcAft>
              <a:buClr>
                <a:srgbClr val="000000"/>
              </a:buClr>
              <a:buSzPts val="4750"/>
              <a:buFont typeface="Helvetica Neue"/>
              <a:buChar char="•"/>
              <a:defRPr sz="3800"/>
            </a:lvl4pPr>
            <a:lvl5pPr indent="-530225" lvl="4" marL="2286000" algn="l">
              <a:lnSpc>
                <a:spcPct val="100000"/>
              </a:lnSpc>
              <a:spcBef>
                <a:spcPts val="4500"/>
              </a:spcBef>
              <a:spcAft>
                <a:spcPts val="0"/>
              </a:spcAft>
              <a:buClr>
                <a:srgbClr val="000000"/>
              </a:buClr>
              <a:buSzPts val="4750"/>
              <a:buFont typeface="Helvetica Neue"/>
              <a:buChar char="•"/>
              <a:defRPr sz="3800"/>
            </a:lvl5pPr>
            <a:lvl6pPr indent="-371475" lvl="5" marL="2743200" algn="l">
              <a:lnSpc>
                <a:spcPct val="100000"/>
              </a:lnSpc>
              <a:spcBef>
                <a:spcPts val="5900"/>
              </a:spcBef>
              <a:spcAft>
                <a:spcPts val="0"/>
              </a:spcAft>
              <a:buClr>
                <a:srgbClr val="000000"/>
              </a:buClr>
              <a:buSzPts val="2250"/>
              <a:buChar char="•"/>
              <a:defRPr/>
            </a:lvl6pPr>
            <a:lvl7pPr indent="-371475" lvl="6" marL="3200400" algn="l">
              <a:lnSpc>
                <a:spcPct val="100000"/>
              </a:lnSpc>
              <a:spcBef>
                <a:spcPts val="5900"/>
              </a:spcBef>
              <a:spcAft>
                <a:spcPts val="0"/>
              </a:spcAft>
              <a:buClr>
                <a:srgbClr val="000000"/>
              </a:buClr>
              <a:buSzPts val="2250"/>
              <a:buChar char="•"/>
              <a:defRPr/>
            </a:lvl7pPr>
            <a:lvl8pPr indent="-371475" lvl="7" marL="3657600" algn="l">
              <a:lnSpc>
                <a:spcPct val="100000"/>
              </a:lnSpc>
              <a:spcBef>
                <a:spcPts val="5900"/>
              </a:spcBef>
              <a:spcAft>
                <a:spcPts val="0"/>
              </a:spcAft>
              <a:buClr>
                <a:srgbClr val="000000"/>
              </a:buClr>
              <a:buSzPts val="2250"/>
              <a:buChar char="•"/>
              <a:defRPr/>
            </a:lvl8pPr>
            <a:lvl9pPr indent="-371475" lvl="8" marL="4114800" algn="l">
              <a:lnSpc>
                <a:spcPct val="100000"/>
              </a:lnSpc>
              <a:spcBef>
                <a:spcPts val="5900"/>
              </a:spcBef>
              <a:spcAft>
                <a:spcPts val="0"/>
              </a:spcAft>
              <a:buClr>
                <a:srgbClr val="000000"/>
              </a:buClr>
              <a:buSzPts val="2250"/>
              <a:buChar char="•"/>
              <a:defRPr/>
            </a:lvl9pPr>
          </a:lstStyle>
          <a:p/>
        </p:txBody>
      </p:sp>
      <p:sp>
        <p:nvSpPr>
          <p:cNvPr id="39" name="Google Shape;39;p9"/>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ullets">
  <p:cSld name="Bullets">
    <p:spTree>
      <p:nvGrpSpPr>
        <p:cNvPr id="40" name="Shape 40"/>
        <p:cNvGrpSpPr/>
        <p:nvPr/>
      </p:nvGrpSpPr>
      <p:grpSpPr>
        <a:xfrm>
          <a:off x="0" y="0"/>
          <a:ext cx="0" cy="0"/>
          <a:chOff x="0" y="0"/>
          <a:chExt cx="0" cy="0"/>
        </a:xfrm>
      </p:grpSpPr>
      <p:sp>
        <p:nvSpPr>
          <p:cNvPr id="41" name="Google Shape;41;p10"/>
          <p:cNvSpPr txBox="1"/>
          <p:nvPr>
            <p:ph idx="1" type="body"/>
          </p:nvPr>
        </p:nvSpPr>
        <p:spPr>
          <a:xfrm>
            <a:off x="1689100" y="1778000"/>
            <a:ext cx="21005799" cy="10160000"/>
          </a:xfrm>
          <a:prstGeom prst="rect">
            <a:avLst/>
          </a:prstGeom>
          <a:noFill/>
          <a:ln>
            <a:noFill/>
          </a:ln>
        </p:spPr>
        <p:txBody>
          <a:bodyPr anchorCtr="0" anchor="ctr" bIns="50800" lIns="50800" spcFirstLastPara="1" rIns="50800" wrap="square" tIns="50800">
            <a:noAutofit/>
          </a:bodyPr>
          <a:lstStyle>
            <a:lvl1pPr indent="-609600" lvl="0" marL="457200" algn="l">
              <a:lnSpc>
                <a:spcPct val="100000"/>
              </a:lnSpc>
              <a:spcBef>
                <a:spcPts val="5900"/>
              </a:spcBef>
              <a:spcAft>
                <a:spcPts val="0"/>
              </a:spcAft>
              <a:buClr>
                <a:srgbClr val="000000"/>
              </a:buClr>
              <a:buSzPts val="6000"/>
              <a:buFont typeface="Helvetica Neue"/>
              <a:buChar char="•"/>
              <a:defRPr sz="4800"/>
            </a:lvl1pPr>
            <a:lvl2pPr indent="-609600" lvl="1" marL="914400" algn="l">
              <a:lnSpc>
                <a:spcPct val="100000"/>
              </a:lnSpc>
              <a:spcBef>
                <a:spcPts val="5900"/>
              </a:spcBef>
              <a:spcAft>
                <a:spcPts val="0"/>
              </a:spcAft>
              <a:buClr>
                <a:srgbClr val="000000"/>
              </a:buClr>
              <a:buSzPts val="6000"/>
              <a:buFont typeface="Helvetica Neue"/>
              <a:buChar char="•"/>
              <a:defRPr sz="4800"/>
            </a:lvl2pPr>
            <a:lvl3pPr indent="-609600" lvl="2" marL="1371600" algn="l">
              <a:lnSpc>
                <a:spcPct val="100000"/>
              </a:lnSpc>
              <a:spcBef>
                <a:spcPts val="5900"/>
              </a:spcBef>
              <a:spcAft>
                <a:spcPts val="0"/>
              </a:spcAft>
              <a:buClr>
                <a:srgbClr val="000000"/>
              </a:buClr>
              <a:buSzPts val="6000"/>
              <a:buFont typeface="Helvetica Neue"/>
              <a:buChar char="•"/>
              <a:defRPr sz="4800"/>
            </a:lvl3pPr>
            <a:lvl4pPr indent="-609600" lvl="3" marL="1828800" algn="l">
              <a:lnSpc>
                <a:spcPct val="100000"/>
              </a:lnSpc>
              <a:spcBef>
                <a:spcPts val="5900"/>
              </a:spcBef>
              <a:spcAft>
                <a:spcPts val="0"/>
              </a:spcAft>
              <a:buClr>
                <a:srgbClr val="000000"/>
              </a:buClr>
              <a:buSzPts val="6000"/>
              <a:buFont typeface="Helvetica Neue"/>
              <a:buChar char="•"/>
              <a:defRPr sz="4800"/>
            </a:lvl4pPr>
            <a:lvl5pPr indent="-609600" lvl="4" marL="2286000" algn="l">
              <a:lnSpc>
                <a:spcPct val="100000"/>
              </a:lnSpc>
              <a:spcBef>
                <a:spcPts val="5900"/>
              </a:spcBef>
              <a:spcAft>
                <a:spcPts val="0"/>
              </a:spcAft>
              <a:buClr>
                <a:srgbClr val="000000"/>
              </a:buClr>
              <a:buSzPts val="6000"/>
              <a:buFont typeface="Helvetica Neue"/>
              <a:buChar char="•"/>
              <a:defRPr sz="4800"/>
            </a:lvl5pPr>
            <a:lvl6pPr indent="-371475" lvl="5" marL="2743200" algn="l">
              <a:lnSpc>
                <a:spcPct val="100000"/>
              </a:lnSpc>
              <a:spcBef>
                <a:spcPts val="5900"/>
              </a:spcBef>
              <a:spcAft>
                <a:spcPts val="0"/>
              </a:spcAft>
              <a:buClr>
                <a:srgbClr val="000000"/>
              </a:buClr>
              <a:buSzPts val="2250"/>
              <a:buChar char="•"/>
              <a:defRPr/>
            </a:lvl6pPr>
            <a:lvl7pPr indent="-371475" lvl="6" marL="3200400" algn="l">
              <a:lnSpc>
                <a:spcPct val="100000"/>
              </a:lnSpc>
              <a:spcBef>
                <a:spcPts val="5900"/>
              </a:spcBef>
              <a:spcAft>
                <a:spcPts val="0"/>
              </a:spcAft>
              <a:buClr>
                <a:srgbClr val="000000"/>
              </a:buClr>
              <a:buSzPts val="2250"/>
              <a:buChar char="•"/>
              <a:defRPr/>
            </a:lvl7pPr>
            <a:lvl8pPr indent="-371475" lvl="7" marL="3657600" algn="l">
              <a:lnSpc>
                <a:spcPct val="100000"/>
              </a:lnSpc>
              <a:spcBef>
                <a:spcPts val="5900"/>
              </a:spcBef>
              <a:spcAft>
                <a:spcPts val="0"/>
              </a:spcAft>
              <a:buClr>
                <a:srgbClr val="000000"/>
              </a:buClr>
              <a:buSzPts val="2250"/>
              <a:buChar char="•"/>
              <a:defRPr/>
            </a:lvl8pPr>
            <a:lvl9pPr indent="-371475" lvl="8" marL="4114800" algn="l">
              <a:lnSpc>
                <a:spcPct val="100000"/>
              </a:lnSpc>
              <a:spcBef>
                <a:spcPts val="5900"/>
              </a:spcBef>
              <a:spcAft>
                <a:spcPts val="0"/>
              </a:spcAft>
              <a:buClr>
                <a:srgbClr val="000000"/>
              </a:buClr>
              <a:buSzPts val="2250"/>
              <a:buChar char="•"/>
              <a:defRPr/>
            </a:lvl9pPr>
          </a:lstStyle>
          <a:p/>
        </p:txBody>
      </p:sp>
      <p:sp>
        <p:nvSpPr>
          <p:cNvPr id="42" name="Google Shape;42;p10"/>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2.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1689100" y="355600"/>
            <a:ext cx="21005799" cy="2286000"/>
          </a:xfrm>
          <a:prstGeom prst="rect">
            <a:avLst/>
          </a:prstGeom>
          <a:noFill/>
          <a:ln>
            <a:noFill/>
          </a:ln>
        </p:spPr>
        <p:txBody>
          <a:bodyPr anchorCtr="0" anchor="ctr" bIns="50800" lIns="50800" spcFirstLastPara="1" rIns="50800" wrap="square" tIns="50800">
            <a:noAutofit/>
          </a:bodyPr>
          <a:lstStyle>
            <a:lvl1pPr lvl="0" marR="0" rtl="0" algn="ctr">
              <a:lnSpc>
                <a:spcPct val="100000"/>
              </a:lnSpc>
              <a:spcBef>
                <a:spcPts val="0"/>
              </a:spcBef>
              <a:spcAft>
                <a:spcPts val="0"/>
              </a:spcAft>
              <a:buClr>
                <a:srgbClr val="000000"/>
              </a:buClr>
              <a:buSzPts val="11200"/>
              <a:buFont typeface="Helvetica Neue"/>
              <a:buNone/>
              <a:defRPr b="0" i="0" sz="11200" u="none" cap="none" strike="noStrike">
                <a:solidFill>
                  <a:srgbClr val="000000"/>
                </a:solidFill>
                <a:latin typeface="Helvetica Neue"/>
                <a:ea typeface="Helvetica Neue"/>
                <a:cs typeface="Helvetica Neue"/>
                <a:sym typeface="Helvetica Neue"/>
              </a:defRPr>
            </a:lvl1pPr>
            <a:lvl2pPr lvl="1" marR="0" rtl="0" algn="ctr">
              <a:lnSpc>
                <a:spcPct val="100000"/>
              </a:lnSpc>
              <a:spcBef>
                <a:spcPts val="0"/>
              </a:spcBef>
              <a:spcAft>
                <a:spcPts val="0"/>
              </a:spcAft>
              <a:buClr>
                <a:srgbClr val="000000"/>
              </a:buClr>
              <a:buSzPts val="11200"/>
              <a:buFont typeface="Helvetica Neue"/>
              <a:buNone/>
              <a:defRPr b="0" i="0" sz="11200" u="none" cap="none" strike="noStrike">
                <a:solidFill>
                  <a:srgbClr val="000000"/>
                </a:solidFill>
                <a:latin typeface="Helvetica Neue"/>
                <a:ea typeface="Helvetica Neue"/>
                <a:cs typeface="Helvetica Neue"/>
                <a:sym typeface="Helvetica Neue"/>
              </a:defRPr>
            </a:lvl2pPr>
            <a:lvl3pPr lvl="2" marR="0" rtl="0" algn="ctr">
              <a:lnSpc>
                <a:spcPct val="100000"/>
              </a:lnSpc>
              <a:spcBef>
                <a:spcPts val="0"/>
              </a:spcBef>
              <a:spcAft>
                <a:spcPts val="0"/>
              </a:spcAft>
              <a:buClr>
                <a:srgbClr val="000000"/>
              </a:buClr>
              <a:buSzPts val="11200"/>
              <a:buFont typeface="Helvetica Neue"/>
              <a:buNone/>
              <a:defRPr b="0" i="0" sz="11200" u="none" cap="none" strike="noStrike">
                <a:solidFill>
                  <a:srgbClr val="000000"/>
                </a:solidFill>
                <a:latin typeface="Helvetica Neue"/>
                <a:ea typeface="Helvetica Neue"/>
                <a:cs typeface="Helvetica Neue"/>
                <a:sym typeface="Helvetica Neue"/>
              </a:defRPr>
            </a:lvl3pPr>
            <a:lvl4pPr lvl="3" marR="0" rtl="0" algn="ctr">
              <a:lnSpc>
                <a:spcPct val="100000"/>
              </a:lnSpc>
              <a:spcBef>
                <a:spcPts val="0"/>
              </a:spcBef>
              <a:spcAft>
                <a:spcPts val="0"/>
              </a:spcAft>
              <a:buClr>
                <a:srgbClr val="000000"/>
              </a:buClr>
              <a:buSzPts val="11200"/>
              <a:buFont typeface="Helvetica Neue"/>
              <a:buNone/>
              <a:defRPr b="0" i="0" sz="11200" u="none" cap="none" strike="noStrike">
                <a:solidFill>
                  <a:srgbClr val="000000"/>
                </a:solidFill>
                <a:latin typeface="Helvetica Neue"/>
                <a:ea typeface="Helvetica Neue"/>
                <a:cs typeface="Helvetica Neue"/>
                <a:sym typeface="Helvetica Neue"/>
              </a:defRPr>
            </a:lvl4pPr>
            <a:lvl5pPr lvl="4" marR="0" rtl="0" algn="ctr">
              <a:lnSpc>
                <a:spcPct val="100000"/>
              </a:lnSpc>
              <a:spcBef>
                <a:spcPts val="0"/>
              </a:spcBef>
              <a:spcAft>
                <a:spcPts val="0"/>
              </a:spcAft>
              <a:buClr>
                <a:srgbClr val="000000"/>
              </a:buClr>
              <a:buSzPts val="11200"/>
              <a:buFont typeface="Helvetica Neue"/>
              <a:buNone/>
              <a:defRPr b="0" i="0" sz="11200" u="none" cap="none" strike="noStrike">
                <a:solidFill>
                  <a:srgbClr val="000000"/>
                </a:solidFill>
                <a:latin typeface="Helvetica Neue"/>
                <a:ea typeface="Helvetica Neue"/>
                <a:cs typeface="Helvetica Neue"/>
                <a:sym typeface="Helvetica Neue"/>
              </a:defRPr>
            </a:lvl5pPr>
            <a:lvl6pPr lvl="5" marR="0" rtl="0" algn="ctr">
              <a:lnSpc>
                <a:spcPct val="100000"/>
              </a:lnSpc>
              <a:spcBef>
                <a:spcPts val="0"/>
              </a:spcBef>
              <a:spcAft>
                <a:spcPts val="0"/>
              </a:spcAft>
              <a:buClr>
                <a:srgbClr val="000000"/>
              </a:buClr>
              <a:buSzPts val="11200"/>
              <a:buFont typeface="Helvetica Neue"/>
              <a:buNone/>
              <a:defRPr b="0" i="0" sz="11200" u="none" cap="none" strike="noStrike">
                <a:solidFill>
                  <a:srgbClr val="000000"/>
                </a:solidFill>
                <a:latin typeface="Helvetica Neue"/>
                <a:ea typeface="Helvetica Neue"/>
                <a:cs typeface="Helvetica Neue"/>
                <a:sym typeface="Helvetica Neue"/>
              </a:defRPr>
            </a:lvl6pPr>
            <a:lvl7pPr lvl="6" marR="0" rtl="0" algn="ctr">
              <a:lnSpc>
                <a:spcPct val="100000"/>
              </a:lnSpc>
              <a:spcBef>
                <a:spcPts val="0"/>
              </a:spcBef>
              <a:spcAft>
                <a:spcPts val="0"/>
              </a:spcAft>
              <a:buClr>
                <a:srgbClr val="000000"/>
              </a:buClr>
              <a:buSzPts val="11200"/>
              <a:buFont typeface="Helvetica Neue"/>
              <a:buNone/>
              <a:defRPr b="0" i="0" sz="11200" u="none" cap="none" strike="noStrike">
                <a:solidFill>
                  <a:srgbClr val="000000"/>
                </a:solidFill>
                <a:latin typeface="Helvetica Neue"/>
                <a:ea typeface="Helvetica Neue"/>
                <a:cs typeface="Helvetica Neue"/>
                <a:sym typeface="Helvetica Neue"/>
              </a:defRPr>
            </a:lvl7pPr>
            <a:lvl8pPr lvl="7" marR="0" rtl="0" algn="ctr">
              <a:lnSpc>
                <a:spcPct val="100000"/>
              </a:lnSpc>
              <a:spcBef>
                <a:spcPts val="0"/>
              </a:spcBef>
              <a:spcAft>
                <a:spcPts val="0"/>
              </a:spcAft>
              <a:buClr>
                <a:srgbClr val="000000"/>
              </a:buClr>
              <a:buSzPts val="11200"/>
              <a:buFont typeface="Helvetica Neue"/>
              <a:buNone/>
              <a:defRPr b="0" i="0" sz="11200" u="none" cap="none" strike="noStrike">
                <a:solidFill>
                  <a:srgbClr val="000000"/>
                </a:solidFill>
                <a:latin typeface="Helvetica Neue"/>
                <a:ea typeface="Helvetica Neue"/>
                <a:cs typeface="Helvetica Neue"/>
                <a:sym typeface="Helvetica Neue"/>
              </a:defRPr>
            </a:lvl8pPr>
            <a:lvl9pPr lvl="8" marR="0" rtl="0" algn="ctr">
              <a:lnSpc>
                <a:spcPct val="100000"/>
              </a:lnSpc>
              <a:spcBef>
                <a:spcPts val="0"/>
              </a:spcBef>
              <a:spcAft>
                <a:spcPts val="0"/>
              </a:spcAft>
              <a:buClr>
                <a:srgbClr val="000000"/>
              </a:buClr>
              <a:buSzPts val="11200"/>
              <a:buFont typeface="Helvetica Neue"/>
              <a:buNone/>
              <a:defRPr b="0" i="0" sz="11200" u="none" cap="none" strike="noStrike">
                <a:solidFill>
                  <a:srgbClr val="000000"/>
                </a:solidFill>
                <a:latin typeface="Helvetica Neue"/>
                <a:ea typeface="Helvetica Neue"/>
                <a:cs typeface="Helvetica Neue"/>
                <a:sym typeface="Helvetica Neue"/>
              </a:defRPr>
            </a:lvl9pPr>
          </a:lstStyle>
          <a:p/>
        </p:txBody>
      </p:sp>
      <p:sp>
        <p:nvSpPr>
          <p:cNvPr id="7" name="Google Shape;7;p1"/>
          <p:cNvSpPr txBox="1"/>
          <p:nvPr>
            <p:ph idx="1" type="body"/>
          </p:nvPr>
        </p:nvSpPr>
        <p:spPr>
          <a:xfrm>
            <a:off x="1689100" y="3149600"/>
            <a:ext cx="21005799" cy="9296400"/>
          </a:xfrm>
          <a:prstGeom prst="rect">
            <a:avLst/>
          </a:prstGeom>
          <a:noFill/>
          <a:ln>
            <a:noFill/>
          </a:ln>
        </p:spPr>
        <p:txBody>
          <a:bodyPr anchorCtr="0" anchor="ctr" bIns="50800" lIns="50800" spcFirstLastPara="1" rIns="50800" wrap="square" tIns="50800">
            <a:noAutofit/>
          </a:bodyPr>
          <a:lstStyle>
            <a:lvl1pPr indent="-641350" lvl="0" marL="45720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1pPr>
            <a:lvl2pPr indent="-641350" lvl="1" marL="91440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2pPr>
            <a:lvl3pPr indent="-641350" lvl="2" marL="137160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3pPr>
            <a:lvl4pPr indent="-641350" lvl="3" marL="182880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4pPr>
            <a:lvl5pPr indent="-641350" lvl="4" marL="228600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5pPr>
            <a:lvl6pPr indent="-641350" lvl="5" marL="274320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6pPr>
            <a:lvl7pPr indent="-641350" lvl="6" marL="320040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7pPr>
            <a:lvl8pPr indent="-641350" lvl="7" marL="365760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8pPr>
            <a:lvl9pPr indent="-641350" lvl="8" marL="411480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9pPr>
          </a:lstStyle>
          <a:p/>
        </p:txBody>
      </p:sp>
      <p:sp>
        <p:nvSpPr>
          <p:cNvPr id="8" name="Google Shape;8;p1"/>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1pPr>
            <a:lvl2pPr indent="0" lvl="1"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2pPr>
            <a:lvl3pPr indent="0" lvl="2"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3pPr>
            <a:lvl4pPr indent="0" lvl="3"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4pPr>
            <a:lvl5pPr indent="0" lvl="4"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5pPr>
            <a:lvl6pPr indent="0" lvl="5"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6pPr>
            <a:lvl7pPr indent="0" lvl="6"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7pPr>
            <a:lvl8pPr indent="0" lvl="7"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8pPr>
            <a:lvl9pPr indent="0" lvl="8"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mc:AlternateContent>
    <mc:Choice Requires="p14">
      <p:transition spd="slow" p14:dur="1000">
        <p14:prism dir="l"/>
      </p:transition>
    </mc:Choice>
    <mc:Fallback>
      <p:transition spd="slow">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jpg"/><Relationship Id="rId4" Type="http://schemas.openxmlformats.org/officeDocument/2006/relationships/hyperlink" Target="mailto:gym@fitness.com" TargetMode="External"/><Relationship Id="rId5"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3.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8.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7.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0.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14.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5.jpg"/><Relationship Id="rId4" Type="http://schemas.openxmlformats.org/officeDocument/2006/relationships/image" Target="../media/image19.jpg"/><Relationship Id="rId5" Type="http://schemas.openxmlformats.org/officeDocument/2006/relationships/image" Target="../media/image17.jpg"/><Relationship Id="rId6" Type="http://schemas.openxmlformats.org/officeDocument/2006/relationships/image" Target="../media/image11.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24.jpg"/><Relationship Id="rId4" Type="http://schemas.openxmlformats.org/officeDocument/2006/relationships/image" Target="../media/image21.jpg"/><Relationship Id="rId5" Type="http://schemas.openxmlformats.org/officeDocument/2006/relationships/image" Target="../media/image20.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22.jpg"/><Relationship Id="rId4" Type="http://schemas.openxmlformats.org/officeDocument/2006/relationships/hyperlink" Target="mailto:gym@fitness.com" TargetMode="External"/><Relationship Id="rId5" Type="http://schemas.openxmlformats.org/officeDocument/2006/relationships/image" Target="../media/image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4.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3.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9.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23.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6.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2.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6.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5.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8" name="Shape 58"/>
        <p:cNvGrpSpPr/>
        <p:nvPr/>
      </p:nvGrpSpPr>
      <p:grpSpPr>
        <a:xfrm>
          <a:off x="0" y="0"/>
          <a:ext cx="0" cy="0"/>
          <a:chOff x="0" y="0"/>
          <a:chExt cx="0" cy="0"/>
        </a:xfrm>
      </p:grpSpPr>
      <p:pic>
        <p:nvPicPr>
          <p:cNvPr id="59" name="Google Shape;59;p14"/>
          <p:cNvPicPr preferRelativeResize="0"/>
          <p:nvPr/>
        </p:nvPicPr>
        <p:blipFill rotWithShape="1">
          <a:blip r:embed="rId3">
            <a:alphaModFix/>
          </a:blip>
          <a:srcRect b="14990" l="254" r="8093" t="7482"/>
          <a:stretch/>
        </p:blipFill>
        <p:spPr>
          <a:xfrm>
            <a:off x="-30957" y="-7442"/>
            <a:ext cx="24445914" cy="13730883"/>
          </a:xfrm>
          <a:prstGeom prst="rect">
            <a:avLst/>
          </a:prstGeom>
          <a:noFill/>
          <a:ln>
            <a:noFill/>
          </a:ln>
        </p:spPr>
      </p:pic>
      <p:sp>
        <p:nvSpPr>
          <p:cNvPr id="60" name="Google Shape;60;p14"/>
          <p:cNvSpPr txBox="1"/>
          <p:nvPr>
            <p:ph idx="4294967295" type="subTitle"/>
          </p:nvPr>
        </p:nvSpPr>
        <p:spPr>
          <a:xfrm>
            <a:off x="1608666" y="8513233"/>
            <a:ext cx="10711955" cy="2442568"/>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rgbClr val="FFFFFF"/>
              </a:buClr>
              <a:buSzPts val="5000"/>
              <a:buFont typeface="Poppins"/>
              <a:buNone/>
            </a:pPr>
            <a:r>
              <a:rPr b="0" i="0" lang="en-US" sz="5000" u="none" cap="none" strike="noStrike">
                <a:solidFill>
                  <a:srgbClr val="FFFFFF"/>
                </a:solidFill>
                <a:latin typeface="Poppins"/>
                <a:ea typeface="Poppins"/>
                <a:cs typeface="Poppins"/>
                <a:sym typeface="Poppins"/>
              </a:rPr>
              <a:t>+6473 832829</a:t>
            </a:r>
            <a:endParaRPr/>
          </a:p>
          <a:p>
            <a:pPr indent="0" lvl="0" marL="0" marR="0" rtl="0" algn="l">
              <a:lnSpc>
                <a:spcPct val="100000"/>
              </a:lnSpc>
              <a:spcBef>
                <a:spcPts val="0"/>
              </a:spcBef>
              <a:spcAft>
                <a:spcPts val="0"/>
              </a:spcAft>
              <a:buClr>
                <a:srgbClr val="FFFFFF"/>
              </a:buClr>
              <a:buSzPts val="5000"/>
              <a:buFont typeface="Poppins"/>
              <a:buNone/>
            </a:pPr>
            <a:r>
              <a:rPr b="0" i="0" lang="en-US" sz="5000" cap="none" strike="noStrike">
                <a:solidFill>
                  <a:srgbClr val="FFFFFF"/>
                </a:solidFill>
                <a:latin typeface="Poppins"/>
                <a:ea typeface="Poppins"/>
                <a:cs typeface="Poppins"/>
                <a:sym typeface="Poppins"/>
              </a:rPr>
              <a:t>gym@fitness.com</a:t>
            </a:r>
            <a:endParaRPr b="0" i="0" sz="5400" cap="none" strike="noStrike">
              <a:solidFill>
                <a:srgbClr val="000000"/>
              </a:solidFill>
              <a:uFill>
                <a:noFill/>
              </a:uFill>
              <a:latin typeface="Helvetica Neue"/>
              <a:ea typeface="Helvetica Neue"/>
              <a:cs typeface="Helvetica Neue"/>
              <a:sym typeface="Helvetica Neue"/>
              <a:hlinkClick r:id="rId4"/>
            </a:endParaRPr>
          </a:p>
        </p:txBody>
      </p:sp>
      <p:sp>
        <p:nvSpPr>
          <p:cNvPr id="61" name="Google Shape;61;p14"/>
          <p:cNvSpPr txBox="1"/>
          <p:nvPr>
            <p:ph idx="4294967295" type="ctrTitle"/>
          </p:nvPr>
        </p:nvSpPr>
        <p:spPr>
          <a:xfrm>
            <a:off x="1678026" y="2833625"/>
            <a:ext cx="13821600" cy="5701200"/>
          </a:xfrm>
          <a:prstGeom prst="rect">
            <a:avLst/>
          </a:prstGeom>
          <a:noFill/>
          <a:ln>
            <a:noFill/>
          </a:ln>
        </p:spPr>
        <p:txBody>
          <a:bodyPr anchorCtr="0" anchor="b" bIns="50800" lIns="50800" spcFirstLastPara="1" rIns="50800" wrap="square" tIns="50800">
            <a:noAutofit/>
          </a:bodyPr>
          <a:lstStyle/>
          <a:p>
            <a:pPr indent="0" lvl="0" marL="0" marR="0" rtl="0" algn="l">
              <a:lnSpc>
                <a:spcPct val="100000"/>
              </a:lnSpc>
              <a:spcBef>
                <a:spcPts val="0"/>
              </a:spcBef>
              <a:spcAft>
                <a:spcPts val="0"/>
              </a:spcAft>
              <a:buClr>
                <a:srgbClr val="F3B802"/>
              </a:buClr>
              <a:buSzPts val="14400"/>
              <a:buFont typeface="Poppins SemiBold"/>
              <a:buNone/>
            </a:pPr>
            <a:r>
              <a:rPr b="0" i="0" lang="en-US" sz="14400" u="none" cap="none" strike="noStrike">
                <a:solidFill>
                  <a:srgbClr val="F3B802"/>
                </a:solidFill>
                <a:latin typeface="Poppins SemiBold"/>
                <a:ea typeface="Poppins SemiBold"/>
                <a:cs typeface="Poppins SemiBold"/>
                <a:sym typeface="Poppins SemiBold"/>
              </a:rPr>
              <a:t>FITNESS &amp;</a:t>
            </a:r>
            <a:endParaRPr/>
          </a:p>
          <a:p>
            <a:pPr indent="0" lvl="0" marL="0" marR="0" rtl="0" algn="l">
              <a:lnSpc>
                <a:spcPct val="100000"/>
              </a:lnSpc>
              <a:spcBef>
                <a:spcPts val="0"/>
              </a:spcBef>
              <a:spcAft>
                <a:spcPts val="0"/>
              </a:spcAft>
              <a:buClr>
                <a:srgbClr val="F3B802"/>
              </a:buClr>
              <a:buSzPts val="14400"/>
              <a:buFont typeface="Poppins SemiBold"/>
              <a:buNone/>
            </a:pPr>
            <a:r>
              <a:rPr b="0" i="0" lang="en-US" sz="14400" u="none" cap="none" strike="noStrike">
                <a:solidFill>
                  <a:srgbClr val="F3B802"/>
                </a:solidFill>
                <a:latin typeface="Poppins SemiBold"/>
                <a:ea typeface="Poppins SemiBold"/>
                <a:cs typeface="Poppins SemiBold"/>
                <a:sym typeface="Poppins SemiBold"/>
              </a:rPr>
              <a:t>WELLNESS GYM</a:t>
            </a:r>
            <a:endParaRPr/>
          </a:p>
        </p:txBody>
      </p:sp>
      <p:pic>
        <p:nvPicPr>
          <p:cNvPr id="62" name="Google Shape;62;p14"/>
          <p:cNvPicPr preferRelativeResize="0"/>
          <p:nvPr/>
        </p:nvPicPr>
        <p:blipFill rotWithShape="1">
          <a:blip r:embed="rId5">
            <a:alphaModFix/>
          </a:blip>
          <a:srcRect b="0" l="0" r="0" t="0"/>
          <a:stretch/>
        </p:blipFill>
        <p:spPr>
          <a:xfrm>
            <a:off x="1697311" y="2498210"/>
            <a:ext cx="3212412" cy="1175917"/>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2" name="Shape 142"/>
        <p:cNvGrpSpPr/>
        <p:nvPr/>
      </p:nvGrpSpPr>
      <p:grpSpPr>
        <a:xfrm>
          <a:off x="0" y="0"/>
          <a:ext cx="0" cy="0"/>
          <a:chOff x="0" y="0"/>
          <a:chExt cx="0" cy="0"/>
        </a:xfrm>
      </p:grpSpPr>
      <p:sp>
        <p:nvSpPr>
          <p:cNvPr id="143" name="Google Shape;143;p23"/>
          <p:cNvSpPr/>
          <p:nvPr/>
        </p:nvSpPr>
        <p:spPr>
          <a:xfrm>
            <a:off x="3525837" y="7687821"/>
            <a:ext cx="9536817" cy="2858218"/>
          </a:xfrm>
          <a:prstGeom prst="rect">
            <a:avLst/>
          </a:prstGeom>
          <a:noFill/>
          <a:ln>
            <a:noFill/>
          </a:ln>
        </p:spPr>
        <p:txBody>
          <a:bodyPr anchorCtr="0" anchor="t" bIns="50800" lIns="50800" spcFirstLastPara="1" rIns="50800" wrap="square" tIns="50800">
            <a:noAutofit/>
          </a:bodyPr>
          <a:lstStyle/>
          <a:p>
            <a:pPr indent="0" lvl="0" marL="0" marR="0" rtl="0" algn="l">
              <a:lnSpc>
                <a:spcPct val="190000"/>
              </a:lnSpc>
              <a:spcBef>
                <a:spcPts val="0"/>
              </a:spcBef>
              <a:spcAft>
                <a:spcPts val="0"/>
              </a:spcAft>
              <a:buClr>
                <a:srgbClr val="000000"/>
              </a:buClr>
              <a:buSzPts val="2100"/>
              <a:buFont typeface="Poppins"/>
              <a:buNone/>
            </a:pPr>
            <a:r>
              <a:rPr b="0" i="0" lang="en-US" sz="2100" u="none" cap="none" strike="noStrike">
                <a:solidFill>
                  <a:srgbClr val="000000"/>
                </a:solidFill>
                <a:latin typeface="Poppins"/>
                <a:ea typeface="Poppins"/>
                <a:cs typeface="Poppins"/>
                <a:sym typeface="Poppins"/>
              </a:rPr>
              <a:t>Founded by Michael Boulder, Fitness &amp; Wellness Gym started its operation in the year 1980 and is known for its fitness training equipment, facilities, and programs. Fitness &amp; Wellness Gym aims to encourage and inspire all people who are in dire need of fitness and exercise training assistance.</a:t>
            </a:r>
            <a:endParaRPr/>
          </a:p>
        </p:txBody>
      </p:sp>
      <p:sp>
        <p:nvSpPr>
          <p:cNvPr id="144" name="Google Shape;144;p23"/>
          <p:cNvSpPr/>
          <p:nvPr/>
        </p:nvSpPr>
        <p:spPr>
          <a:xfrm>
            <a:off x="3519056" y="4545867"/>
            <a:ext cx="10267027" cy="1003298"/>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rgbClr val="000000"/>
              </a:buClr>
              <a:buSzPts val="5000"/>
              <a:buFont typeface="Poppins"/>
              <a:buNone/>
            </a:pPr>
            <a:r>
              <a:rPr b="1" i="0" lang="en-US" sz="5000" u="none" cap="none" strike="noStrike">
                <a:solidFill>
                  <a:srgbClr val="000000"/>
                </a:solidFill>
                <a:latin typeface="Poppins"/>
                <a:ea typeface="Poppins"/>
                <a:cs typeface="Poppins"/>
                <a:sym typeface="Poppins"/>
              </a:rPr>
              <a:t>HISTORY</a:t>
            </a:r>
            <a:endParaRPr/>
          </a:p>
        </p:txBody>
      </p:sp>
      <p:sp>
        <p:nvSpPr>
          <p:cNvPr id="145" name="Google Shape;145;p23"/>
          <p:cNvSpPr/>
          <p:nvPr/>
        </p:nvSpPr>
        <p:spPr>
          <a:xfrm>
            <a:off x="3559009" y="6382939"/>
            <a:ext cx="1797150" cy="511474"/>
          </a:xfrm>
          <a:prstGeom prst="rect">
            <a:avLst/>
          </a:prstGeom>
          <a:solidFill>
            <a:srgbClr val="F3B802"/>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pic>
        <p:nvPicPr>
          <p:cNvPr id="146" name="Google Shape;146;p23"/>
          <p:cNvPicPr preferRelativeResize="0"/>
          <p:nvPr/>
        </p:nvPicPr>
        <p:blipFill rotWithShape="1">
          <a:blip r:embed="rId3">
            <a:alphaModFix/>
          </a:blip>
          <a:srcRect b="23518" l="35934" r="25138" t="185"/>
          <a:stretch/>
        </p:blipFill>
        <p:spPr>
          <a:xfrm>
            <a:off x="14304738" y="1514344"/>
            <a:ext cx="8434122" cy="11020556"/>
          </a:xfrm>
          <a:prstGeom prst="rect">
            <a:avLst/>
          </a:prstGeom>
          <a:noFill/>
          <a:ln>
            <a:noFill/>
          </a:ln>
        </p:spPr>
      </p:pic>
      <p:cxnSp>
        <p:nvCxnSpPr>
          <p:cNvPr id="147" name="Google Shape;147;p23"/>
          <p:cNvCxnSpPr/>
          <p:nvPr/>
        </p:nvCxnSpPr>
        <p:spPr>
          <a:xfrm>
            <a:off x="-461606" y="1531937"/>
            <a:ext cx="25307210" cy="1"/>
          </a:xfrm>
          <a:prstGeom prst="straightConnector1">
            <a:avLst/>
          </a:prstGeom>
          <a:noFill/>
          <a:ln cap="flat" cmpd="sng" w="50800">
            <a:solidFill>
              <a:srgbClr val="F3B802"/>
            </a:solidFill>
            <a:prstDash val="solid"/>
            <a:miter lim="400000"/>
            <a:headEnd len="sm" w="sm" type="none"/>
            <a:tailEnd len="sm" w="sm" type="none"/>
          </a:ln>
        </p:spPr>
      </p:cxnSp>
      <p:cxnSp>
        <p:nvCxnSpPr>
          <p:cNvPr id="148" name="Google Shape;148;p23"/>
          <p:cNvCxnSpPr/>
          <p:nvPr/>
        </p:nvCxnSpPr>
        <p:spPr>
          <a:xfrm flipH="1" rot="10800000">
            <a:off x="22727880" y="-230785"/>
            <a:ext cx="1" cy="14177567"/>
          </a:xfrm>
          <a:prstGeom prst="straightConnector1">
            <a:avLst/>
          </a:prstGeom>
          <a:noFill/>
          <a:ln cap="flat" cmpd="sng" w="50800">
            <a:solidFill>
              <a:srgbClr val="F3B802"/>
            </a:solidFill>
            <a:prstDash val="solid"/>
            <a:miter lim="400000"/>
            <a:headEnd len="sm" w="sm" type="none"/>
            <a:tailEnd len="sm" w="sm" type="none"/>
          </a:ln>
        </p:spPr>
      </p:cxn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2" name="Shape 152"/>
        <p:cNvGrpSpPr/>
        <p:nvPr/>
      </p:nvGrpSpPr>
      <p:grpSpPr>
        <a:xfrm>
          <a:off x="0" y="0"/>
          <a:ext cx="0" cy="0"/>
          <a:chOff x="0" y="0"/>
          <a:chExt cx="0" cy="0"/>
        </a:xfrm>
      </p:grpSpPr>
      <p:cxnSp>
        <p:nvCxnSpPr>
          <p:cNvPr id="153" name="Google Shape;153;p24"/>
          <p:cNvCxnSpPr/>
          <p:nvPr/>
        </p:nvCxnSpPr>
        <p:spPr>
          <a:xfrm>
            <a:off x="-461606" y="3767137"/>
            <a:ext cx="25307210" cy="1"/>
          </a:xfrm>
          <a:prstGeom prst="straightConnector1">
            <a:avLst/>
          </a:prstGeom>
          <a:noFill/>
          <a:ln cap="flat" cmpd="sng" w="50800">
            <a:solidFill>
              <a:srgbClr val="F3B802"/>
            </a:solidFill>
            <a:prstDash val="solid"/>
            <a:miter lim="400000"/>
            <a:headEnd len="sm" w="sm" type="none"/>
            <a:tailEnd len="sm" w="sm" type="none"/>
          </a:ln>
        </p:spPr>
      </p:cxnSp>
      <p:sp>
        <p:nvSpPr>
          <p:cNvPr id="154" name="Google Shape;154;p24"/>
          <p:cNvSpPr/>
          <p:nvPr/>
        </p:nvSpPr>
        <p:spPr>
          <a:xfrm>
            <a:off x="-251123" y="-282377"/>
            <a:ext cx="7212212" cy="14280755"/>
          </a:xfrm>
          <a:prstGeom prst="rect">
            <a:avLst/>
          </a:prstGeom>
          <a:solidFill>
            <a:srgbClr val="F3B802"/>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pic>
        <p:nvPicPr>
          <p:cNvPr id="155" name="Google Shape;155;p24"/>
          <p:cNvPicPr preferRelativeResize="0"/>
          <p:nvPr/>
        </p:nvPicPr>
        <p:blipFill rotWithShape="1">
          <a:blip r:embed="rId3">
            <a:alphaModFix/>
          </a:blip>
          <a:srcRect b="57094" l="14123" r="6455" t="4953"/>
          <a:stretch/>
        </p:blipFill>
        <p:spPr>
          <a:xfrm>
            <a:off x="-254001" y="1432361"/>
            <a:ext cx="13329941" cy="9590486"/>
          </a:xfrm>
          <a:prstGeom prst="rect">
            <a:avLst/>
          </a:prstGeom>
          <a:noFill/>
          <a:ln>
            <a:noFill/>
          </a:ln>
          <a:effectLst>
            <a:outerShdw blurRad="254000" rotWithShape="0" dir="5400000" dist="127000">
              <a:srgbClr val="000000">
                <a:alpha val="69803"/>
              </a:srgbClr>
            </a:outerShdw>
          </a:effectLst>
        </p:spPr>
      </p:pic>
      <p:sp>
        <p:nvSpPr>
          <p:cNvPr id="156" name="Google Shape;156;p24"/>
          <p:cNvSpPr/>
          <p:nvPr/>
        </p:nvSpPr>
        <p:spPr>
          <a:xfrm>
            <a:off x="9478168" y="5895082"/>
            <a:ext cx="9117212" cy="6242844"/>
          </a:xfrm>
          <a:prstGeom prst="rect">
            <a:avLst/>
          </a:prstGeom>
          <a:solidFill>
            <a:srgbClr val="FFFFFF"/>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57" name="Google Shape;157;p24"/>
          <p:cNvSpPr/>
          <p:nvPr/>
        </p:nvSpPr>
        <p:spPr>
          <a:xfrm>
            <a:off x="10942637" y="8729784"/>
            <a:ext cx="9596448" cy="2200272"/>
          </a:xfrm>
          <a:prstGeom prst="rect">
            <a:avLst/>
          </a:prstGeom>
          <a:noFill/>
          <a:ln>
            <a:noFill/>
          </a:ln>
        </p:spPr>
        <p:txBody>
          <a:bodyPr anchorCtr="0" anchor="ctr" bIns="50800" lIns="50800" spcFirstLastPara="1" rIns="50800" wrap="square" tIns="50800">
            <a:noAutofit/>
          </a:bodyPr>
          <a:lstStyle/>
          <a:p>
            <a:pPr indent="0" lvl="0" marL="0" marR="0" rtl="0" algn="l">
              <a:lnSpc>
                <a:spcPct val="200000"/>
              </a:lnSpc>
              <a:spcBef>
                <a:spcPts val="0"/>
              </a:spcBef>
              <a:spcAft>
                <a:spcPts val="0"/>
              </a:spcAft>
              <a:buClr>
                <a:srgbClr val="000000"/>
              </a:buClr>
              <a:buSzPts val="2100"/>
              <a:buFont typeface="Poppins"/>
              <a:buNone/>
            </a:pPr>
            <a:r>
              <a:rPr b="0" i="0" lang="en-US" sz="2100" u="none" cap="none" strike="noStrike">
                <a:solidFill>
                  <a:srgbClr val="000000"/>
                </a:solidFill>
                <a:latin typeface="Poppins"/>
                <a:ea typeface="Poppins"/>
                <a:cs typeface="Poppins"/>
                <a:sym typeface="Poppins"/>
              </a:rPr>
              <a:t>“Fitness &amp; Wellness Gym never failed to provide me with the best fitness training program experience.”</a:t>
            </a:r>
            <a:endParaRPr/>
          </a:p>
          <a:p>
            <a:pPr indent="0" lvl="0" marL="0" marR="0" rtl="0" algn="r">
              <a:lnSpc>
                <a:spcPct val="150000"/>
              </a:lnSpc>
              <a:spcBef>
                <a:spcPts val="0"/>
              </a:spcBef>
              <a:spcAft>
                <a:spcPts val="0"/>
              </a:spcAft>
              <a:buClr>
                <a:srgbClr val="000000"/>
              </a:buClr>
              <a:buSzPts val="2100"/>
              <a:buFont typeface="Poppins"/>
              <a:buNone/>
            </a:pPr>
            <a:r>
              <a:rPr b="0" i="0" lang="en-US" sz="2100" u="none" cap="none" strike="noStrike">
                <a:solidFill>
                  <a:srgbClr val="000000"/>
                </a:solidFill>
                <a:latin typeface="Poppins"/>
                <a:ea typeface="Poppins"/>
                <a:cs typeface="Poppins"/>
                <a:sym typeface="Poppins"/>
              </a:rPr>
              <a:t>Michael Woods, 24, Student</a:t>
            </a:r>
            <a:endParaRPr/>
          </a:p>
        </p:txBody>
      </p:sp>
      <p:sp>
        <p:nvSpPr>
          <p:cNvPr id="158" name="Google Shape;158;p24"/>
          <p:cNvSpPr/>
          <p:nvPr/>
        </p:nvSpPr>
        <p:spPr>
          <a:xfrm>
            <a:off x="10915020" y="7102952"/>
            <a:ext cx="7560340" cy="1003297"/>
          </a:xfrm>
          <a:prstGeom prst="rect">
            <a:avLst/>
          </a:prstGeom>
          <a:noFill/>
          <a:ln>
            <a:noFill/>
          </a:ln>
        </p:spPr>
        <p:txBody>
          <a:bodyPr anchorCtr="0" anchor="ctr" bIns="50800" lIns="50800" spcFirstLastPara="1" rIns="50800" wrap="square" tIns="50800">
            <a:noAutofit/>
          </a:bodyPr>
          <a:lstStyle/>
          <a:p>
            <a:pPr indent="0" lvl="0" marL="0" marR="0" rtl="0" algn="l">
              <a:lnSpc>
                <a:spcPct val="250000"/>
              </a:lnSpc>
              <a:spcBef>
                <a:spcPts val="0"/>
              </a:spcBef>
              <a:spcAft>
                <a:spcPts val="0"/>
              </a:spcAft>
              <a:buClr>
                <a:srgbClr val="F3B802"/>
              </a:buClr>
              <a:buSzPts val="5000"/>
              <a:buFont typeface="Poppins"/>
              <a:buNone/>
            </a:pPr>
            <a:r>
              <a:rPr b="1" i="0" lang="en-US" sz="5000" u="none" cap="none" strike="noStrike">
                <a:solidFill>
                  <a:srgbClr val="F3B802"/>
                </a:solidFill>
                <a:latin typeface="Poppins"/>
                <a:ea typeface="Poppins"/>
                <a:cs typeface="Poppins"/>
                <a:sym typeface="Poppins"/>
              </a:rPr>
              <a:t>MEMBERS TESTIMONY</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2" name="Shape 162"/>
        <p:cNvGrpSpPr/>
        <p:nvPr/>
      </p:nvGrpSpPr>
      <p:grpSpPr>
        <a:xfrm>
          <a:off x="0" y="0"/>
          <a:ext cx="0" cy="0"/>
          <a:chOff x="0" y="0"/>
          <a:chExt cx="0" cy="0"/>
        </a:xfrm>
      </p:grpSpPr>
      <p:pic>
        <p:nvPicPr>
          <p:cNvPr id="163" name="Google Shape;163;p25"/>
          <p:cNvPicPr preferRelativeResize="0"/>
          <p:nvPr/>
        </p:nvPicPr>
        <p:blipFill rotWithShape="1">
          <a:blip r:embed="rId3">
            <a:alphaModFix/>
          </a:blip>
          <a:srcRect b="25674" l="1322" r="1323" t="2337"/>
          <a:stretch/>
        </p:blipFill>
        <p:spPr>
          <a:xfrm>
            <a:off x="1542851" y="1629023"/>
            <a:ext cx="21219415" cy="10457954"/>
          </a:xfrm>
          <a:prstGeom prst="rect">
            <a:avLst/>
          </a:prstGeom>
          <a:noFill/>
          <a:ln>
            <a:noFill/>
          </a:ln>
        </p:spPr>
      </p:pic>
      <p:sp>
        <p:nvSpPr>
          <p:cNvPr id="164" name="Google Shape;164;p25"/>
          <p:cNvSpPr/>
          <p:nvPr/>
        </p:nvSpPr>
        <p:spPr>
          <a:xfrm>
            <a:off x="5979269" y="4076303"/>
            <a:ext cx="12425463" cy="5563394"/>
          </a:xfrm>
          <a:prstGeom prst="rect">
            <a:avLst/>
          </a:prstGeom>
          <a:solidFill>
            <a:srgbClr val="F3B802"/>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65" name="Google Shape;165;p25"/>
          <p:cNvSpPr/>
          <p:nvPr/>
        </p:nvSpPr>
        <p:spPr>
          <a:xfrm>
            <a:off x="7225203" y="6420615"/>
            <a:ext cx="9933594" cy="2293961"/>
          </a:xfrm>
          <a:prstGeom prst="rect">
            <a:avLst/>
          </a:prstGeom>
          <a:noFill/>
          <a:ln>
            <a:noFill/>
          </a:ln>
        </p:spPr>
        <p:txBody>
          <a:bodyPr anchorCtr="0" anchor="t" bIns="50800" lIns="50800" spcFirstLastPara="1" rIns="50800" wrap="square" tIns="50800">
            <a:noAutofit/>
          </a:bodyPr>
          <a:lstStyle/>
          <a:p>
            <a:pPr indent="0" lvl="0" marL="0" marR="0" rtl="0" algn="ctr">
              <a:lnSpc>
                <a:spcPct val="190000"/>
              </a:lnSpc>
              <a:spcBef>
                <a:spcPts val="0"/>
              </a:spcBef>
              <a:spcAft>
                <a:spcPts val="0"/>
              </a:spcAft>
              <a:buClr>
                <a:srgbClr val="FFFFFF"/>
              </a:buClr>
              <a:buSzPts val="2100"/>
              <a:buFont typeface="Poppins"/>
              <a:buNone/>
            </a:pPr>
            <a:r>
              <a:rPr b="0" i="0" lang="en-US" sz="2100" u="none" cap="none" strike="noStrike">
                <a:solidFill>
                  <a:srgbClr val="FFFFFF"/>
                </a:solidFill>
                <a:latin typeface="Poppins"/>
                <a:ea typeface="Poppins"/>
                <a:cs typeface="Poppins"/>
                <a:sym typeface="Poppins"/>
              </a:rPr>
              <a:t>Fitness &amp; Wellness Gym commits to providing for and inspiring all people who are in dire need of fitness and exercise training assistance.</a:t>
            </a:r>
            <a:endParaRPr/>
          </a:p>
          <a:p>
            <a:pPr indent="0" lvl="0" marL="0" marR="0" rtl="0" algn="ctr">
              <a:lnSpc>
                <a:spcPct val="209523"/>
              </a:lnSpc>
              <a:spcBef>
                <a:spcPts val="0"/>
              </a:spcBef>
              <a:spcAft>
                <a:spcPts val="0"/>
              </a:spcAft>
              <a:buClr>
                <a:srgbClr val="FFFFFF"/>
              </a:buClr>
              <a:buSzPts val="2100"/>
              <a:buFont typeface="Poppins"/>
              <a:buNone/>
            </a:pPr>
            <a:r>
              <a:rPr b="0" i="0" lang="en-US" sz="2100" u="none" cap="none" strike="noStrike">
                <a:solidFill>
                  <a:srgbClr val="FFFFFF"/>
                </a:solidFill>
                <a:latin typeface="Poppins"/>
                <a:ea typeface="Poppins"/>
                <a:cs typeface="Poppins"/>
                <a:sym typeface="Poppins"/>
              </a:rPr>
              <a:t>Profits from this project launch will be donated to the “Clean Up Drive Project” organized by One Earth Foundation.</a:t>
            </a:r>
            <a:endParaRPr/>
          </a:p>
        </p:txBody>
      </p:sp>
      <p:sp>
        <p:nvSpPr>
          <p:cNvPr id="166" name="Google Shape;166;p25"/>
          <p:cNvSpPr/>
          <p:nvPr/>
        </p:nvSpPr>
        <p:spPr>
          <a:xfrm>
            <a:off x="8411830" y="4967627"/>
            <a:ext cx="7560340" cy="1003297"/>
          </a:xfrm>
          <a:prstGeom prst="rect">
            <a:avLst/>
          </a:prstGeom>
          <a:noFill/>
          <a:ln>
            <a:noFill/>
          </a:ln>
        </p:spPr>
        <p:txBody>
          <a:bodyPr anchorCtr="0" anchor="ctr" bIns="50800" lIns="50800" spcFirstLastPara="1" rIns="50800" wrap="square" tIns="50800">
            <a:noAutofit/>
          </a:bodyPr>
          <a:lstStyle/>
          <a:p>
            <a:pPr indent="0" lvl="0" marL="0" marR="0" rtl="0" algn="ctr">
              <a:lnSpc>
                <a:spcPct val="250000"/>
              </a:lnSpc>
              <a:spcBef>
                <a:spcPts val="0"/>
              </a:spcBef>
              <a:spcAft>
                <a:spcPts val="0"/>
              </a:spcAft>
              <a:buClr>
                <a:srgbClr val="FFFFFF"/>
              </a:buClr>
              <a:buSzPts val="5000"/>
              <a:buFont typeface="Poppins"/>
              <a:buNone/>
            </a:pPr>
            <a:r>
              <a:rPr b="1" i="0" lang="en-US" sz="5000" u="none" cap="none" strike="noStrike">
                <a:solidFill>
                  <a:srgbClr val="FFFFFF"/>
                </a:solidFill>
                <a:latin typeface="Poppins"/>
                <a:ea typeface="Poppins"/>
                <a:cs typeface="Poppins"/>
                <a:sym typeface="Poppins"/>
              </a:rPr>
              <a:t>MAIN GOAL</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0" name="Shape 170"/>
        <p:cNvGrpSpPr/>
        <p:nvPr/>
      </p:nvGrpSpPr>
      <p:grpSpPr>
        <a:xfrm>
          <a:off x="0" y="0"/>
          <a:ext cx="0" cy="0"/>
          <a:chOff x="0" y="0"/>
          <a:chExt cx="0" cy="0"/>
        </a:xfrm>
      </p:grpSpPr>
      <p:pic>
        <p:nvPicPr>
          <p:cNvPr id="171" name="Google Shape;171;p26"/>
          <p:cNvPicPr preferRelativeResize="0"/>
          <p:nvPr/>
        </p:nvPicPr>
        <p:blipFill rotWithShape="1">
          <a:blip r:embed="rId3">
            <a:alphaModFix/>
          </a:blip>
          <a:srcRect b="13026" l="721" r="20873" t="19791"/>
          <a:stretch/>
        </p:blipFill>
        <p:spPr>
          <a:xfrm>
            <a:off x="-103486" y="-165795"/>
            <a:ext cx="24590970" cy="14047590"/>
          </a:xfrm>
          <a:prstGeom prst="rect">
            <a:avLst/>
          </a:prstGeom>
          <a:noFill/>
          <a:ln>
            <a:noFill/>
          </a:ln>
        </p:spPr>
      </p:pic>
      <p:sp>
        <p:nvSpPr>
          <p:cNvPr id="172" name="Google Shape;172;p26"/>
          <p:cNvSpPr txBox="1"/>
          <p:nvPr>
            <p:ph idx="4294967295" type="ctrTitle"/>
          </p:nvPr>
        </p:nvSpPr>
        <p:spPr>
          <a:xfrm>
            <a:off x="1678013" y="2833615"/>
            <a:ext cx="13081973" cy="5701366"/>
          </a:xfrm>
          <a:prstGeom prst="rect">
            <a:avLst/>
          </a:prstGeom>
          <a:noFill/>
          <a:ln>
            <a:noFill/>
          </a:ln>
        </p:spPr>
        <p:txBody>
          <a:bodyPr anchorCtr="0" anchor="b" bIns="50800" lIns="50800" spcFirstLastPara="1" rIns="50800" wrap="square" tIns="50800">
            <a:noAutofit/>
          </a:bodyPr>
          <a:lstStyle/>
          <a:p>
            <a:pPr indent="0" lvl="0" marL="0" marR="0" rtl="0" algn="l">
              <a:lnSpc>
                <a:spcPct val="100000"/>
              </a:lnSpc>
              <a:spcBef>
                <a:spcPts val="0"/>
              </a:spcBef>
              <a:spcAft>
                <a:spcPts val="0"/>
              </a:spcAft>
              <a:buClr>
                <a:srgbClr val="F3B802"/>
              </a:buClr>
              <a:buSzPts val="13000"/>
              <a:buFont typeface="Poppins SemiBold"/>
              <a:buNone/>
            </a:pPr>
            <a:r>
              <a:rPr b="0" i="0" lang="en-US" sz="13000" u="none" cap="none" strike="noStrike">
                <a:solidFill>
                  <a:srgbClr val="F3B802"/>
                </a:solidFill>
                <a:latin typeface="Poppins SemiBold"/>
                <a:ea typeface="Poppins SemiBold"/>
                <a:cs typeface="Poppins SemiBold"/>
                <a:sym typeface="Poppins SemiBold"/>
              </a:rPr>
              <a:t>OVERVIEW OF GROWTH</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6" name="Shape 176"/>
        <p:cNvGrpSpPr/>
        <p:nvPr/>
      </p:nvGrpSpPr>
      <p:grpSpPr>
        <a:xfrm>
          <a:off x="0" y="0"/>
          <a:ext cx="0" cy="0"/>
          <a:chOff x="0" y="0"/>
          <a:chExt cx="0" cy="0"/>
        </a:xfrm>
      </p:grpSpPr>
      <p:pic>
        <p:nvPicPr>
          <p:cNvPr id="177" name="Google Shape;177;p27"/>
          <p:cNvPicPr preferRelativeResize="0"/>
          <p:nvPr/>
        </p:nvPicPr>
        <p:blipFill rotWithShape="1">
          <a:blip r:embed="rId3">
            <a:alphaModFix/>
          </a:blip>
          <a:srcRect b="0" l="0" r="0" t="0"/>
          <a:stretch/>
        </p:blipFill>
        <p:spPr>
          <a:xfrm>
            <a:off x="2346334" y="3012864"/>
            <a:ext cx="10093823" cy="7579147"/>
          </a:xfrm>
          <a:prstGeom prst="rect">
            <a:avLst/>
          </a:prstGeom>
          <a:noFill/>
          <a:ln>
            <a:noFill/>
          </a:ln>
        </p:spPr>
      </p:pic>
      <p:sp>
        <p:nvSpPr>
          <p:cNvPr id="178" name="Google Shape;178;p27"/>
          <p:cNvSpPr/>
          <p:nvPr/>
        </p:nvSpPr>
        <p:spPr>
          <a:xfrm>
            <a:off x="13558838" y="6909185"/>
            <a:ext cx="9596448" cy="2777486"/>
          </a:xfrm>
          <a:prstGeom prst="rect">
            <a:avLst/>
          </a:prstGeom>
          <a:noFill/>
          <a:ln>
            <a:noFill/>
          </a:ln>
        </p:spPr>
        <p:txBody>
          <a:bodyPr anchorCtr="0" anchor="ctr" bIns="50800" lIns="50800" spcFirstLastPara="1" rIns="50800" wrap="square" tIns="50800">
            <a:noAutofit/>
          </a:bodyPr>
          <a:lstStyle/>
          <a:p>
            <a:pPr indent="0" lvl="0" marL="0" marR="0" rtl="0" algn="l">
              <a:lnSpc>
                <a:spcPct val="150000"/>
              </a:lnSpc>
              <a:spcBef>
                <a:spcPts val="0"/>
              </a:spcBef>
              <a:spcAft>
                <a:spcPts val="0"/>
              </a:spcAft>
              <a:buClr>
                <a:srgbClr val="000000"/>
              </a:buClr>
              <a:buSzPts val="2100"/>
              <a:buFont typeface="Poppins"/>
              <a:buNone/>
            </a:pPr>
            <a:r>
              <a:rPr b="0" i="0" lang="en-US" sz="2100" u="none" cap="none" strike="noStrike">
                <a:solidFill>
                  <a:srgbClr val="000000"/>
                </a:solidFill>
                <a:latin typeface="Poppins"/>
                <a:ea typeface="Poppins"/>
                <a:cs typeface="Poppins"/>
                <a:sym typeface="Poppins"/>
              </a:rPr>
              <a:t>50% increase in annual profits as of May 2023.</a:t>
            </a:r>
            <a:endParaRPr/>
          </a:p>
          <a:p>
            <a:pPr indent="0" lvl="0" marL="0" marR="0" rtl="0" algn="l">
              <a:lnSpc>
                <a:spcPct val="150000"/>
              </a:lnSpc>
              <a:spcBef>
                <a:spcPts val="0"/>
              </a:spcBef>
              <a:spcAft>
                <a:spcPts val="0"/>
              </a:spcAft>
              <a:buClr>
                <a:srgbClr val="000000"/>
              </a:buClr>
              <a:buSzPts val="3000"/>
              <a:buFont typeface="Poppins"/>
              <a:buNone/>
            </a:pPr>
            <a:r>
              <a:t/>
            </a:r>
            <a:endParaRPr b="1" i="0" sz="3000" u="none" cap="none" strike="noStrike">
              <a:solidFill>
                <a:srgbClr val="000000"/>
              </a:solidFill>
              <a:latin typeface="Helvetica Neue"/>
              <a:ea typeface="Helvetica Neue"/>
              <a:cs typeface="Helvetica Neue"/>
              <a:sym typeface="Helvetica Neue"/>
            </a:endParaRPr>
          </a:p>
          <a:p>
            <a:pPr indent="0" lvl="0" marL="0" marR="0" rtl="0" algn="l">
              <a:lnSpc>
                <a:spcPct val="150000"/>
              </a:lnSpc>
              <a:spcBef>
                <a:spcPts val="0"/>
              </a:spcBef>
              <a:spcAft>
                <a:spcPts val="0"/>
              </a:spcAft>
              <a:buClr>
                <a:srgbClr val="000000"/>
              </a:buClr>
              <a:buSzPts val="2100"/>
              <a:buFont typeface="Poppins"/>
              <a:buNone/>
            </a:pPr>
            <a:r>
              <a:rPr b="0" i="0" lang="en-US" sz="2100" u="none" cap="none" strike="noStrike">
                <a:solidFill>
                  <a:srgbClr val="000000"/>
                </a:solidFill>
                <a:latin typeface="Poppins"/>
                <a:ea typeface="Poppins"/>
                <a:cs typeface="Poppins"/>
                <a:sym typeface="Poppins"/>
              </a:rPr>
              <a:t>60% increase in fitness package inquiries as of March 2024.</a:t>
            </a:r>
            <a:endParaRPr/>
          </a:p>
          <a:p>
            <a:pPr indent="0" lvl="0" marL="0" marR="0" rtl="0" algn="l">
              <a:lnSpc>
                <a:spcPct val="150000"/>
              </a:lnSpc>
              <a:spcBef>
                <a:spcPts val="0"/>
              </a:spcBef>
              <a:spcAft>
                <a:spcPts val="0"/>
              </a:spcAft>
              <a:buClr>
                <a:srgbClr val="000000"/>
              </a:buClr>
              <a:buSzPts val="3000"/>
              <a:buFont typeface="Poppins"/>
              <a:buNone/>
            </a:pPr>
            <a:r>
              <a:t/>
            </a:r>
            <a:endParaRPr b="1" i="0" sz="3000" u="none" cap="none" strike="noStrike">
              <a:solidFill>
                <a:srgbClr val="000000"/>
              </a:solidFill>
              <a:latin typeface="Helvetica Neue"/>
              <a:ea typeface="Helvetica Neue"/>
              <a:cs typeface="Helvetica Neue"/>
              <a:sym typeface="Helvetica Neue"/>
            </a:endParaRPr>
          </a:p>
          <a:p>
            <a:pPr indent="0" lvl="0" marL="0" marR="0" rtl="0" algn="l">
              <a:lnSpc>
                <a:spcPct val="150000"/>
              </a:lnSpc>
              <a:spcBef>
                <a:spcPts val="0"/>
              </a:spcBef>
              <a:spcAft>
                <a:spcPts val="0"/>
              </a:spcAft>
              <a:buClr>
                <a:srgbClr val="000000"/>
              </a:buClr>
              <a:buSzPts val="2100"/>
              <a:buFont typeface="Poppins"/>
              <a:buNone/>
            </a:pPr>
            <a:r>
              <a:rPr b="0" i="0" lang="en-US" sz="2100" u="none" cap="none" strike="noStrike">
                <a:solidFill>
                  <a:srgbClr val="000000"/>
                </a:solidFill>
                <a:latin typeface="Poppins"/>
                <a:ea typeface="Poppins"/>
                <a:cs typeface="Poppins"/>
                <a:sym typeface="Poppins"/>
              </a:rPr>
              <a:t>60% increase in new fitness gym members as of March 2023.</a:t>
            </a:r>
            <a:endParaRPr/>
          </a:p>
        </p:txBody>
      </p:sp>
      <p:sp>
        <p:nvSpPr>
          <p:cNvPr id="179" name="Google Shape;179;p27"/>
          <p:cNvSpPr/>
          <p:nvPr/>
        </p:nvSpPr>
        <p:spPr>
          <a:xfrm>
            <a:off x="13442320" y="5304260"/>
            <a:ext cx="7560340" cy="1003297"/>
          </a:xfrm>
          <a:prstGeom prst="rect">
            <a:avLst/>
          </a:prstGeom>
          <a:noFill/>
          <a:ln>
            <a:noFill/>
          </a:ln>
        </p:spPr>
        <p:txBody>
          <a:bodyPr anchorCtr="0" anchor="t" bIns="50800" lIns="50800" spcFirstLastPara="1" rIns="50800" wrap="square" tIns="50800">
            <a:noAutofit/>
          </a:bodyPr>
          <a:lstStyle/>
          <a:p>
            <a:pPr indent="0" lvl="0" marL="0" marR="0" rtl="0" algn="l">
              <a:lnSpc>
                <a:spcPct val="250000"/>
              </a:lnSpc>
              <a:spcBef>
                <a:spcPts val="0"/>
              </a:spcBef>
              <a:spcAft>
                <a:spcPts val="0"/>
              </a:spcAft>
              <a:buClr>
                <a:srgbClr val="000000"/>
              </a:buClr>
              <a:buSzPts val="5000"/>
              <a:buFont typeface="Poppins"/>
              <a:buNone/>
            </a:pPr>
            <a:r>
              <a:rPr b="1" i="0" lang="en-US" sz="5000" u="none" cap="none" strike="noStrike">
                <a:solidFill>
                  <a:srgbClr val="000000"/>
                </a:solidFill>
                <a:latin typeface="Poppins"/>
                <a:ea typeface="Poppins"/>
                <a:cs typeface="Poppins"/>
                <a:sym typeface="Poppins"/>
              </a:rPr>
              <a:t>OVERVIEW OF GROWTH</a:t>
            </a:r>
            <a:endParaRPr/>
          </a:p>
        </p:txBody>
      </p:sp>
      <p:cxnSp>
        <p:nvCxnSpPr>
          <p:cNvPr id="180" name="Google Shape;180;p27"/>
          <p:cNvCxnSpPr/>
          <p:nvPr/>
        </p:nvCxnSpPr>
        <p:spPr>
          <a:xfrm>
            <a:off x="-461606" y="1531937"/>
            <a:ext cx="25307210" cy="1"/>
          </a:xfrm>
          <a:prstGeom prst="straightConnector1">
            <a:avLst/>
          </a:prstGeom>
          <a:noFill/>
          <a:ln cap="flat" cmpd="sng" w="50800">
            <a:solidFill>
              <a:srgbClr val="F3B802"/>
            </a:solidFill>
            <a:prstDash val="solid"/>
            <a:miter lim="400000"/>
            <a:headEnd len="sm" w="sm" type="none"/>
            <a:tailEnd len="sm" w="sm" type="none"/>
          </a:ln>
        </p:spPr>
      </p:cxnSp>
      <p:cxnSp>
        <p:nvCxnSpPr>
          <p:cNvPr id="181" name="Google Shape;181;p27"/>
          <p:cNvCxnSpPr/>
          <p:nvPr/>
        </p:nvCxnSpPr>
        <p:spPr>
          <a:xfrm>
            <a:off x="-461606" y="12072937"/>
            <a:ext cx="25307210" cy="1"/>
          </a:xfrm>
          <a:prstGeom prst="straightConnector1">
            <a:avLst/>
          </a:prstGeom>
          <a:noFill/>
          <a:ln cap="flat" cmpd="sng" w="50800">
            <a:solidFill>
              <a:srgbClr val="F3B802"/>
            </a:solidFill>
            <a:prstDash val="solid"/>
            <a:miter lim="400000"/>
            <a:headEnd len="sm" w="sm" type="none"/>
            <a:tailEnd len="sm" w="sm" type="none"/>
          </a:ln>
        </p:spPr>
      </p:cxn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5" name="Shape 185"/>
        <p:cNvGrpSpPr/>
        <p:nvPr/>
      </p:nvGrpSpPr>
      <p:grpSpPr>
        <a:xfrm>
          <a:off x="0" y="0"/>
          <a:ext cx="0" cy="0"/>
          <a:chOff x="0" y="0"/>
          <a:chExt cx="0" cy="0"/>
        </a:xfrm>
      </p:grpSpPr>
      <p:sp>
        <p:nvSpPr>
          <p:cNvPr id="186" name="Google Shape;186;p28"/>
          <p:cNvSpPr/>
          <p:nvPr/>
        </p:nvSpPr>
        <p:spPr>
          <a:xfrm>
            <a:off x="1925637" y="7836554"/>
            <a:ext cx="9596448" cy="3986732"/>
          </a:xfrm>
          <a:prstGeom prst="rect">
            <a:avLst/>
          </a:prstGeom>
          <a:noFill/>
          <a:ln>
            <a:noFill/>
          </a:ln>
        </p:spPr>
        <p:txBody>
          <a:bodyPr anchorCtr="0" anchor="ctr" bIns="50800" lIns="50800" spcFirstLastPara="1" rIns="50800" wrap="square" tIns="50800">
            <a:noAutofit/>
          </a:bodyPr>
          <a:lstStyle/>
          <a:p>
            <a:pPr indent="0" lvl="0" marL="0" marR="0" rtl="0" algn="l">
              <a:lnSpc>
                <a:spcPct val="209523"/>
              </a:lnSpc>
              <a:spcBef>
                <a:spcPts val="0"/>
              </a:spcBef>
              <a:spcAft>
                <a:spcPts val="0"/>
              </a:spcAft>
              <a:buClr>
                <a:srgbClr val="000000"/>
              </a:buClr>
              <a:buSzPts val="2100"/>
              <a:buFont typeface="Poppins"/>
              <a:buNone/>
            </a:pPr>
            <a:r>
              <a:rPr b="0" i="0" lang="en-US" sz="2100" u="none" cap="none" strike="noStrike">
                <a:solidFill>
                  <a:srgbClr val="000000"/>
                </a:solidFill>
                <a:latin typeface="Poppins"/>
                <a:ea typeface="Poppins"/>
                <a:cs typeface="Poppins"/>
                <a:sym typeface="Poppins"/>
              </a:rPr>
              <a:t>State of the Art Facilities</a:t>
            </a:r>
            <a:endParaRPr/>
          </a:p>
          <a:p>
            <a:pPr indent="0" lvl="0" marL="0" marR="0" rtl="0" algn="l">
              <a:lnSpc>
                <a:spcPct val="146666"/>
              </a:lnSpc>
              <a:spcBef>
                <a:spcPts val="0"/>
              </a:spcBef>
              <a:spcAft>
                <a:spcPts val="0"/>
              </a:spcAft>
              <a:buClr>
                <a:srgbClr val="000000"/>
              </a:buClr>
              <a:buSzPts val="3000"/>
              <a:buFont typeface="Poppins"/>
              <a:buNone/>
            </a:pPr>
            <a:r>
              <a:t/>
            </a:r>
            <a:endParaRPr b="1" i="0" sz="3000" u="none" cap="none" strike="noStrike">
              <a:solidFill>
                <a:srgbClr val="000000"/>
              </a:solidFill>
              <a:latin typeface="Helvetica Neue"/>
              <a:ea typeface="Helvetica Neue"/>
              <a:cs typeface="Helvetica Neue"/>
              <a:sym typeface="Helvetica Neue"/>
            </a:endParaRPr>
          </a:p>
          <a:p>
            <a:pPr indent="0" lvl="0" marL="0" marR="0" rtl="0" algn="l">
              <a:lnSpc>
                <a:spcPct val="209523"/>
              </a:lnSpc>
              <a:spcBef>
                <a:spcPts val="0"/>
              </a:spcBef>
              <a:spcAft>
                <a:spcPts val="0"/>
              </a:spcAft>
              <a:buClr>
                <a:srgbClr val="000000"/>
              </a:buClr>
              <a:buSzPts val="2100"/>
              <a:buFont typeface="Poppins"/>
              <a:buNone/>
            </a:pPr>
            <a:r>
              <a:rPr b="0" i="0" lang="en-US" sz="2100" u="none" cap="none" strike="noStrike">
                <a:solidFill>
                  <a:srgbClr val="000000"/>
                </a:solidFill>
                <a:latin typeface="Poppins"/>
                <a:ea typeface="Poppins"/>
                <a:cs typeface="Poppins"/>
                <a:sym typeface="Poppins"/>
              </a:rPr>
              <a:t>High Standard Gym Equipment</a:t>
            </a:r>
            <a:endParaRPr/>
          </a:p>
          <a:p>
            <a:pPr indent="0" lvl="0" marL="0" marR="0" rtl="0" algn="l">
              <a:lnSpc>
                <a:spcPct val="146666"/>
              </a:lnSpc>
              <a:spcBef>
                <a:spcPts val="0"/>
              </a:spcBef>
              <a:spcAft>
                <a:spcPts val="0"/>
              </a:spcAft>
              <a:buClr>
                <a:srgbClr val="000000"/>
              </a:buClr>
              <a:buSzPts val="3000"/>
              <a:buFont typeface="Poppins"/>
              <a:buNone/>
            </a:pPr>
            <a:r>
              <a:t/>
            </a:r>
            <a:endParaRPr b="1" i="0" sz="3000" u="none" cap="none" strike="noStrike">
              <a:solidFill>
                <a:srgbClr val="000000"/>
              </a:solidFill>
              <a:latin typeface="Helvetica Neue"/>
              <a:ea typeface="Helvetica Neue"/>
              <a:cs typeface="Helvetica Neue"/>
              <a:sym typeface="Helvetica Neue"/>
            </a:endParaRPr>
          </a:p>
          <a:p>
            <a:pPr indent="0" lvl="0" marL="0" marR="0" rtl="0" algn="l">
              <a:lnSpc>
                <a:spcPct val="209523"/>
              </a:lnSpc>
              <a:spcBef>
                <a:spcPts val="0"/>
              </a:spcBef>
              <a:spcAft>
                <a:spcPts val="0"/>
              </a:spcAft>
              <a:buClr>
                <a:srgbClr val="000000"/>
              </a:buClr>
              <a:buSzPts val="2100"/>
              <a:buFont typeface="Poppins"/>
              <a:buNone/>
            </a:pPr>
            <a:r>
              <a:rPr b="0" i="0" lang="en-US" sz="2100" u="none" cap="none" strike="noStrike">
                <a:solidFill>
                  <a:srgbClr val="000000"/>
                </a:solidFill>
                <a:latin typeface="Poppins"/>
                <a:ea typeface="Poppins"/>
                <a:cs typeface="Poppins"/>
                <a:sym typeface="Poppins"/>
              </a:rPr>
              <a:t>Quality Assured Services</a:t>
            </a:r>
            <a:endParaRPr/>
          </a:p>
          <a:p>
            <a:pPr indent="0" lvl="0" marL="0" marR="0" rtl="0" algn="l">
              <a:lnSpc>
                <a:spcPct val="146666"/>
              </a:lnSpc>
              <a:spcBef>
                <a:spcPts val="0"/>
              </a:spcBef>
              <a:spcAft>
                <a:spcPts val="0"/>
              </a:spcAft>
              <a:buClr>
                <a:srgbClr val="000000"/>
              </a:buClr>
              <a:buSzPts val="3000"/>
              <a:buFont typeface="Poppins"/>
              <a:buNone/>
            </a:pPr>
            <a:r>
              <a:t/>
            </a:r>
            <a:endParaRPr b="1" i="0" sz="3000" u="none" cap="none" strike="noStrike">
              <a:solidFill>
                <a:srgbClr val="000000"/>
              </a:solidFill>
              <a:latin typeface="Helvetica Neue"/>
              <a:ea typeface="Helvetica Neue"/>
              <a:cs typeface="Helvetica Neue"/>
              <a:sym typeface="Helvetica Neue"/>
            </a:endParaRPr>
          </a:p>
          <a:p>
            <a:pPr indent="0" lvl="0" marL="0" marR="0" rtl="0" algn="l">
              <a:lnSpc>
                <a:spcPct val="209523"/>
              </a:lnSpc>
              <a:spcBef>
                <a:spcPts val="0"/>
              </a:spcBef>
              <a:spcAft>
                <a:spcPts val="0"/>
              </a:spcAft>
              <a:buClr>
                <a:srgbClr val="000000"/>
              </a:buClr>
              <a:buSzPts val="2100"/>
              <a:buFont typeface="Poppins"/>
              <a:buNone/>
            </a:pPr>
            <a:r>
              <a:rPr b="0" i="0" lang="en-US" sz="2100" u="none" cap="none" strike="noStrike">
                <a:solidFill>
                  <a:srgbClr val="000000"/>
                </a:solidFill>
                <a:latin typeface="Poppins"/>
                <a:ea typeface="Poppins"/>
                <a:cs typeface="Poppins"/>
                <a:sym typeface="Poppins"/>
              </a:rPr>
              <a:t>Friendly Customer Care</a:t>
            </a:r>
            <a:endParaRPr/>
          </a:p>
        </p:txBody>
      </p:sp>
      <p:sp>
        <p:nvSpPr>
          <p:cNvPr id="187" name="Google Shape;187;p28"/>
          <p:cNvSpPr/>
          <p:nvPr/>
        </p:nvSpPr>
        <p:spPr>
          <a:xfrm>
            <a:off x="1898020" y="5832952"/>
            <a:ext cx="7560340" cy="1003298"/>
          </a:xfrm>
          <a:prstGeom prst="rect">
            <a:avLst/>
          </a:prstGeom>
          <a:noFill/>
          <a:ln>
            <a:noFill/>
          </a:ln>
        </p:spPr>
        <p:txBody>
          <a:bodyPr anchorCtr="0" anchor="t" bIns="50800" lIns="50800" spcFirstLastPara="1" rIns="50800" wrap="square" tIns="50800">
            <a:noAutofit/>
          </a:bodyPr>
          <a:lstStyle/>
          <a:p>
            <a:pPr indent="0" lvl="0" marL="0" marR="0" rtl="0" algn="l">
              <a:lnSpc>
                <a:spcPct val="250000"/>
              </a:lnSpc>
              <a:spcBef>
                <a:spcPts val="0"/>
              </a:spcBef>
              <a:spcAft>
                <a:spcPts val="0"/>
              </a:spcAft>
              <a:buClr>
                <a:srgbClr val="F3B802"/>
              </a:buClr>
              <a:buSzPts val="5000"/>
              <a:buFont typeface="Poppins"/>
              <a:buNone/>
            </a:pPr>
            <a:r>
              <a:rPr b="1" i="0" lang="en-US" sz="5000" u="none" cap="none" strike="noStrike">
                <a:solidFill>
                  <a:srgbClr val="F3B802"/>
                </a:solidFill>
                <a:latin typeface="Poppins"/>
                <a:ea typeface="Poppins"/>
                <a:cs typeface="Poppins"/>
                <a:sym typeface="Poppins"/>
              </a:rPr>
              <a:t>WHAT WE OFFER</a:t>
            </a:r>
            <a:endParaRPr/>
          </a:p>
        </p:txBody>
      </p:sp>
      <p:pic>
        <p:nvPicPr>
          <p:cNvPr id="188" name="Google Shape;188;p28"/>
          <p:cNvPicPr preferRelativeResize="0"/>
          <p:nvPr/>
        </p:nvPicPr>
        <p:blipFill rotWithShape="1">
          <a:blip r:embed="rId3">
            <a:alphaModFix/>
          </a:blip>
          <a:srcRect b="943" l="19894" r="0" t="2110"/>
          <a:stretch/>
        </p:blipFill>
        <p:spPr>
          <a:xfrm>
            <a:off x="9629477" y="1498402"/>
            <a:ext cx="13103523" cy="10571957"/>
          </a:xfrm>
          <a:prstGeom prst="rect">
            <a:avLst/>
          </a:prstGeom>
          <a:noFill/>
          <a:ln>
            <a:noFill/>
          </a:ln>
        </p:spPr>
      </p:pic>
      <p:sp>
        <p:nvSpPr>
          <p:cNvPr id="189" name="Google Shape;189;p28"/>
          <p:cNvSpPr/>
          <p:nvPr/>
        </p:nvSpPr>
        <p:spPr>
          <a:xfrm>
            <a:off x="7287121" y="3304585"/>
            <a:ext cx="4546005" cy="1003298"/>
          </a:xfrm>
          <a:prstGeom prst="rect">
            <a:avLst/>
          </a:prstGeom>
          <a:solidFill>
            <a:srgbClr val="F3B802"/>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cxnSp>
        <p:nvCxnSpPr>
          <p:cNvPr id="190" name="Google Shape;190;p28"/>
          <p:cNvCxnSpPr/>
          <p:nvPr/>
        </p:nvCxnSpPr>
        <p:spPr>
          <a:xfrm>
            <a:off x="-499904" y="3806233"/>
            <a:ext cx="8972383" cy="1"/>
          </a:xfrm>
          <a:prstGeom prst="straightConnector1">
            <a:avLst/>
          </a:prstGeom>
          <a:noFill/>
          <a:ln cap="flat" cmpd="sng" w="50800">
            <a:solidFill>
              <a:srgbClr val="F3B802"/>
            </a:solidFill>
            <a:prstDash val="solid"/>
            <a:miter lim="400000"/>
            <a:headEnd len="sm" w="sm" type="none"/>
            <a:tailEnd len="sm" w="sm" type="none"/>
          </a:ln>
        </p:spPr>
      </p:cxn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4" name="Shape 194"/>
        <p:cNvGrpSpPr/>
        <p:nvPr/>
      </p:nvGrpSpPr>
      <p:grpSpPr>
        <a:xfrm>
          <a:off x="0" y="0"/>
          <a:ext cx="0" cy="0"/>
          <a:chOff x="0" y="0"/>
          <a:chExt cx="0" cy="0"/>
        </a:xfrm>
      </p:grpSpPr>
      <p:pic>
        <p:nvPicPr>
          <p:cNvPr id="195" name="Google Shape;195;p29"/>
          <p:cNvPicPr preferRelativeResize="0"/>
          <p:nvPr/>
        </p:nvPicPr>
        <p:blipFill rotWithShape="1">
          <a:blip r:embed="rId3">
            <a:alphaModFix/>
          </a:blip>
          <a:srcRect b="28047" l="6583" r="2600" t="20627"/>
          <a:stretch/>
        </p:blipFill>
        <p:spPr>
          <a:xfrm>
            <a:off x="1613150" y="1620731"/>
            <a:ext cx="13507146" cy="5087840"/>
          </a:xfrm>
          <a:prstGeom prst="rect">
            <a:avLst/>
          </a:prstGeom>
          <a:noFill/>
          <a:ln>
            <a:noFill/>
          </a:ln>
        </p:spPr>
      </p:pic>
      <p:pic>
        <p:nvPicPr>
          <p:cNvPr id="196" name="Google Shape;196;p29"/>
          <p:cNvPicPr preferRelativeResize="0"/>
          <p:nvPr/>
        </p:nvPicPr>
        <p:blipFill rotWithShape="1">
          <a:blip r:embed="rId4">
            <a:alphaModFix/>
          </a:blip>
          <a:srcRect b="7997" l="8513" r="4424" t="1183"/>
          <a:stretch/>
        </p:blipFill>
        <p:spPr>
          <a:xfrm>
            <a:off x="15446823" y="1618747"/>
            <a:ext cx="7318872" cy="5089824"/>
          </a:xfrm>
          <a:prstGeom prst="rect">
            <a:avLst/>
          </a:prstGeom>
          <a:noFill/>
          <a:ln>
            <a:noFill/>
          </a:ln>
        </p:spPr>
      </p:pic>
      <p:pic>
        <p:nvPicPr>
          <p:cNvPr id="197" name="Google Shape;197;p29"/>
          <p:cNvPicPr preferRelativeResize="0"/>
          <p:nvPr/>
        </p:nvPicPr>
        <p:blipFill rotWithShape="1">
          <a:blip r:embed="rId5">
            <a:alphaModFix/>
          </a:blip>
          <a:srcRect b="454" l="2462" r="2461" t="454"/>
          <a:stretch/>
        </p:blipFill>
        <p:spPr>
          <a:xfrm>
            <a:off x="1565473" y="7007231"/>
            <a:ext cx="7318872" cy="5084907"/>
          </a:xfrm>
          <a:prstGeom prst="rect">
            <a:avLst/>
          </a:prstGeom>
          <a:noFill/>
          <a:ln>
            <a:noFill/>
          </a:ln>
        </p:spPr>
      </p:pic>
      <p:pic>
        <p:nvPicPr>
          <p:cNvPr id="198" name="Google Shape;198;p29"/>
          <p:cNvPicPr preferRelativeResize="0"/>
          <p:nvPr/>
        </p:nvPicPr>
        <p:blipFill rotWithShape="1">
          <a:blip r:embed="rId6">
            <a:alphaModFix/>
          </a:blip>
          <a:srcRect b="2646" l="897" r="1153" t="42016"/>
          <a:stretch/>
        </p:blipFill>
        <p:spPr>
          <a:xfrm>
            <a:off x="9245599" y="7007231"/>
            <a:ext cx="13507146" cy="5087244"/>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2" name="Shape 202"/>
        <p:cNvGrpSpPr/>
        <p:nvPr/>
      </p:nvGrpSpPr>
      <p:grpSpPr>
        <a:xfrm>
          <a:off x="0" y="0"/>
          <a:ext cx="0" cy="0"/>
          <a:chOff x="0" y="0"/>
          <a:chExt cx="0" cy="0"/>
        </a:xfrm>
      </p:grpSpPr>
      <p:pic>
        <p:nvPicPr>
          <p:cNvPr id="203" name="Google Shape;203;p30"/>
          <p:cNvPicPr preferRelativeResize="0"/>
          <p:nvPr/>
        </p:nvPicPr>
        <p:blipFill rotWithShape="1">
          <a:blip r:embed="rId3">
            <a:alphaModFix/>
          </a:blip>
          <a:srcRect b="7050" l="30628" r="24894" t="1655"/>
          <a:stretch/>
        </p:blipFill>
        <p:spPr>
          <a:xfrm>
            <a:off x="1583266" y="2565400"/>
            <a:ext cx="3940507" cy="9834365"/>
          </a:xfrm>
          <a:prstGeom prst="rect">
            <a:avLst/>
          </a:prstGeom>
          <a:noFill/>
          <a:ln>
            <a:noFill/>
          </a:ln>
        </p:spPr>
      </p:pic>
      <p:pic>
        <p:nvPicPr>
          <p:cNvPr id="204" name="Google Shape;204;p30"/>
          <p:cNvPicPr preferRelativeResize="0"/>
          <p:nvPr/>
        </p:nvPicPr>
        <p:blipFill rotWithShape="1">
          <a:blip r:embed="rId4">
            <a:alphaModFix/>
          </a:blip>
          <a:srcRect b="7249" l="19169" r="26062" t="1382"/>
          <a:stretch/>
        </p:blipFill>
        <p:spPr>
          <a:xfrm>
            <a:off x="5799666" y="2565400"/>
            <a:ext cx="3940507" cy="9860624"/>
          </a:xfrm>
          <a:prstGeom prst="rect">
            <a:avLst/>
          </a:prstGeom>
          <a:noFill/>
          <a:ln>
            <a:noFill/>
          </a:ln>
        </p:spPr>
      </p:pic>
      <p:pic>
        <p:nvPicPr>
          <p:cNvPr id="205" name="Google Shape;205;p30"/>
          <p:cNvPicPr preferRelativeResize="0"/>
          <p:nvPr/>
        </p:nvPicPr>
        <p:blipFill rotWithShape="1">
          <a:blip r:embed="rId5">
            <a:alphaModFix/>
          </a:blip>
          <a:srcRect b="7813" l="33513" r="12001" t="1625"/>
          <a:stretch/>
        </p:blipFill>
        <p:spPr>
          <a:xfrm>
            <a:off x="10016066" y="2565400"/>
            <a:ext cx="3940507" cy="9843029"/>
          </a:xfrm>
          <a:prstGeom prst="rect">
            <a:avLst/>
          </a:prstGeom>
          <a:noFill/>
          <a:ln>
            <a:noFill/>
          </a:ln>
        </p:spPr>
      </p:pic>
      <p:sp>
        <p:nvSpPr>
          <p:cNvPr id="206" name="Google Shape;206;p30"/>
          <p:cNvSpPr/>
          <p:nvPr/>
        </p:nvSpPr>
        <p:spPr>
          <a:xfrm>
            <a:off x="15159038" y="6664237"/>
            <a:ext cx="4356970" cy="5349233"/>
          </a:xfrm>
          <a:prstGeom prst="rect">
            <a:avLst/>
          </a:prstGeom>
          <a:noFill/>
          <a:ln>
            <a:noFill/>
          </a:ln>
        </p:spPr>
        <p:txBody>
          <a:bodyPr anchorCtr="0" anchor="ctr" bIns="50800" lIns="50800" spcFirstLastPara="1" rIns="50800" wrap="square" tIns="50800">
            <a:noAutofit/>
          </a:bodyPr>
          <a:lstStyle/>
          <a:p>
            <a:pPr indent="0" lvl="0" marL="0" marR="0" rtl="0" algn="l">
              <a:lnSpc>
                <a:spcPct val="150000"/>
              </a:lnSpc>
              <a:spcBef>
                <a:spcPts val="0"/>
              </a:spcBef>
              <a:spcAft>
                <a:spcPts val="0"/>
              </a:spcAft>
              <a:buClr>
                <a:srgbClr val="000000"/>
              </a:buClr>
              <a:buSzPts val="3000"/>
              <a:buFont typeface="Poppins"/>
              <a:buNone/>
            </a:pPr>
            <a:r>
              <a:rPr b="0" i="0" lang="en-US" sz="3000" u="none" cap="none" strike="noStrike">
                <a:solidFill>
                  <a:srgbClr val="000000"/>
                </a:solidFill>
                <a:latin typeface="Poppins"/>
                <a:ea typeface="Poppins"/>
                <a:cs typeface="Poppins"/>
                <a:sym typeface="Poppins"/>
              </a:rPr>
              <a:t>Michael Boulder</a:t>
            </a:r>
            <a:endParaRPr/>
          </a:p>
          <a:p>
            <a:pPr indent="0" lvl="0" marL="0" marR="0" rtl="0" algn="l">
              <a:lnSpc>
                <a:spcPct val="150000"/>
              </a:lnSpc>
              <a:spcBef>
                <a:spcPts val="0"/>
              </a:spcBef>
              <a:spcAft>
                <a:spcPts val="0"/>
              </a:spcAft>
              <a:buClr>
                <a:srgbClr val="000000"/>
              </a:buClr>
              <a:buSzPts val="2100"/>
              <a:buFont typeface="Poppins"/>
              <a:buNone/>
            </a:pPr>
            <a:r>
              <a:rPr b="0" i="0" lang="en-US" sz="2100" u="none" cap="none" strike="noStrike">
                <a:solidFill>
                  <a:srgbClr val="000000"/>
                </a:solidFill>
                <a:latin typeface="Poppins"/>
                <a:ea typeface="Poppins"/>
                <a:cs typeface="Poppins"/>
                <a:sym typeface="Poppins"/>
              </a:rPr>
              <a:t>Chairman &amp; CEO</a:t>
            </a:r>
            <a:endParaRPr/>
          </a:p>
          <a:p>
            <a:pPr indent="0" lvl="0" marL="0" marR="0" rtl="0" algn="l">
              <a:lnSpc>
                <a:spcPct val="150000"/>
              </a:lnSpc>
              <a:spcBef>
                <a:spcPts val="0"/>
              </a:spcBef>
              <a:spcAft>
                <a:spcPts val="0"/>
              </a:spcAft>
              <a:buClr>
                <a:srgbClr val="000000"/>
              </a:buClr>
              <a:buSzPts val="3000"/>
              <a:buFont typeface="Poppins"/>
              <a:buNone/>
            </a:pPr>
            <a:r>
              <a:t/>
            </a:r>
            <a:endParaRPr b="1" i="0" sz="3000" u="none" cap="none" strike="noStrike">
              <a:solidFill>
                <a:srgbClr val="000000"/>
              </a:solidFill>
              <a:latin typeface="Helvetica Neue"/>
              <a:ea typeface="Helvetica Neue"/>
              <a:cs typeface="Helvetica Neue"/>
              <a:sym typeface="Helvetica Neue"/>
            </a:endParaRPr>
          </a:p>
          <a:p>
            <a:pPr indent="0" lvl="0" marL="0" marR="0" rtl="0" algn="l">
              <a:lnSpc>
                <a:spcPct val="150000"/>
              </a:lnSpc>
              <a:spcBef>
                <a:spcPts val="0"/>
              </a:spcBef>
              <a:spcAft>
                <a:spcPts val="0"/>
              </a:spcAft>
              <a:buClr>
                <a:srgbClr val="000000"/>
              </a:buClr>
              <a:buSzPts val="3000"/>
              <a:buFont typeface="Poppins"/>
              <a:buNone/>
            </a:pPr>
            <a:r>
              <a:rPr b="0" i="0" lang="en-US" sz="3000" u="none" cap="none" strike="noStrike">
                <a:solidFill>
                  <a:srgbClr val="000000"/>
                </a:solidFill>
                <a:latin typeface="Poppins"/>
                <a:ea typeface="Poppins"/>
                <a:cs typeface="Poppins"/>
                <a:sym typeface="Poppins"/>
              </a:rPr>
              <a:t>Smith “Big Boss” Quest</a:t>
            </a:r>
            <a:endParaRPr/>
          </a:p>
          <a:p>
            <a:pPr indent="0" lvl="0" marL="0" marR="0" rtl="0" algn="l">
              <a:lnSpc>
                <a:spcPct val="150000"/>
              </a:lnSpc>
              <a:spcBef>
                <a:spcPts val="0"/>
              </a:spcBef>
              <a:spcAft>
                <a:spcPts val="0"/>
              </a:spcAft>
              <a:buClr>
                <a:srgbClr val="000000"/>
              </a:buClr>
              <a:buSzPts val="2100"/>
              <a:buFont typeface="Poppins"/>
              <a:buNone/>
            </a:pPr>
            <a:r>
              <a:rPr b="0" i="0" lang="en-US" sz="2100" u="none" cap="none" strike="noStrike">
                <a:solidFill>
                  <a:srgbClr val="000000"/>
                </a:solidFill>
                <a:latin typeface="Poppins"/>
                <a:ea typeface="Poppins"/>
                <a:cs typeface="Poppins"/>
                <a:sym typeface="Poppins"/>
              </a:rPr>
              <a:t>Fitness Trainer Head</a:t>
            </a:r>
            <a:endParaRPr/>
          </a:p>
          <a:p>
            <a:pPr indent="0" lvl="0" marL="0" marR="0" rtl="0" algn="l">
              <a:lnSpc>
                <a:spcPct val="150000"/>
              </a:lnSpc>
              <a:spcBef>
                <a:spcPts val="0"/>
              </a:spcBef>
              <a:spcAft>
                <a:spcPts val="0"/>
              </a:spcAft>
              <a:buClr>
                <a:srgbClr val="000000"/>
              </a:buClr>
              <a:buSzPts val="3000"/>
              <a:buFont typeface="Poppins"/>
              <a:buNone/>
            </a:pPr>
            <a:r>
              <a:t/>
            </a:r>
            <a:endParaRPr b="1" i="0" sz="3000" u="none" cap="none" strike="noStrike">
              <a:solidFill>
                <a:srgbClr val="000000"/>
              </a:solidFill>
              <a:latin typeface="Helvetica Neue"/>
              <a:ea typeface="Helvetica Neue"/>
              <a:cs typeface="Helvetica Neue"/>
              <a:sym typeface="Helvetica Neue"/>
            </a:endParaRPr>
          </a:p>
          <a:p>
            <a:pPr indent="0" lvl="0" marL="0" marR="0" rtl="0" algn="l">
              <a:lnSpc>
                <a:spcPct val="150000"/>
              </a:lnSpc>
              <a:spcBef>
                <a:spcPts val="0"/>
              </a:spcBef>
              <a:spcAft>
                <a:spcPts val="0"/>
              </a:spcAft>
              <a:buClr>
                <a:srgbClr val="000000"/>
              </a:buClr>
              <a:buSzPts val="3000"/>
              <a:buFont typeface="Poppins"/>
              <a:buNone/>
            </a:pPr>
            <a:r>
              <a:rPr b="0" i="0" lang="en-US" sz="3000" u="none" cap="none" strike="noStrike">
                <a:solidFill>
                  <a:srgbClr val="000000"/>
                </a:solidFill>
                <a:latin typeface="Poppins"/>
                <a:ea typeface="Poppins"/>
                <a:cs typeface="Poppins"/>
                <a:sym typeface="Poppins"/>
              </a:rPr>
              <a:t>Brolin Smith</a:t>
            </a:r>
            <a:endParaRPr/>
          </a:p>
          <a:p>
            <a:pPr indent="0" lvl="0" marL="0" marR="0" rtl="0" algn="l">
              <a:lnSpc>
                <a:spcPct val="150000"/>
              </a:lnSpc>
              <a:spcBef>
                <a:spcPts val="0"/>
              </a:spcBef>
              <a:spcAft>
                <a:spcPts val="0"/>
              </a:spcAft>
              <a:buClr>
                <a:srgbClr val="000000"/>
              </a:buClr>
              <a:buSzPts val="2100"/>
              <a:buFont typeface="Poppins"/>
              <a:buNone/>
            </a:pPr>
            <a:r>
              <a:rPr b="0" i="0" lang="en-US" sz="2100" u="none" cap="none" strike="noStrike">
                <a:solidFill>
                  <a:srgbClr val="000000"/>
                </a:solidFill>
                <a:latin typeface="Poppins"/>
                <a:ea typeface="Poppins"/>
                <a:cs typeface="Poppins"/>
                <a:sym typeface="Poppins"/>
              </a:rPr>
              <a:t>Fitness Trainer</a:t>
            </a:r>
            <a:endParaRPr/>
          </a:p>
        </p:txBody>
      </p:sp>
      <p:sp>
        <p:nvSpPr>
          <p:cNvPr id="207" name="Google Shape;207;p30"/>
          <p:cNvSpPr/>
          <p:nvPr/>
        </p:nvSpPr>
        <p:spPr>
          <a:xfrm>
            <a:off x="15080620" y="4918552"/>
            <a:ext cx="7560340" cy="1003298"/>
          </a:xfrm>
          <a:prstGeom prst="rect">
            <a:avLst/>
          </a:prstGeom>
          <a:noFill/>
          <a:ln>
            <a:noFill/>
          </a:ln>
        </p:spPr>
        <p:txBody>
          <a:bodyPr anchorCtr="0" anchor="t" bIns="50800" lIns="50800" spcFirstLastPara="1" rIns="50800" wrap="square" tIns="50800">
            <a:noAutofit/>
          </a:bodyPr>
          <a:lstStyle/>
          <a:p>
            <a:pPr indent="0" lvl="0" marL="0" marR="0" rtl="0" algn="l">
              <a:lnSpc>
                <a:spcPct val="250000"/>
              </a:lnSpc>
              <a:spcBef>
                <a:spcPts val="0"/>
              </a:spcBef>
              <a:spcAft>
                <a:spcPts val="0"/>
              </a:spcAft>
              <a:buClr>
                <a:srgbClr val="F3B802"/>
              </a:buClr>
              <a:buSzPts val="5000"/>
              <a:buFont typeface="Poppins"/>
              <a:buNone/>
            </a:pPr>
            <a:r>
              <a:rPr b="1" i="0" lang="en-US" sz="5000" u="none" cap="none" strike="noStrike">
                <a:solidFill>
                  <a:srgbClr val="F3B802"/>
                </a:solidFill>
                <a:latin typeface="Poppins"/>
                <a:ea typeface="Poppins"/>
                <a:cs typeface="Poppins"/>
                <a:sym typeface="Poppins"/>
              </a:rPr>
              <a:t>THE TEAM</a:t>
            </a:r>
            <a:endParaRPr/>
          </a:p>
        </p:txBody>
      </p:sp>
      <p:cxnSp>
        <p:nvCxnSpPr>
          <p:cNvPr id="208" name="Google Shape;208;p30"/>
          <p:cNvCxnSpPr/>
          <p:nvPr/>
        </p:nvCxnSpPr>
        <p:spPr>
          <a:xfrm>
            <a:off x="-461606" y="1531937"/>
            <a:ext cx="25307210" cy="1"/>
          </a:xfrm>
          <a:prstGeom prst="straightConnector1">
            <a:avLst/>
          </a:prstGeom>
          <a:noFill/>
          <a:ln cap="flat" cmpd="sng" w="50800">
            <a:solidFill>
              <a:srgbClr val="F3B802"/>
            </a:solidFill>
            <a:prstDash val="solid"/>
            <a:miter lim="400000"/>
            <a:headEnd len="sm" w="sm" type="none"/>
            <a:tailEnd len="sm" w="sm" type="none"/>
          </a:ln>
        </p:spPr>
      </p:cxnSp>
      <p:sp>
        <p:nvSpPr>
          <p:cNvPr id="209" name="Google Shape;209;p30"/>
          <p:cNvSpPr/>
          <p:nvPr/>
        </p:nvSpPr>
        <p:spPr>
          <a:xfrm>
            <a:off x="20583488" y="1002853"/>
            <a:ext cx="4356970" cy="1195488"/>
          </a:xfrm>
          <a:prstGeom prst="rect">
            <a:avLst/>
          </a:prstGeom>
          <a:solidFill>
            <a:srgbClr val="F3B802"/>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3" name="Shape 213"/>
        <p:cNvGrpSpPr/>
        <p:nvPr/>
      </p:nvGrpSpPr>
      <p:grpSpPr>
        <a:xfrm>
          <a:off x="0" y="0"/>
          <a:ext cx="0" cy="0"/>
          <a:chOff x="0" y="0"/>
          <a:chExt cx="0" cy="0"/>
        </a:xfrm>
      </p:grpSpPr>
      <p:pic>
        <p:nvPicPr>
          <p:cNvPr id="214" name="Google Shape;214;p31"/>
          <p:cNvPicPr preferRelativeResize="0"/>
          <p:nvPr/>
        </p:nvPicPr>
        <p:blipFill rotWithShape="1">
          <a:blip r:embed="rId3">
            <a:alphaModFix/>
          </a:blip>
          <a:srcRect b="11824" l="3691" r="867" t="17608"/>
          <a:stretch/>
        </p:blipFill>
        <p:spPr>
          <a:xfrm>
            <a:off x="1576982" y="1626492"/>
            <a:ext cx="21230036" cy="10463016"/>
          </a:xfrm>
          <a:prstGeom prst="rect">
            <a:avLst/>
          </a:prstGeom>
          <a:noFill/>
          <a:ln>
            <a:noFill/>
          </a:ln>
        </p:spPr>
      </p:pic>
      <p:sp>
        <p:nvSpPr>
          <p:cNvPr id="215" name="Google Shape;215;p31"/>
          <p:cNvSpPr/>
          <p:nvPr/>
        </p:nvSpPr>
        <p:spPr>
          <a:xfrm>
            <a:off x="8474670" y="4076303"/>
            <a:ext cx="7434660" cy="5563394"/>
          </a:xfrm>
          <a:prstGeom prst="rect">
            <a:avLst/>
          </a:prstGeom>
          <a:solidFill>
            <a:srgbClr val="F3B802"/>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216" name="Google Shape;216;p31"/>
          <p:cNvSpPr/>
          <p:nvPr/>
        </p:nvSpPr>
        <p:spPr>
          <a:xfrm>
            <a:off x="7225203" y="7784139"/>
            <a:ext cx="9933594" cy="1045844"/>
          </a:xfrm>
          <a:prstGeom prst="rect">
            <a:avLst/>
          </a:prstGeom>
          <a:noFill/>
          <a:ln>
            <a:noFill/>
          </a:ln>
        </p:spPr>
        <p:txBody>
          <a:bodyPr anchorCtr="0" anchor="ctr" bIns="50800" lIns="50800" spcFirstLastPara="1" rIns="50800" wrap="square" tIns="50800">
            <a:noAutofit/>
          </a:bodyPr>
          <a:lstStyle/>
          <a:p>
            <a:pPr indent="0" lvl="0" marL="0" marR="0" rtl="0" algn="ctr">
              <a:lnSpc>
                <a:spcPct val="150000"/>
              </a:lnSpc>
              <a:spcBef>
                <a:spcPts val="0"/>
              </a:spcBef>
              <a:spcAft>
                <a:spcPts val="0"/>
              </a:spcAft>
              <a:buClr>
                <a:srgbClr val="FFFFFF"/>
              </a:buClr>
              <a:buSzPts val="2100"/>
              <a:buFont typeface="Poppins"/>
              <a:buNone/>
            </a:pPr>
            <a:r>
              <a:rPr b="0" i="0" lang="en-US" sz="2100" u="none" cap="none" strike="noStrike">
                <a:solidFill>
                  <a:srgbClr val="FFFFFF"/>
                </a:solidFill>
                <a:latin typeface="Poppins"/>
                <a:ea typeface="Poppins"/>
                <a:cs typeface="Poppins"/>
                <a:sym typeface="Poppins"/>
              </a:rPr>
              <a:t>+6473 832829</a:t>
            </a:r>
            <a:endParaRPr/>
          </a:p>
          <a:p>
            <a:pPr indent="0" lvl="0" marL="0" marR="0" rtl="0" algn="ctr">
              <a:lnSpc>
                <a:spcPct val="150000"/>
              </a:lnSpc>
              <a:spcBef>
                <a:spcPts val="0"/>
              </a:spcBef>
              <a:spcAft>
                <a:spcPts val="0"/>
              </a:spcAft>
              <a:buClr>
                <a:srgbClr val="FFFFFF"/>
              </a:buClr>
              <a:buSzPts val="2100"/>
              <a:buFont typeface="Poppins"/>
              <a:buNone/>
            </a:pPr>
            <a:r>
              <a:rPr b="0" i="0" lang="en-US" sz="2100" cap="none" strike="noStrike">
                <a:solidFill>
                  <a:srgbClr val="FFFFFF"/>
                </a:solidFill>
                <a:latin typeface="Poppins"/>
                <a:ea typeface="Poppins"/>
                <a:cs typeface="Poppins"/>
                <a:sym typeface="Poppins"/>
              </a:rPr>
              <a:t>gym@fitness.com</a:t>
            </a:r>
            <a:endParaRPr b="1" i="0" sz="3000" cap="none" strike="noStrike">
              <a:solidFill>
                <a:srgbClr val="000000"/>
              </a:solidFill>
              <a:uFill>
                <a:noFill/>
              </a:uFill>
              <a:latin typeface="Helvetica Neue"/>
              <a:ea typeface="Helvetica Neue"/>
              <a:cs typeface="Helvetica Neue"/>
              <a:sym typeface="Helvetica Neue"/>
              <a:hlinkClick r:id="rId4"/>
            </a:endParaRPr>
          </a:p>
        </p:txBody>
      </p:sp>
      <p:sp>
        <p:nvSpPr>
          <p:cNvPr id="217" name="Google Shape;217;p31"/>
          <p:cNvSpPr/>
          <p:nvPr/>
        </p:nvSpPr>
        <p:spPr>
          <a:xfrm>
            <a:off x="8411830" y="6729650"/>
            <a:ext cx="7560340" cy="872034"/>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5000"/>
              <a:buFont typeface="Poppins"/>
              <a:buNone/>
            </a:pPr>
            <a:r>
              <a:rPr b="1" i="0" lang="en-US" sz="5000" u="none" cap="none" strike="noStrike">
                <a:solidFill>
                  <a:srgbClr val="FFFFFF"/>
                </a:solidFill>
                <a:latin typeface="Poppins"/>
                <a:ea typeface="Poppins"/>
                <a:cs typeface="Poppins"/>
                <a:sym typeface="Poppins"/>
              </a:rPr>
              <a:t>THANK YOU!</a:t>
            </a:r>
            <a:endParaRPr/>
          </a:p>
        </p:txBody>
      </p:sp>
      <p:pic>
        <p:nvPicPr>
          <p:cNvPr id="218" name="Google Shape;218;p31"/>
          <p:cNvPicPr preferRelativeResize="0"/>
          <p:nvPr/>
        </p:nvPicPr>
        <p:blipFill rotWithShape="1">
          <a:blip r:embed="rId5">
            <a:alphaModFix/>
          </a:blip>
          <a:srcRect b="0" l="0" r="0" t="0"/>
          <a:stretch/>
        </p:blipFill>
        <p:spPr>
          <a:xfrm>
            <a:off x="11095311" y="5284232"/>
            <a:ext cx="2193378" cy="80289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6" name="Shape 66"/>
        <p:cNvGrpSpPr/>
        <p:nvPr/>
      </p:nvGrpSpPr>
      <p:grpSpPr>
        <a:xfrm>
          <a:off x="0" y="0"/>
          <a:ext cx="0" cy="0"/>
          <a:chOff x="0" y="0"/>
          <a:chExt cx="0" cy="0"/>
        </a:xfrm>
      </p:grpSpPr>
      <p:sp>
        <p:nvSpPr>
          <p:cNvPr id="67" name="Google Shape;67;p15"/>
          <p:cNvSpPr/>
          <p:nvPr/>
        </p:nvSpPr>
        <p:spPr>
          <a:xfrm>
            <a:off x="13185839" y="4778643"/>
            <a:ext cx="8131681" cy="5679504"/>
          </a:xfrm>
          <a:prstGeom prst="rect">
            <a:avLst/>
          </a:prstGeom>
          <a:noFill/>
          <a:ln>
            <a:noFill/>
          </a:ln>
        </p:spPr>
        <p:txBody>
          <a:bodyPr anchorCtr="0" anchor="t" bIns="50800" lIns="50800" spcFirstLastPara="1" rIns="50800" wrap="square" tIns="50800">
            <a:noAutofit/>
          </a:bodyPr>
          <a:lstStyle/>
          <a:p>
            <a:pPr indent="0" lvl="0" marL="0" marR="0" rtl="0" algn="l">
              <a:lnSpc>
                <a:spcPct val="170000"/>
              </a:lnSpc>
              <a:spcBef>
                <a:spcPts val="0"/>
              </a:spcBef>
              <a:spcAft>
                <a:spcPts val="0"/>
              </a:spcAft>
              <a:buClr>
                <a:srgbClr val="000000"/>
              </a:buClr>
              <a:buSzPts val="2100"/>
              <a:buFont typeface="Poppins"/>
              <a:buNone/>
            </a:pPr>
            <a:r>
              <a:rPr b="0" i="0" lang="en-US" sz="2100" u="none" cap="none" strike="noStrike">
                <a:solidFill>
                  <a:srgbClr val="000000"/>
                </a:solidFill>
                <a:latin typeface="Poppins"/>
                <a:ea typeface="Poppins"/>
                <a:cs typeface="Poppins"/>
                <a:sym typeface="Poppins"/>
              </a:rPr>
              <a:t>This program project launch will be held at Fitness &amp; Wellness Gym Grounds on March 20, 2023 from 8am to 6pm. This will promote an extensive weight exercise program available for all. Admissions to this project launch will start at $24.99 which includes 2 days unlimited use of gym equipment and  30% off on a lifetime Fitness &amp; Wellness Gym Membership card. </a:t>
            </a:r>
            <a:endParaRPr/>
          </a:p>
          <a:p>
            <a:pPr indent="0" lvl="0" marL="0" marR="0" rtl="0" algn="l">
              <a:lnSpc>
                <a:spcPct val="146666"/>
              </a:lnSpc>
              <a:spcBef>
                <a:spcPts val="0"/>
              </a:spcBef>
              <a:spcAft>
                <a:spcPts val="0"/>
              </a:spcAft>
              <a:buClr>
                <a:srgbClr val="000000"/>
              </a:buClr>
              <a:buSzPts val="3000"/>
              <a:buFont typeface="Poppins"/>
              <a:buNone/>
            </a:pPr>
            <a:r>
              <a:t/>
            </a:r>
            <a:endParaRPr b="1" i="0" sz="3000" u="none" cap="none" strike="noStrike">
              <a:solidFill>
                <a:srgbClr val="000000"/>
              </a:solidFill>
              <a:latin typeface="Helvetica Neue"/>
              <a:ea typeface="Helvetica Neue"/>
              <a:cs typeface="Helvetica Neue"/>
              <a:sym typeface="Helvetica Neue"/>
            </a:endParaRPr>
          </a:p>
          <a:p>
            <a:pPr indent="0" lvl="0" marL="0" marR="0" rtl="0" algn="l">
              <a:lnSpc>
                <a:spcPct val="209523"/>
              </a:lnSpc>
              <a:spcBef>
                <a:spcPts val="0"/>
              </a:spcBef>
              <a:spcAft>
                <a:spcPts val="0"/>
              </a:spcAft>
              <a:buClr>
                <a:srgbClr val="000000"/>
              </a:buClr>
              <a:buSzPts val="2100"/>
              <a:buFont typeface="Poppins"/>
              <a:buNone/>
            </a:pPr>
            <a:r>
              <a:rPr b="0" i="0" lang="en-US" sz="2100" u="none" cap="none" strike="noStrike">
                <a:solidFill>
                  <a:srgbClr val="000000"/>
                </a:solidFill>
                <a:latin typeface="Poppins"/>
                <a:ea typeface="Poppins"/>
                <a:cs typeface="Poppins"/>
                <a:sym typeface="Poppins"/>
              </a:rPr>
              <a:t>Profits from this project launch will be donated to the “Clean Up Drive Project” organized by One Earth Foundation.</a:t>
            </a:r>
            <a:endParaRPr/>
          </a:p>
        </p:txBody>
      </p:sp>
      <p:sp>
        <p:nvSpPr>
          <p:cNvPr id="68" name="Google Shape;68;p15"/>
          <p:cNvSpPr/>
          <p:nvPr/>
        </p:nvSpPr>
        <p:spPr>
          <a:xfrm>
            <a:off x="13119759" y="3265827"/>
            <a:ext cx="7560340" cy="1003297"/>
          </a:xfrm>
          <a:prstGeom prst="rect">
            <a:avLst/>
          </a:prstGeom>
          <a:noFill/>
          <a:ln>
            <a:noFill/>
          </a:ln>
        </p:spPr>
        <p:txBody>
          <a:bodyPr anchorCtr="0" anchor="ctr" bIns="50800" lIns="50800" spcFirstLastPara="1" rIns="50800" wrap="square" tIns="50800">
            <a:noAutofit/>
          </a:bodyPr>
          <a:lstStyle/>
          <a:p>
            <a:pPr indent="0" lvl="0" marL="0" marR="0" rtl="0" algn="l">
              <a:lnSpc>
                <a:spcPct val="250000"/>
              </a:lnSpc>
              <a:spcBef>
                <a:spcPts val="0"/>
              </a:spcBef>
              <a:spcAft>
                <a:spcPts val="0"/>
              </a:spcAft>
              <a:buClr>
                <a:srgbClr val="F3B802"/>
              </a:buClr>
              <a:buSzPts val="5000"/>
              <a:buFont typeface="Poppins"/>
              <a:buNone/>
            </a:pPr>
            <a:r>
              <a:rPr b="1" i="0" lang="en-US" sz="5000" u="none" cap="none" strike="noStrike">
                <a:solidFill>
                  <a:srgbClr val="F3B802"/>
                </a:solidFill>
                <a:latin typeface="Poppins"/>
                <a:ea typeface="Poppins"/>
                <a:cs typeface="Poppins"/>
                <a:sym typeface="Poppins"/>
              </a:rPr>
              <a:t>WEIGHTS AND GAINS</a:t>
            </a:r>
            <a:endParaRPr/>
          </a:p>
        </p:txBody>
      </p:sp>
      <p:pic>
        <p:nvPicPr>
          <p:cNvPr id="69" name="Google Shape;69;p15"/>
          <p:cNvPicPr preferRelativeResize="0"/>
          <p:nvPr/>
        </p:nvPicPr>
        <p:blipFill rotWithShape="1">
          <a:blip r:embed="rId3">
            <a:alphaModFix/>
          </a:blip>
          <a:srcRect b="2434" l="10163" r="31749" t="1659"/>
          <a:stretch/>
        </p:blipFill>
        <p:spPr>
          <a:xfrm>
            <a:off x="1587896" y="1617011"/>
            <a:ext cx="9525113" cy="10481978"/>
          </a:xfrm>
          <a:prstGeom prst="rect">
            <a:avLst/>
          </a:prstGeom>
          <a:noFill/>
          <a:ln>
            <a:noFill/>
          </a:ln>
        </p:spPr>
      </p:pic>
      <p:sp>
        <p:nvSpPr>
          <p:cNvPr id="70" name="Google Shape;70;p15"/>
          <p:cNvSpPr/>
          <p:nvPr/>
        </p:nvSpPr>
        <p:spPr>
          <a:xfrm>
            <a:off x="10464800" y="4461867"/>
            <a:ext cx="1270000" cy="4792266"/>
          </a:xfrm>
          <a:prstGeom prst="rect">
            <a:avLst/>
          </a:prstGeom>
          <a:solidFill>
            <a:srgbClr val="F3B802"/>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cxnSp>
        <p:nvCxnSpPr>
          <p:cNvPr id="71" name="Google Shape;71;p15"/>
          <p:cNvCxnSpPr/>
          <p:nvPr/>
        </p:nvCxnSpPr>
        <p:spPr>
          <a:xfrm>
            <a:off x="-461606" y="12072937"/>
            <a:ext cx="25307210" cy="1"/>
          </a:xfrm>
          <a:prstGeom prst="straightConnector1">
            <a:avLst/>
          </a:prstGeom>
          <a:noFill/>
          <a:ln cap="flat" cmpd="sng" w="50800">
            <a:solidFill>
              <a:srgbClr val="F3B802"/>
            </a:solidFill>
            <a:prstDash val="solid"/>
            <a:miter lim="400000"/>
            <a:headEnd len="sm" w="sm" type="none"/>
            <a:tailEnd len="sm" w="sm" type="none"/>
          </a:ln>
        </p:spPr>
      </p:cxnSp>
      <p:cxnSp>
        <p:nvCxnSpPr>
          <p:cNvPr id="72" name="Google Shape;72;p15"/>
          <p:cNvCxnSpPr/>
          <p:nvPr/>
        </p:nvCxnSpPr>
        <p:spPr>
          <a:xfrm flipH="1" rot="10800000">
            <a:off x="22727880" y="-230785"/>
            <a:ext cx="1" cy="14177567"/>
          </a:xfrm>
          <a:prstGeom prst="straightConnector1">
            <a:avLst/>
          </a:prstGeom>
          <a:noFill/>
          <a:ln cap="flat" cmpd="sng" w="50800">
            <a:solidFill>
              <a:srgbClr val="F3B802"/>
            </a:solidFill>
            <a:prstDash val="solid"/>
            <a:miter lim="400000"/>
            <a:headEnd len="sm" w="sm" type="none"/>
            <a:tailEnd len="sm" w="sm" type="none"/>
          </a:ln>
        </p:spPr>
      </p:cxn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6" name="Shape 76"/>
        <p:cNvGrpSpPr/>
        <p:nvPr/>
      </p:nvGrpSpPr>
      <p:grpSpPr>
        <a:xfrm>
          <a:off x="0" y="0"/>
          <a:ext cx="0" cy="0"/>
          <a:chOff x="0" y="0"/>
          <a:chExt cx="0" cy="0"/>
        </a:xfrm>
      </p:grpSpPr>
      <p:sp>
        <p:nvSpPr>
          <p:cNvPr id="77" name="Google Shape;77;p16"/>
          <p:cNvSpPr/>
          <p:nvPr/>
        </p:nvSpPr>
        <p:spPr>
          <a:xfrm>
            <a:off x="-251123" y="-282377"/>
            <a:ext cx="7212212" cy="14280755"/>
          </a:xfrm>
          <a:prstGeom prst="rect">
            <a:avLst/>
          </a:prstGeom>
          <a:solidFill>
            <a:srgbClr val="F3B802"/>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pic>
        <p:nvPicPr>
          <p:cNvPr id="78" name="Google Shape;78;p16"/>
          <p:cNvPicPr preferRelativeResize="0"/>
          <p:nvPr/>
        </p:nvPicPr>
        <p:blipFill rotWithShape="1">
          <a:blip r:embed="rId3">
            <a:alphaModFix/>
          </a:blip>
          <a:srcRect b="15634" l="21909" r="13364" t="20787"/>
          <a:stretch/>
        </p:blipFill>
        <p:spPr>
          <a:xfrm>
            <a:off x="-203200" y="1625600"/>
            <a:ext cx="14481970" cy="9483428"/>
          </a:xfrm>
          <a:prstGeom prst="rect">
            <a:avLst/>
          </a:prstGeom>
          <a:noFill/>
          <a:ln>
            <a:noFill/>
          </a:ln>
        </p:spPr>
      </p:pic>
      <p:sp>
        <p:nvSpPr>
          <p:cNvPr id="79" name="Google Shape;79;p16"/>
          <p:cNvSpPr/>
          <p:nvPr/>
        </p:nvSpPr>
        <p:spPr>
          <a:xfrm>
            <a:off x="9478168" y="4879082"/>
            <a:ext cx="9117212" cy="6242844"/>
          </a:xfrm>
          <a:prstGeom prst="rect">
            <a:avLst/>
          </a:prstGeom>
          <a:solidFill>
            <a:srgbClr val="FFFFFF"/>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80" name="Google Shape;80;p16"/>
          <p:cNvSpPr/>
          <p:nvPr/>
        </p:nvSpPr>
        <p:spPr>
          <a:xfrm>
            <a:off x="10409237" y="7304158"/>
            <a:ext cx="11220956" cy="3422475"/>
          </a:xfrm>
          <a:prstGeom prst="rect">
            <a:avLst/>
          </a:prstGeom>
          <a:noFill/>
          <a:ln>
            <a:noFill/>
          </a:ln>
        </p:spPr>
        <p:txBody>
          <a:bodyPr anchorCtr="0" anchor="t" bIns="50800" lIns="50800" spcFirstLastPara="1" rIns="50800" wrap="square" tIns="50800">
            <a:noAutofit/>
          </a:bodyPr>
          <a:lstStyle/>
          <a:p>
            <a:pPr indent="0" lvl="0" marL="0" marR="0" rtl="0" algn="l">
              <a:lnSpc>
                <a:spcPct val="190000"/>
              </a:lnSpc>
              <a:spcBef>
                <a:spcPts val="0"/>
              </a:spcBef>
              <a:spcAft>
                <a:spcPts val="0"/>
              </a:spcAft>
              <a:buClr>
                <a:srgbClr val="000000"/>
              </a:buClr>
              <a:buSzPts val="2100"/>
              <a:buFont typeface="Poppins"/>
              <a:buNone/>
            </a:pPr>
            <a:r>
              <a:rPr b="0" i="0" lang="en-US" sz="2100" u="none" cap="none" strike="noStrike">
                <a:solidFill>
                  <a:srgbClr val="000000"/>
                </a:solidFill>
                <a:latin typeface="Poppins"/>
                <a:ea typeface="Poppins"/>
                <a:cs typeface="Poppins"/>
                <a:sym typeface="Poppins"/>
              </a:rPr>
              <a:t>This newly developed fitness project will be held at Fitness &amp; Wellness Gym Hall on April 1, 2024 from 9am to 9pm. It will showcase different strategies and exercises for all weightlifting enthusiasts. Admission to this fitness project will start at $24.99 and will entitle all attendees to 25% off on selected weightlifting equipment and a 15% discount on a lifetime Fitness &amp; Wellness Gym Membership card. Profits will be used for the equipment and system upgrade of Fitness &amp; Wellness Gym.</a:t>
            </a:r>
            <a:endParaRPr/>
          </a:p>
        </p:txBody>
      </p:sp>
      <p:sp>
        <p:nvSpPr>
          <p:cNvPr id="81" name="Google Shape;81;p16"/>
          <p:cNvSpPr/>
          <p:nvPr/>
        </p:nvSpPr>
        <p:spPr>
          <a:xfrm>
            <a:off x="10381620" y="5628027"/>
            <a:ext cx="7560340" cy="1003297"/>
          </a:xfrm>
          <a:prstGeom prst="rect">
            <a:avLst/>
          </a:prstGeom>
          <a:noFill/>
          <a:ln>
            <a:noFill/>
          </a:ln>
        </p:spPr>
        <p:txBody>
          <a:bodyPr anchorCtr="0" anchor="ctr" bIns="50800" lIns="50800" spcFirstLastPara="1" rIns="50800" wrap="square" tIns="50800">
            <a:noAutofit/>
          </a:bodyPr>
          <a:lstStyle/>
          <a:p>
            <a:pPr indent="0" lvl="0" marL="0" marR="0" rtl="0" algn="l">
              <a:lnSpc>
                <a:spcPct val="250000"/>
              </a:lnSpc>
              <a:spcBef>
                <a:spcPts val="0"/>
              </a:spcBef>
              <a:spcAft>
                <a:spcPts val="0"/>
              </a:spcAft>
              <a:buClr>
                <a:srgbClr val="F3B802"/>
              </a:buClr>
              <a:buSzPts val="5000"/>
              <a:buFont typeface="Poppins"/>
              <a:buNone/>
            </a:pPr>
            <a:r>
              <a:rPr b="1" i="0" lang="en-US" sz="5000" u="none" cap="none" strike="noStrike">
                <a:solidFill>
                  <a:srgbClr val="F3B802"/>
                </a:solidFill>
                <a:latin typeface="Poppins"/>
                <a:ea typeface="Poppins"/>
                <a:cs typeface="Poppins"/>
                <a:sym typeface="Poppins"/>
              </a:rPr>
              <a:t>WEIGHTS AND GAINS</a:t>
            </a:r>
            <a:endParaRPr/>
          </a:p>
        </p:txBody>
      </p:sp>
      <p:cxnSp>
        <p:nvCxnSpPr>
          <p:cNvPr id="82" name="Google Shape;82;p16"/>
          <p:cNvCxnSpPr/>
          <p:nvPr/>
        </p:nvCxnSpPr>
        <p:spPr>
          <a:xfrm>
            <a:off x="-461606" y="12072937"/>
            <a:ext cx="25307213" cy="1"/>
          </a:xfrm>
          <a:prstGeom prst="straightConnector1">
            <a:avLst/>
          </a:prstGeom>
          <a:noFill/>
          <a:ln cap="flat" cmpd="sng" w="50800">
            <a:solidFill>
              <a:srgbClr val="F3B802"/>
            </a:solidFill>
            <a:prstDash val="solid"/>
            <a:miter lim="400000"/>
            <a:headEnd len="sm" w="sm" type="none"/>
            <a:tailEnd len="sm" w="sm" type="none"/>
          </a:ln>
        </p:spPr>
      </p:cxnSp>
      <p:cxnSp>
        <p:nvCxnSpPr>
          <p:cNvPr id="83" name="Google Shape;83;p16"/>
          <p:cNvCxnSpPr/>
          <p:nvPr/>
        </p:nvCxnSpPr>
        <p:spPr>
          <a:xfrm flipH="1" rot="10800000">
            <a:off x="22727880" y="-230785"/>
            <a:ext cx="1" cy="14177567"/>
          </a:xfrm>
          <a:prstGeom prst="straightConnector1">
            <a:avLst/>
          </a:prstGeom>
          <a:noFill/>
          <a:ln cap="flat" cmpd="sng" w="50800">
            <a:solidFill>
              <a:srgbClr val="F3B802"/>
            </a:solidFill>
            <a:prstDash val="solid"/>
            <a:miter lim="400000"/>
            <a:headEnd len="sm" w="sm" type="none"/>
            <a:tailEnd len="sm" w="sm" type="none"/>
          </a:ln>
        </p:spPr>
      </p:cxn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7" name="Shape 87"/>
        <p:cNvGrpSpPr/>
        <p:nvPr/>
      </p:nvGrpSpPr>
      <p:grpSpPr>
        <a:xfrm>
          <a:off x="0" y="0"/>
          <a:ext cx="0" cy="0"/>
          <a:chOff x="0" y="0"/>
          <a:chExt cx="0" cy="0"/>
        </a:xfrm>
      </p:grpSpPr>
      <p:sp>
        <p:nvSpPr>
          <p:cNvPr id="88" name="Google Shape;88;p17"/>
          <p:cNvSpPr/>
          <p:nvPr/>
        </p:nvSpPr>
        <p:spPr>
          <a:xfrm>
            <a:off x="19079269" y="7370415"/>
            <a:ext cx="5533530" cy="6606283"/>
          </a:xfrm>
          <a:prstGeom prst="rect">
            <a:avLst/>
          </a:prstGeom>
          <a:solidFill>
            <a:srgbClr val="F3B802"/>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pic>
        <p:nvPicPr>
          <p:cNvPr id="89" name="Google Shape;89;p17"/>
          <p:cNvPicPr preferRelativeResize="0"/>
          <p:nvPr/>
        </p:nvPicPr>
        <p:blipFill rotWithShape="1">
          <a:blip r:embed="rId3">
            <a:alphaModFix/>
          </a:blip>
          <a:srcRect b="27974" l="395" r="370" t="20678"/>
          <a:stretch/>
        </p:blipFill>
        <p:spPr>
          <a:xfrm>
            <a:off x="-44570" y="7339806"/>
            <a:ext cx="19170473" cy="6502203"/>
          </a:xfrm>
          <a:prstGeom prst="rect">
            <a:avLst/>
          </a:prstGeom>
          <a:noFill/>
          <a:ln>
            <a:noFill/>
          </a:ln>
        </p:spPr>
      </p:pic>
      <p:sp>
        <p:nvSpPr>
          <p:cNvPr id="90" name="Google Shape;90;p17"/>
          <p:cNvSpPr/>
          <p:nvPr/>
        </p:nvSpPr>
        <p:spPr>
          <a:xfrm>
            <a:off x="2560637" y="4076908"/>
            <a:ext cx="18828652" cy="2293961"/>
          </a:xfrm>
          <a:prstGeom prst="rect">
            <a:avLst/>
          </a:prstGeom>
          <a:noFill/>
          <a:ln>
            <a:noFill/>
          </a:ln>
        </p:spPr>
        <p:txBody>
          <a:bodyPr anchorCtr="0" anchor="t" bIns="50800" lIns="50800" spcFirstLastPara="1" rIns="50800" wrap="square" tIns="50800">
            <a:noAutofit/>
          </a:bodyPr>
          <a:lstStyle/>
          <a:p>
            <a:pPr indent="0" lvl="0" marL="0" marR="0" rtl="0" algn="l">
              <a:lnSpc>
                <a:spcPct val="190000"/>
              </a:lnSpc>
              <a:spcBef>
                <a:spcPts val="0"/>
              </a:spcBef>
              <a:spcAft>
                <a:spcPts val="0"/>
              </a:spcAft>
              <a:buClr>
                <a:srgbClr val="000000"/>
              </a:buClr>
              <a:buSzPts val="2100"/>
              <a:buFont typeface="Poppins"/>
              <a:buNone/>
            </a:pPr>
            <a:r>
              <a:rPr b="0" i="0" lang="en-US" sz="2100" u="none" cap="none" strike="noStrike">
                <a:solidFill>
                  <a:srgbClr val="000000"/>
                </a:solidFill>
                <a:latin typeface="Poppins"/>
                <a:ea typeface="Poppins"/>
                <a:cs typeface="Poppins"/>
                <a:sym typeface="Poppins"/>
              </a:rPr>
              <a:t>This new fitness project will be held at Fitness &amp; Wellness Gym on February 24, 2023 from 9am to 10pm. This event was organized by Jordan Warlow who is best known for his “Action Stunt” course which promotes an efficient way to lose weight in 60 days. Admission starts at $30 and will entitle all availers to a free 3-day “Action Stunt” trial kit as well as a chance to be part of the special training program conducted and headed by Jordan Warlow himself. Profits will be used as a monetary assistance for the “Save Earth Foundation”.</a:t>
            </a:r>
            <a:endParaRPr/>
          </a:p>
        </p:txBody>
      </p:sp>
      <p:sp>
        <p:nvSpPr>
          <p:cNvPr id="91" name="Google Shape;91;p17"/>
          <p:cNvSpPr/>
          <p:nvPr/>
        </p:nvSpPr>
        <p:spPr>
          <a:xfrm>
            <a:off x="2507620" y="2573120"/>
            <a:ext cx="7560340" cy="1003297"/>
          </a:xfrm>
          <a:prstGeom prst="rect">
            <a:avLst/>
          </a:prstGeom>
          <a:noFill/>
          <a:ln>
            <a:noFill/>
          </a:ln>
        </p:spPr>
        <p:txBody>
          <a:bodyPr anchorCtr="0" anchor="ctr" bIns="50800" lIns="50800" spcFirstLastPara="1" rIns="50800" wrap="square" tIns="50800">
            <a:noAutofit/>
          </a:bodyPr>
          <a:lstStyle/>
          <a:p>
            <a:pPr indent="0" lvl="0" marL="0" marR="0" rtl="0" algn="l">
              <a:lnSpc>
                <a:spcPct val="250000"/>
              </a:lnSpc>
              <a:spcBef>
                <a:spcPts val="0"/>
              </a:spcBef>
              <a:spcAft>
                <a:spcPts val="0"/>
              </a:spcAft>
              <a:buClr>
                <a:srgbClr val="F3B802"/>
              </a:buClr>
              <a:buSzPts val="5000"/>
              <a:buFont typeface="Poppins"/>
              <a:buNone/>
            </a:pPr>
            <a:r>
              <a:rPr b="1" i="0" lang="en-US" sz="5000" u="none" cap="none" strike="noStrike">
                <a:solidFill>
                  <a:srgbClr val="F3B802"/>
                </a:solidFill>
                <a:latin typeface="Poppins"/>
                <a:ea typeface="Poppins"/>
                <a:cs typeface="Poppins"/>
                <a:sym typeface="Poppins"/>
              </a:rPr>
              <a:t>60-DAY WEIGHT LOSS </a:t>
            </a:r>
            <a:endParaRPr/>
          </a:p>
        </p:txBody>
      </p:sp>
      <p:cxnSp>
        <p:nvCxnSpPr>
          <p:cNvPr id="92" name="Google Shape;92;p17"/>
          <p:cNvCxnSpPr/>
          <p:nvPr/>
        </p:nvCxnSpPr>
        <p:spPr>
          <a:xfrm>
            <a:off x="-461606" y="1531937"/>
            <a:ext cx="25307210" cy="1"/>
          </a:xfrm>
          <a:prstGeom prst="straightConnector1">
            <a:avLst/>
          </a:prstGeom>
          <a:noFill/>
          <a:ln cap="flat" cmpd="sng" w="50800">
            <a:solidFill>
              <a:srgbClr val="F3B802"/>
            </a:solidFill>
            <a:prstDash val="solid"/>
            <a:miter lim="400000"/>
            <a:headEnd len="sm" w="sm" type="none"/>
            <a:tailEnd len="sm" w="sm" type="none"/>
          </a:ln>
        </p:spPr>
      </p:cxnSp>
      <p:cxnSp>
        <p:nvCxnSpPr>
          <p:cNvPr id="93" name="Google Shape;93;p17"/>
          <p:cNvCxnSpPr/>
          <p:nvPr/>
        </p:nvCxnSpPr>
        <p:spPr>
          <a:xfrm flipH="1" rot="10800000">
            <a:off x="22727880" y="-230785"/>
            <a:ext cx="1" cy="14177567"/>
          </a:xfrm>
          <a:prstGeom prst="straightConnector1">
            <a:avLst/>
          </a:prstGeom>
          <a:noFill/>
          <a:ln cap="flat" cmpd="sng" w="50800">
            <a:solidFill>
              <a:srgbClr val="F3B802"/>
            </a:solidFill>
            <a:prstDash val="solid"/>
            <a:miter lim="400000"/>
            <a:headEnd len="sm" w="sm" type="none"/>
            <a:tailEnd len="sm" w="sm" type="none"/>
          </a:ln>
        </p:spPr>
      </p:cxn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7" name="Shape 97"/>
        <p:cNvGrpSpPr/>
        <p:nvPr/>
      </p:nvGrpSpPr>
      <p:grpSpPr>
        <a:xfrm>
          <a:off x="0" y="0"/>
          <a:ext cx="0" cy="0"/>
          <a:chOff x="0" y="0"/>
          <a:chExt cx="0" cy="0"/>
        </a:xfrm>
      </p:grpSpPr>
      <p:pic>
        <p:nvPicPr>
          <p:cNvPr id="98" name="Google Shape;98;p18"/>
          <p:cNvPicPr preferRelativeResize="0"/>
          <p:nvPr/>
        </p:nvPicPr>
        <p:blipFill rotWithShape="1">
          <a:blip r:embed="rId3">
            <a:alphaModFix/>
          </a:blip>
          <a:srcRect b="8270" l="3154" r="3155" t="0"/>
          <a:stretch/>
        </p:blipFill>
        <p:spPr>
          <a:xfrm>
            <a:off x="14986495" y="-217138"/>
            <a:ext cx="9638607" cy="14155488"/>
          </a:xfrm>
          <a:prstGeom prst="rect">
            <a:avLst/>
          </a:prstGeom>
          <a:noFill/>
          <a:ln>
            <a:noFill/>
          </a:ln>
        </p:spPr>
      </p:pic>
      <p:cxnSp>
        <p:nvCxnSpPr>
          <p:cNvPr id="99" name="Google Shape;99;p18"/>
          <p:cNvCxnSpPr/>
          <p:nvPr/>
        </p:nvCxnSpPr>
        <p:spPr>
          <a:xfrm>
            <a:off x="-461606" y="11463337"/>
            <a:ext cx="25307210" cy="1"/>
          </a:xfrm>
          <a:prstGeom prst="straightConnector1">
            <a:avLst/>
          </a:prstGeom>
          <a:noFill/>
          <a:ln cap="flat" cmpd="sng" w="50800">
            <a:solidFill>
              <a:srgbClr val="F3B802"/>
            </a:solidFill>
            <a:prstDash val="solid"/>
            <a:miter lim="400000"/>
            <a:headEnd len="sm" w="sm" type="none"/>
            <a:tailEnd len="sm" w="sm" type="none"/>
          </a:ln>
        </p:spPr>
      </p:cxnSp>
      <p:sp>
        <p:nvSpPr>
          <p:cNvPr id="100" name="Google Shape;100;p18"/>
          <p:cNvSpPr/>
          <p:nvPr/>
        </p:nvSpPr>
        <p:spPr>
          <a:xfrm>
            <a:off x="11478121" y="9961862"/>
            <a:ext cx="7353995" cy="2296220"/>
          </a:xfrm>
          <a:prstGeom prst="rect">
            <a:avLst/>
          </a:prstGeom>
          <a:solidFill>
            <a:srgbClr val="F3B802"/>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01" name="Google Shape;101;p18"/>
          <p:cNvSpPr/>
          <p:nvPr/>
        </p:nvSpPr>
        <p:spPr>
          <a:xfrm>
            <a:off x="12667620" y="10262248"/>
            <a:ext cx="5487263" cy="1695448"/>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rgbClr val="000000"/>
              </a:buClr>
              <a:buSzPts val="5000"/>
              <a:buFont typeface="Poppins"/>
              <a:buNone/>
            </a:pPr>
            <a:r>
              <a:rPr b="1" i="0" lang="en-US" sz="5000" u="none" cap="none" strike="noStrike">
                <a:solidFill>
                  <a:srgbClr val="000000"/>
                </a:solidFill>
                <a:latin typeface="Poppins"/>
                <a:ea typeface="Poppins"/>
                <a:cs typeface="Poppins"/>
                <a:sym typeface="Poppins"/>
              </a:rPr>
              <a:t>Michael Boulder</a:t>
            </a:r>
            <a:endParaRPr/>
          </a:p>
          <a:p>
            <a:pPr indent="0" lvl="0" marL="0" marR="0" rtl="0" algn="l">
              <a:lnSpc>
                <a:spcPct val="100000"/>
              </a:lnSpc>
              <a:spcBef>
                <a:spcPts val="0"/>
              </a:spcBef>
              <a:spcAft>
                <a:spcPts val="0"/>
              </a:spcAft>
              <a:buClr>
                <a:srgbClr val="000000"/>
              </a:buClr>
              <a:buSzPts val="3500"/>
              <a:buFont typeface="Poppins Medium"/>
              <a:buNone/>
            </a:pPr>
            <a:r>
              <a:rPr b="0" i="0" lang="en-US" sz="3500" u="none" cap="none" strike="noStrike">
                <a:solidFill>
                  <a:srgbClr val="000000"/>
                </a:solidFill>
                <a:latin typeface="Poppins Medium"/>
                <a:ea typeface="Poppins Medium"/>
                <a:cs typeface="Poppins Medium"/>
                <a:sym typeface="Poppins Medium"/>
              </a:rPr>
              <a:t>Founder &amp; Owner</a:t>
            </a:r>
            <a:endParaRPr/>
          </a:p>
        </p:txBody>
      </p:sp>
      <p:sp>
        <p:nvSpPr>
          <p:cNvPr id="102" name="Google Shape;102;p18"/>
          <p:cNvSpPr/>
          <p:nvPr/>
        </p:nvSpPr>
        <p:spPr>
          <a:xfrm>
            <a:off x="2078037" y="4963506"/>
            <a:ext cx="9886663" cy="4550989"/>
          </a:xfrm>
          <a:prstGeom prst="rect">
            <a:avLst/>
          </a:prstGeom>
          <a:noFill/>
          <a:ln>
            <a:noFill/>
          </a:ln>
        </p:spPr>
        <p:txBody>
          <a:bodyPr anchorCtr="0" anchor="t" bIns="50800" lIns="50800" spcFirstLastPara="1" rIns="50800" wrap="square" tIns="50800">
            <a:noAutofit/>
          </a:bodyPr>
          <a:lstStyle/>
          <a:p>
            <a:pPr indent="0" lvl="0" marL="0" marR="0" rtl="0" algn="l">
              <a:lnSpc>
                <a:spcPct val="170000"/>
              </a:lnSpc>
              <a:spcBef>
                <a:spcPts val="0"/>
              </a:spcBef>
              <a:spcAft>
                <a:spcPts val="0"/>
              </a:spcAft>
              <a:buClr>
                <a:srgbClr val="000000"/>
              </a:buClr>
              <a:buSzPts val="2100"/>
              <a:buFont typeface="Poppins"/>
              <a:buNone/>
            </a:pPr>
            <a:r>
              <a:rPr b="0" i="0" lang="en-US" sz="2100" u="none" cap="none" strike="noStrike">
                <a:solidFill>
                  <a:srgbClr val="000000"/>
                </a:solidFill>
                <a:latin typeface="Poppins"/>
                <a:ea typeface="Poppins"/>
                <a:cs typeface="Poppins"/>
                <a:sym typeface="Poppins"/>
              </a:rPr>
              <a:t>Fitness &amp; Wellness Gym offers you the best fitness and training experience at affordable and convincing price points. This gym started in the year 1999 and hassine then been recognized by numerous athletes and sports enthusiasts.</a:t>
            </a:r>
            <a:endParaRPr/>
          </a:p>
          <a:p>
            <a:pPr indent="0" lvl="0" marL="0" marR="0" rtl="0" algn="l">
              <a:lnSpc>
                <a:spcPct val="146666"/>
              </a:lnSpc>
              <a:spcBef>
                <a:spcPts val="0"/>
              </a:spcBef>
              <a:spcAft>
                <a:spcPts val="0"/>
              </a:spcAft>
              <a:buClr>
                <a:srgbClr val="000000"/>
              </a:buClr>
              <a:buSzPts val="3000"/>
              <a:buFont typeface="Poppins"/>
              <a:buNone/>
            </a:pPr>
            <a:r>
              <a:t/>
            </a:r>
            <a:endParaRPr b="1" i="0" sz="3000" u="none" cap="none" strike="noStrike">
              <a:solidFill>
                <a:srgbClr val="000000"/>
              </a:solidFill>
              <a:latin typeface="Helvetica Neue"/>
              <a:ea typeface="Helvetica Neue"/>
              <a:cs typeface="Helvetica Neue"/>
              <a:sym typeface="Helvetica Neue"/>
            </a:endParaRPr>
          </a:p>
          <a:p>
            <a:pPr indent="0" lvl="0" marL="0" marR="0" rtl="0" algn="l">
              <a:lnSpc>
                <a:spcPct val="209523"/>
              </a:lnSpc>
              <a:spcBef>
                <a:spcPts val="0"/>
              </a:spcBef>
              <a:spcAft>
                <a:spcPts val="0"/>
              </a:spcAft>
              <a:buClr>
                <a:srgbClr val="000000"/>
              </a:buClr>
              <a:buSzPts val="2100"/>
              <a:buFont typeface="Poppins"/>
              <a:buNone/>
            </a:pPr>
            <a:r>
              <a:rPr b="0" i="0" lang="en-US" sz="2100" u="none" cap="none" strike="noStrike">
                <a:solidFill>
                  <a:srgbClr val="000000"/>
                </a:solidFill>
                <a:latin typeface="Poppins"/>
                <a:ea typeface="Poppins"/>
                <a:cs typeface="Poppins"/>
                <a:sym typeface="Poppins"/>
              </a:rPr>
              <a:t>Fitness &amp; Wellness Gym has high standard, well built quality equipment, lifetime membership card and fitness package options in addition to state of the art facilities. </a:t>
            </a:r>
            <a:endParaRPr/>
          </a:p>
        </p:txBody>
      </p:sp>
      <p:sp>
        <p:nvSpPr>
          <p:cNvPr id="103" name="Google Shape;103;p18"/>
          <p:cNvSpPr/>
          <p:nvPr/>
        </p:nvSpPr>
        <p:spPr>
          <a:xfrm>
            <a:off x="2075820" y="2903241"/>
            <a:ext cx="7560340" cy="1003297"/>
          </a:xfrm>
          <a:prstGeom prst="rect">
            <a:avLst/>
          </a:prstGeom>
          <a:noFill/>
          <a:ln>
            <a:noFill/>
          </a:ln>
        </p:spPr>
        <p:txBody>
          <a:bodyPr anchorCtr="0" anchor="ctr" bIns="50800" lIns="50800" spcFirstLastPara="1" rIns="50800" wrap="square" tIns="50800">
            <a:noAutofit/>
          </a:bodyPr>
          <a:lstStyle/>
          <a:p>
            <a:pPr indent="0" lvl="0" marL="0" marR="0" rtl="0" algn="l">
              <a:lnSpc>
                <a:spcPct val="250000"/>
              </a:lnSpc>
              <a:spcBef>
                <a:spcPts val="0"/>
              </a:spcBef>
              <a:spcAft>
                <a:spcPts val="0"/>
              </a:spcAft>
              <a:buClr>
                <a:srgbClr val="F3B802"/>
              </a:buClr>
              <a:buSzPts val="5000"/>
              <a:buFont typeface="Poppins"/>
              <a:buNone/>
            </a:pPr>
            <a:r>
              <a:rPr b="1" i="0" lang="en-US" sz="5000" u="none" cap="none" strike="noStrike">
                <a:solidFill>
                  <a:srgbClr val="F3B802"/>
                </a:solidFill>
                <a:latin typeface="Poppins"/>
                <a:ea typeface="Poppins"/>
                <a:cs typeface="Poppins"/>
                <a:sym typeface="Poppins"/>
              </a:rPr>
              <a:t>60-DAY WEIGHT LOSS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7" name="Shape 107"/>
        <p:cNvGrpSpPr/>
        <p:nvPr/>
      </p:nvGrpSpPr>
      <p:grpSpPr>
        <a:xfrm>
          <a:off x="0" y="0"/>
          <a:ext cx="0" cy="0"/>
          <a:chOff x="0" y="0"/>
          <a:chExt cx="0" cy="0"/>
        </a:xfrm>
      </p:grpSpPr>
      <p:pic>
        <p:nvPicPr>
          <p:cNvPr id="108" name="Google Shape;108;p19"/>
          <p:cNvPicPr preferRelativeResize="0"/>
          <p:nvPr/>
        </p:nvPicPr>
        <p:blipFill rotWithShape="1">
          <a:blip r:embed="rId3">
            <a:alphaModFix/>
          </a:blip>
          <a:srcRect b="3223" l="34170" r="24411" t="0"/>
          <a:stretch/>
        </p:blipFill>
        <p:spPr>
          <a:xfrm>
            <a:off x="2066969" y="-140554"/>
            <a:ext cx="8990861" cy="14023579"/>
          </a:xfrm>
          <a:prstGeom prst="rect">
            <a:avLst/>
          </a:prstGeom>
          <a:noFill/>
          <a:ln>
            <a:noFill/>
          </a:ln>
        </p:spPr>
      </p:pic>
      <p:sp>
        <p:nvSpPr>
          <p:cNvPr id="109" name="Google Shape;109;p19"/>
          <p:cNvSpPr/>
          <p:nvPr/>
        </p:nvSpPr>
        <p:spPr>
          <a:xfrm>
            <a:off x="12136437" y="8388587"/>
            <a:ext cx="9536817" cy="2777486"/>
          </a:xfrm>
          <a:prstGeom prst="rect">
            <a:avLst/>
          </a:prstGeom>
          <a:noFill/>
          <a:ln>
            <a:noFill/>
          </a:ln>
        </p:spPr>
        <p:txBody>
          <a:bodyPr anchorCtr="0" anchor="ctr" bIns="50800" lIns="50800" spcFirstLastPara="1" rIns="50800" wrap="square" tIns="50800">
            <a:noAutofit/>
          </a:bodyPr>
          <a:lstStyle/>
          <a:p>
            <a:pPr indent="0" lvl="0" marL="0" marR="0" rtl="0" algn="l">
              <a:lnSpc>
                <a:spcPct val="150000"/>
              </a:lnSpc>
              <a:spcBef>
                <a:spcPts val="0"/>
              </a:spcBef>
              <a:spcAft>
                <a:spcPts val="0"/>
              </a:spcAft>
              <a:buClr>
                <a:srgbClr val="000000"/>
              </a:buClr>
              <a:buSzPts val="2100"/>
              <a:buFont typeface="Poppins"/>
              <a:buNone/>
            </a:pPr>
            <a:r>
              <a:rPr b="0" i="0" lang="en-US" sz="2100" u="none" cap="none" strike="noStrike">
                <a:solidFill>
                  <a:srgbClr val="000000"/>
                </a:solidFill>
                <a:latin typeface="Poppins"/>
                <a:ea typeface="Poppins"/>
                <a:cs typeface="Poppins"/>
                <a:sym typeface="Poppins"/>
              </a:rPr>
              <a:t>“Fitness &amp; Wellness Gym is here to provide the best experience of fitness and exercise training program which are best, affordable and the most effective way to lose or gain weight.”</a:t>
            </a:r>
            <a:endParaRPr/>
          </a:p>
          <a:p>
            <a:pPr indent="0" lvl="0" marL="0" marR="0" rtl="0" algn="l">
              <a:lnSpc>
                <a:spcPct val="150000"/>
              </a:lnSpc>
              <a:spcBef>
                <a:spcPts val="0"/>
              </a:spcBef>
              <a:spcAft>
                <a:spcPts val="0"/>
              </a:spcAft>
              <a:buClr>
                <a:srgbClr val="000000"/>
              </a:buClr>
              <a:buSzPts val="3000"/>
              <a:buFont typeface="Poppins"/>
              <a:buNone/>
            </a:pPr>
            <a:r>
              <a:t/>
            </a:r>
            <a:endParaRPr b="1" i="0" sz="3000" u="none" cap="none" strike="noStrike">
              <a:solidFill>
                <a:srgbClr val="000000"/>
              </a:solidFill>
              <a:latin typeface="Helvetica Neue"/>
              <a:ea typeface="Helvetica Neue"/>
              <a:cs typeface="Helvetica Neue"/>
              <a:sym typeface="Helvetica Neue"/>
            </a:endParaRPr>
          </a:p>
          <a:p>
            <a:pPr indent="0" lvl="0" marL="0" marR="0" rtl="0" algn="r">
              <a:lnSpc>
                <a:spcPct val="150000"/>
              </a:lnSpc>
              <a:spcBef>
                <a:spcPts val="0"/>
              </a:spcBef>
              <a:spcAft>
                <a:spcPts val="0"/>
              </a:spcAft>
              <a:buClr>
                <a:srgbClr val="000000"/>
              </a:buClr>
              <a:buSzPts val="2100"/>
              <a:buFont typeface="Poppins"/>
              <a:buNone/>
            </a:pPr>
            <a:r>
              <a:rPr b="0" i="0" lang="en-US" sz="2100" u="none" cap="none" strike="noStrike">
                <a:solidFill>
                  <a:srgbClr val="000000"/>
                </a:solidFill>
                <a:latin typeface="Poppins"/>
                <a:ea typeface="Poppins"/>
                <a:cs typeface="Poppins"/>
                <a:sym typeface="Poppins"/>
              </a:rPr>
              <a:t>-Brolin Smith, 29, Fitness Trainer</a:t>
            </a:r>
            <a:endParaRPr/>
          </a:p>
        </p:txBody>
      </p:sp>
      <p:sp>
        <p:nvSpPr>
          <p:cNvPr id="110" name="Google Shape;110;p19"/>
          <p:cNvSpPr/>
          <p:nvPr/>
        </p:nvSpPr>
        <p:spPr>
          <a:xfrm>
            <a:off x="12192461" y="5483721"/>
            <a:ext cx="2183477" cy="607715"/>
          </a:xfrm>
          <a:prstGeom prst="rect">
            <a:avLst/>
          </a:prstGeom>
          <a:solidFill>
            <a:srgbClr val="F3B802"/>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11" name="Google Shape;111;p19"/>
          <p:cNvSpPr/>
          <p:nvPr/>
        </p:nvSpPr>
        <p:spPr>
          <a:xfrm>
            <a:off x="12129656" y="6882667"/>
            <a:ext cx="10267027" cy="1003298"/>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rgbClr val="000000"/>
              </a:buClr>
              <a:buSzPts val="5000"/>
              <a:buFont typeface="Poppins"/>
              <a:buNone/>
            </a:pPr>
            <a:r>
              <a:rPr b="1" i="0" lang="en-US" sz="5000" u="none" cap="none" strike="noStrike">
                <a:solidFill>
                  <a:srgbClr val="000000"/>
                </a:solidFill>
                <a:latin typeface="Poppins"/>
                <a:ea typeface="Poppins"/>
                <a:cs typeface="Poppins"/>
                <a:sym typeface="Poppins"/>
              </a:rPr>
              <a:t>MANAGEMENT TESTIMONY</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5" name="Shape 115"/>
        <p:cNvGrpSpPr/>
        <p:nvPr/>
      </p:nvGrpSpPr>
      <p:grpSpPr>
        <a:xfrm>
          <a:off x="0" y="0"/>
          <a:ext cx="0" cy="0"/>
          <a:chOff x="0" y="0"/>
          <a:chExt cx="0" cy="0"/>
        </a:xfrm>
      </p:grpSpPr>
      <p:sp>
        <p:nvSpPr>
          <p:cNvPr id="116" name="Google Shape;116;p20"/>
          <p:cNvSpPr/>
          <p:nvPr/>
        </p:nvSpPr>
        <p:spPr>
          <a:xfrm>
            <a:off x="17379156" y="-435372"/>
            <a:ext cx="5958186" cy="5038626"/>
          </a:xfrm>
          <a:prstGeom prst="rect">
            <a:avLst/>
          </a:prstGeom>
          <a:solidFill>
            <a:srgbClr val="F3B802"/>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17" name="Google Shape;117;p20"/>
          <p:cNvSpPr/>
          <p:nvPr/>
        </p:nvSpPr>
        <p:spPr>
          <a:xfrm>
            <a:off x="17980069" y="1730357"/>
            <a:ext cx="4756359" cy="2327146"/>
          </a:xfrm>
          <a:prstGeom prst="rect">
            <a:avLst/>
          </a:prstGeom>
          <a:noFill/>
          <a:ln>
            <a:noFill/>
          </a:ln>
        </p:spPr>
        <p:txBody>
          <a:bodyPr anchorCtr="0" anchor="ctr" bIns="50800" lIns="50800" spcFirstLastPara="1" rIns="50800" wrap="square" tIns="50800">
            <a:noAutofit/>
          </a:bodyPr>
          <a:lstStyle/>
          <a:p>
            <a:pPr indent="0" lvl="0" marL="0" marR="0" rtl="0" algn="ctr">
              <a:lnSpc>
                <a:spcPct val="120000"/>
              </a:lnSpc>
              <a:spcBef>
                <a:spcPts val="0"/>
              </a:spcBef>
              <a:spcAft>
                <a:spcPts val="0"/>
              </a:spcAft>
              <a:buClr>
                <a:srgbClr val="FFFFFF"/>
              </a:buClr>
              <a:buSzPts val="2600"/>
              <a:buFont typeface="Poppins Medium"/>
              <a:buNone/>
            </a:pPr>
            <a:r>
              <a:rPr b="0" i="0" lang="en-US" sz="2600" u="none" cap="none" strike="noStrike">
                <a:solidFill>
                  <a:srgbClr val="FFFFFF"/>
                </a:solidFill>
                <a:latin typeface="Poppins Medium"/>
                <a:ea typeface="Poppins Medium"/>
                <a:cs typeface="Poppins Medium"/>
                <a:sym typeface="Poppins Medium"/>
              </a:rPr>
              <a:t>WEIGHTS AND GAINS</a:t>
            </a:r>
            <a:endParaRPr/>
          </a:p>
          <a:p>
            <a:pPr indent="0" lvl="0" marL="0" marR="0" rtl="0" algn="ctr">
              <a:lnSpc>
                <a:spcPct val="120000"/>
              </a:lnSpc>
              <a:spcBef>
                <a:spcPts val="0"/>
              </a:spcBef>
              <a:spcAft>
                <a:spcPts val="0"/>
              </a:spcAft>
              <a:buClr>
                <a:srgbClr val="FFFFFF"/>
              </a:buClr>
              <a:buSzPts val="2600"/>
              <a:buFont typeface="Poppins Medium"/>
              <a:buNone/>
            </a:pPr>
            <a:r>
              <a:rPr b="0" i="0" lang="en-US" sz="2600" u="none" cap="none" strike="noStrike">
                <a:solidFill>
                  <a:srgbClr val="FFFFFF"/>
                </a:solidFill>
                <a:latin typeface="Poppins Medium"/>
                <a:ea typeface="Poppins Medium"/>
                <a:cs typeface="Poppins Medium"/>
                <a:sym typeface="Poppins Medium"/>
              </a:rPr>
              <a:t>Fitness &amp; Well Gym Grounds</a:t>
            </a:r>
            <a:endParaRPr/>
          </a:p>
          <a:p>
            <a:pPr indent="0" lvl="0" marL="0" marR="0" rtl="0" algn="ctr">
              <a:lnSpc>
                <a:spcPct val="120000"/>
              </a:lnSpc>
              <a:spcBef>
                <a:spcPts val="0"/>
              </a:spcBef>
              <a:spcAft>
                <a:spcPts val="0"/>
              </a:spcAft>
              <a:buClr>
                <a:srgbClr val="FFFFFF"/>
              </a:buClr>
              <a:buSzPts val="2600"/>
              <a:buFont typeface="Poppins Medium"/>
              <a:buNone/>
            </a:pPr>
            <a:r>
              <a:rPr b="0" i="0" lang="en-US" sz="2600" u="none" cap="none" strike="noStrike">
                <a:solidFill>
                  <a:srgbClr val="FFFFFF"/>
                </a:solidFill>
                <a:latin typeface="Poppins Medium"/>
                <a:ea typeface="Poppins Medium"/>
                <a:cs typeface="Poppins Medium"/>
                <a:sym typeface="Poppins Medium"/>
              </a:rPr>
              <a:t>March 20, 2023</a:t>
            </a:r>
            <a:endParaRPr/>
          </a:p>
          <a:p>
            <a:pPr indent="0" lvl="0" marL="0" marR="0" rtl="0" algn="ctr">
              <a:lnSpc>
                <a:spcPct val="120000"/>
              </a:lnSpc>
              <a:spcBef>
                <a:spcPts val="0"/>
              </a:spcBef>
              <a:spcAft>
                <a:spcPts val="0"/>
              </a:spcAft>
              <a:buClr>
                <a:srgbClr val="FFFFFF"/>
              </a:buClr>
              <a:buSzPts val="2600"/>
              <a:buFont typeface="Poppins Medium"/>
              <a:buNone/>
            </a:pPr>
            <a:r>
              <a:rPr b="0" i="0" lang="en-US" sz="2600" u="none" cap="none" strike="noStrike">
                <a:solidFill>
                  <a:srgbClr val="FFFFFF"/>
                </a:solidFill>
                <a:latin typeface="Poppins Medium"/>
                <a:ea typeface="Poppins Medium"/>
                <a:cs typeface="Poppins Medium"/>
                <a:sym typeface="Poppins Medium"/>
              </a:rPr>
              <a:t>8am to 6pm</a:t>
            </a:r>
            <a:endParaRPr/>
          </a:p>
        </p:txBody>
      </p:sp>
      <p:sp>
        <p:nvSpPr>
          <p:cNvPr id="118" name="Google Shape;118;p20"/>
          <p:cNvSpPr/>
          <p:nvPr/>
        </p:nvSpPr>
        <p:spPr>
          <a:xfrm>
            <a:off x="13228638" y="7758565"/>
            <a:ext cx="9536817" cy="3986732"/>
          </a:xfrm>
          <a:prstGeom prst="rect">
            <a:avLst/>
          </a:prstGeom>
          <a:noFill/>
          <a:ln>
            <a:noFill/>
          </a:ln>
        </p:spPr>
        <p:txBody>
          <a:bodyPr anchorCtr="0" anchor="t" bIns="50800" lIns="50800" spcFirstLastPara="1" rIns="50800" wrap="square" tIns="50800">
            <a:noAutofit/>
          </a:bodyPr>
          <a:lstStyle/>
          <a:p>
            <a:pPr indent="0" lvl="0" marL="0" marR="0" rtl="0" algn="l">
              <a:lnSpc>
                <a:spcPct val="160000"/>
              </a:lnSpc>
              <a:spcBef>
                <a:spcPts val="0"/>
              </a:spcBef>
              <a:spcAft>
                <a:spcPts val="0"/>
              </a:spcAft>
              <a:buClr>
                <a:srgbClr val="000000"/>
              </a:buClr>
              <a:buSzPts val="2100"/>
              <a:buFont typeface="Poppins"/>
              <a:buNone/>
            </a:pPr>
            <a:r>
              <a:rPr b="0" i="0" lang="en-US" sz="2100" u="none" cap="none" strike="noStrike">
                <a:solidFill>
                  <a:srgbClr val="000000"/>
                </a:solidFill>
                <a:latin typeface="Poppins"/>
                <a:ea typeface="Poppins"/>
                <a:cs typeface="Poppins"/>
                <a:sym typeface="Poppins"/>
              </a:rPr>
              <a:t>This will promote an extensive weight exercise program available for all. Admissions to this project launch will start at $24.99 which includes 2 days unlimited use of gym equipment and  30% off on a lifetime Fitness &amp; Wellness Gym Membership card.</a:t>
            </a:r>
            <a:endParaRPr/>
          </a:p>
          <a:p>
            <a:pPr indent="0" lvl="0" marL="0" marR="0" rtl="0" algn="l">
              <a:lnSpc>
                <a:spcPct val="146666"/>
              </a:lnSpc>
              <a:spcBef>
                <a:spcPts val="0"/>
              </a:spcBef>
              <a:spcAft>
                <a:spcPts val="0"/>
              </a:spcAft>
              <a:buClr>
                <a:srgbClr val="000000"/>
              </a:buClr>
              <a:buSzPts val="3000"/>
              <a:buFont typeface="Poppins"/>
              <a:buNone/>
            </a:pPr>
            <a:r>
              <a:t/>
            </a:r>
            <a:endParaRPr b="1" i="0" sz="3000" u="none" cap="none" strike="noStrike">
              <a:solidFill>
                <a:srgbClr val="000000"/>
              </a:solidFill>
              <a:latin typeface="Helvetica Neue"/>
              <a:ea typeface="Helvetica Neue"/>
              <a:cs typeface="Helvetica Neue"/>
              <a:sym typeface="Helvetica Neue"/>
            </a:endParaRPr>
          </a:p>
          <a:p>
            <a:pPr indent="0" lvl="0" marL="0" marR="0" rtl="0" algn="l">
              <a:lnSpc>
                <a:spcPct val="209523"/>
              </a:lnSpc>
              <a:spcBef>
                <a:spcPts val="0"/>
              </a:spcBef>
              <a:spcAft>
                <a:spcPts val="0"/>
              </a:spcAft>
              <a:buClr>
                <a:srgbClr val="000000"/>
              </a:buClr>
              <a:buSzPts val="2100"/>
              <a:buFont typeface="Poppins"/>
              <a:buNone/>
            </a:pPr>
            <a:r>
              <a:rPr b="0" i="0" lang="en-US" sz="2100" u="none" cap="none" strike="noStrike">
                <a:solidFill>
                  <a:srgbClr val="000000"/>
                </a:solidFill>
                <a:latin typeface="Poppins"/>
                <a:ea typeface="Poppins"/>
                <a:cs typeface="Poppins"/>
                <a:sym typeface="Poppins"/>
              </a:rPr>
              <a:t>Profits from this project launch will be donated to the “Clean Up Drive Project” organized by One Earth Foundation.</a:t>
            </a:r>
            <a:endParaRPr/>
          </a:p>
        </p:txBody>
      </p:sp>
      <p:pic>
        <p:nvPicPr>
          <p:cNvPr id="119" name="Google Shape;119;p20"/>
          <p:cNvPicPr preferRelativeResize="0"/>
          <p:nvPr/>
        </p:nvPicPr>
        <p:blipFill rotWithShape="1">
          <a:blip r:embed="rId3">
            <a:alphaModFix/>
          </a:blip>
          <a:srcRect b="2097" l="20766" r="13070" t="267"/>
          <a:stretch/>
        </p:blipFill>
        <p:spPr>
          <a:xfrm>
            <a:off x="1798538" y="1819771"/>
            <a:ext cx="10625635" cy="10453192"/>
          </a:xfrm>
          <a:prstGeom prst="rect">
            <a:avLst/>
          </a:prstGeom>
          <a:noFill/>
          <a:ln>
            <a:noFill/>
          </a:ln>
        </p:spPr>
      </p:pic>
      <p:cxnSp>
        <p:nvCxnSpPr>
          <p:cNvPr id="120" name="Google Shape;120;p20"/>
          <p:cNvCxnSpPr/>
          <p:nvPr/>
        </p:nvCxnSpPr>
        <p:spPr>
          <a:xfrm flipH="1" rot="10800000">
            <a:off x="11557000" y="6223000"/>
            <a:ext cx="1270000" cy="1270000"/>
          </a:xfrm>
          <a:prstGeom prst="straightConnector1">
            <a:avLst/>
          </a:prstGeom>
          <a:noFill/>
          <a:ln cap="flat" cmpd="sng" w="25400">
            <a:solidFill>
              <a:srgbClr val="000000"/>
            </a:solidFill>
            <a:prstDash val="solid"/>
            <a:miter lim="400000"/>
            <a:headEnd len="sm" w="sm" type="none"/>
            <a:tailEnd len="sm" w="sm" type="none"/>
          </a:ln>
        </p:spPr>
      </p:cxn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4" name="Shape 124"/>
        <p:cNvGrpSpPr/>
        <p:nvPr/>
      </p:nvGrpSpPr>
      <p:grpSpPr>
        <a:xfrm>
          <a:off x="0" y="0"/>
          <a:ext cx="0" cy="0"/>
          <a:chOff x="0" y="0"/>
          <a:chExt cx="0" cy="0"/>
        </a:xfrm>
      </p:grpSpPr>
      <p:pic>
        <p:nvPicPr>
          <p:cNvPr id="125" name="Google Shape;125;p21"/>
          <p:cNvPicPr preferRelativeResize="0"/>
          <p:nvPr/>
        </p:nvPicPr>
        <p:blipFill rotWithShape="1">
          <a:blip r:embed="rId3">
            <a:alphaModFix/>
          </a:blip>
          <a:srcRect b="12167" l="785" r="2669" t="15034"/>
          <a:stretch/>
        </p:blipFill>
        <p:spPr>
          <a:xfrm>
            <a:off x="-206177" y="-157858"/>
            <a:ext cx="12496702" cy="14125080"/>
          </a:xfrm>
          <a:prstGeom prst="rect">
            <a:avLst/>
          </a:prstGeom>
          <a:noFill/>
          <a:ln>
            <a:noFill/>
          </a:ln>
        </p:spPr>
      </p:pic>
      <p:sp>
        <p:nvSpPr>
          <p:cNvPr id="126" name="Google Shape;126;p21"/>
          <p:cNvSpPr/>
          <p:nvPr/>
        </p:nvSpPr>
        <p:spPr>
          <a:xfrm>
            <a:off x="2943398" y="4386932"/>
            <a:ext cx="6197651" cy="4942136"/>
          </a:xfrm>
          <a:prstGeom prst="rect">
            <a:avLst/>
          </a:prstGeom>
          <a:solidFill>
            <a:srgbClr val="F3B802"/>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27" name="Google Shape;127;p21"/>
          <p:cNvSpPr/>
          <p:nvPr/>
        </p:nvSpPr>
        <p:spPr>
          <a:xfrm>
            <a:off x="3664044" y="5741159"/>
            <a:ext cx="4756359" cy="2327146"/>
          </a:xfrm>
          <a:prstGeom prst="rect">
            <a:avLst/>
          </a:prstGeom>
          <a:noFill/>
          <a:ln>
            <a:noFill/>
          </a:ln>
        </p:spPr>
        <p:txBody>
          <a:bodyPr anchorCtr="0" anchor="ctr" bIns="50800" lIns="50800" spcFirstLastPara="1" rIns="50800" wrap="square" tIns="50800">
            <a:noAutofit/>
          </a:bodyPr>
          <a:lstStyle/>
          <a:p>
            <a:pPr indent="0" lvl="0" marL="0" marR="0" rtl="0" algn="ctr">
              <a:lnSpc>
                <a:spcPct val="120000"/>
              </a:lnSpc>
              <a:spcBef>
                <a:spcPts val="0"/>
              </a:spcBef>
              <a:spcAft>
                <a:spcPts val="0"/>
              </a:spcAft>
              <a:buClr>
                <a:srgbClr val="FFFFFF"/>
              </a:buClr>
              <a:buSzPts val="2600"/>
              <a:buFont typeface="Poppins Medium"/>
              <a:buNone/>
            </a:pPr>
            <a:r>
              <a:rPr b="0" i="0" lang="en-US" sz="2600" u="none" cap="none" strike="noStrike">
                <a:solidFill>
                  <a:srgbClr val="FFFFFF"/>
                </a:solidFill>
                <a:latin typeface="Poppins Medium"/>
                <a:ea typeface="Poppins Medium"/>
                <a:cs typeface="Poppins Medium"/>
                <a:sym typeface="Poppins Medium"/>
              </a:rPr>
              <a:t>COMPETITIVE WEIGHTLIFTING</a:t>
            </a:r>
            <a:endParaRPr/>
          </a:p>
          <a:p>
            <a:pPr indent="0" lvl="0" marL="0" marR="0" rtl="0" algn="ctr">
              <a:lnSpc>
                <a:spcPct val="120000"/>
              </a:lnSpc>
              <a:spcBef>
                <a:spcPts val="0"/>
              </a:spcBef>
              <a:spcAft>
                <a:spcPts val="0"/>
              </a:spcAft>
              <a:buClr>
                <a:srgbClr val="FFFFFF"/>
              </a:buClr>
              <a:buSzPts val="2600"/>
              <a:buFont typeface="Poppins Medium"/>
              <a:buNone/>
            </a:pPr>
            <a:r>
              <a:rPr b="0" i="0" lang="en-US" sz="2600" u="none" cap="none" strike="noStrike">
                <a:solidFill>
                  <a:srgbClr val="FFFFFF"/>
                </a:solidFill>
                <a:latin typeface="Poppins Medium"/>
                <a:ea typeface="Poppins Medium"/>
                <a:cs typeface="Poppins Medium"/>
                <a:sym typeface="Poppins Medium"/>
              </a:rPr>
              <a:t>Fitness &amp; Well Gym Hall</a:t>
            </a:r>
            <a:endParaRPr/>
          </a:p>
          <a:p>
            <a:pPr indent="0" lvl="0" marL="0" marR="0" rtl="0" algn="ctr">
              <a:lnSpc>
                <a:spcPct val="120000"/>
              </a:lnSpc>
              <a:spcBef>
                <a:spcPts val="0"/>
              </a:spcBef>
              <a:spcAft>
                <a:spcPts val="0"/>
              </a:spcAft>
              <a:buClr>
                <a:srgbClr val="FFFFFF"/>
              </a:buClr>
              <a:buSzPts val="2600"/>
              <a:buFont typeface="Poppins Medium"/>
              <a:buNone/>
            </a:pPr>
            <a:r>
              <a:rPr b="0" i="0" lang="en-US" sz="2600" u="none" cap="none" strike="noStrike">
                <a:solidFill>
                  <a:srgbClr val="FFFFFF"/>
                </a:solidFill>
                <a:latin typeface="Poppins Medium"/>
                <a:ea typeface="Poppins Medium"/>
                <a:cs typeface="Poppins Medium"/>
                <a:sym typeface="Poppins Medium"/>
              </a:rPr>
              <a:t>April 1, 2023</a:t>
            </a:r>
            <a:endParaRPr/>
          </a:p>
          <a:p>
            <a:pPr indent="0" lvl="0" marL="0" marR="0" rtl="0" algn="ctr">
              <a:lnSpc>
                <a:spcPct val="120000"/>
              </a:lnSpc>
              <a:spcBef>
                <a:spcPts val="0"/>
              </a:spcBef>
              <a:spcAft>
                <a:spcPts val="0"/>
              </a:spcAft>
              <a:buClr>
                <a:srgbClr val="FFFFFF"/>
              </a:buClr>
              <a:buSzPts val="2600"/>
              <a:buFont typeface="Poppins Medium"/>
              <a:buNone/>
            </a:pPr>
            <a:r>
              <a:rPr b="0" i="0" lang="en-US" sz="2600" u="none" cap="none" strike="noStrike">
                <a:solidFill>
                  <a:srgbClr val="FFFFFF"/>
                </a:solidFill>
                <a:latin typeface="Poppins Medium"/>
                <a:ea typeface="Poppins Medium"/>
                <a:cs typeface="Poppins Medium"/>
                <a:sym typeface="Poppins Medium"/>
              </a:rPr>
              <a:t>9am to 9pm</a:t>
            </a:r>
            <a:endParaRPr/>
          </a:p>
        </p:txBody>
      </p:sp>
      <p:sp>
        <p:nvSpPr>
          <p:cNvPr id="128" name="Google Shape;128;p21"/>
          <p:cNvSpPr/>
          <p:nvPr/>
        </p:nvSpPr>
        <p:spPr>
          <a:xfrm>
            <a:off x="13752527" y="4361561"/>
            <a:ext cx="7488049" cy="5086343"/>
          </a:xfrm>
          <a:prstGeom prst="rect">
            <a:avLst/>
          </a:prstGeom>
          <a:noFill/>
          <a:ln>
            <a:noFill/>
          </a:ln>
        </p:spPr>
        <p:txBody>
          <a:bodyPr anchorCtr="0" anchor="t" bIns="50800" lIns="50800" spcFirstLastPara="1" rIns="50800" wrap="square" tIns="50800">
            <a:noAutofit/>
          </a:bodyPr>
          <a:lstStyle/>
          <a:p>
            <a:pPr indent="0" lvl="0" marL="0" marR="0" rtl="0" algn="l">
              <a:lnSpc>
                <a:spcPct val="170000"/>
              </a:lnSpc>
              <a:spcBef>
                <a:spcPts val="0"/>
              </a:spcBef>
              <a:spcAft>
                <a:spcPts val="0"/>
              </a:spcAft>
              <a:buClr>
                <a:srgbClr val="000000"/>
              </a:buClr>
              <a:buSzPts val="2100"/>
              <a:buFont typeface="Poppins"/>
              <a:buNone/>
            </a:pPr>
            <a:r>
              <a:rPr b="0" i="0" lang="en-US" sz="2100" u="none" cap="none" strike="noStrike">
                <a:solidFill>
                  <a:srgbClr val="000000"/>
                </a:solidFill>
                <a:latin typeface="Poppins"/>
                <a:ea typeface="Poppins"/>
                <a:cs typeface="Poppins"/>
                <a:sym typeface="Poppins"/>
              </a:rPr>
              <a:t>This event will showcase different strategies and exercises for all weightlifting enthusiasts. Admission to this fitness project will start at $24.99 and will entitle all attendees to 25% off on selected weightlifting equipment and a 15% discount on a lifetime Fitness &amp; Wellness Gym Membership card. </a:t>
            </a:r>
            <a:endParaRPr/>
          </a:p>
          <a:p>
            <a:pPr indent="0" lvl="0" marL="0" marR="0" rtl="0" algn="l">
              <a:lnSpc>
                <a:spcPct val="146666"/>
              </a:lnSpc>
              <a:spcBef>
                <a:spcPts val="0"/>
              </a:spcBef>
              <a:spcAft>
                <a:spcPts val="0"/>
              </a:spcAft>
              <a:buClr>
                <a:srgbClr val="000000"/>
              </a:buClr>
              <a:buSzPts val="3000"/>
              <a:buFont typeface="Poppins"/>
              <a:buNone/>
            </a:pPr>
            <a:r>
              <a:t/>
            </a:r>
            <a:endParaRPr b="1" i="0" sz="3000" u="none" cap="none" strike="noStrike">
              <a:solidFill>
                <a:srgbClr val="000000"/>
              </a:solidFill>
              <a:latin typeface="Helvetica Neue"/>
              <a:ea typeface="Helvetica Neue"/>
              <a:cs typeface="Helvetica Neue"/>
              <a:sym typeface="Helvetica Neue"/>
            </a:endParaRPr>
          </a:p>
          <a:p>
            <a:pPr indent="0" lvl="0" marL="0" marR="0" rtl="0" algn="l">
              <a:lnSpc>
                <a:spcPct val="209523"/>
              </a:lnSpc>
              <a:spcBef>
                <a:spcPts val="0"/>
              </a:spcBef>
              <a:spcAft>
                <a:spcPts val="0"/>
              </a:spcAft>
              <a:buClr>
                <a:srgbClr val="000000"/>
              </a:buClr>
              <a:buSzPts val="2100"/>
              <a:buFont typeface="Poppins"/>
              <a:buNone/>
            </a:pPr>
            <a:r>
              <a:rPr b="0" i="0" lang="en-US" sz="2100" u="none" cap="none" strike="noStrike">
                <a:solidFill>
                  <a:srgbClr val="000000"/>
                </a:solidFill>
                <a:latin typeface="Poppins"/>
                <a:ea typeface="Poppins"/>
                <a:cs typeface="Poppins"/>
                <a:sym typeface="Poppins"/>
              </a:rPr>
              <a:t>Profits will be used for the equipment and system upgrade of Fitness &amp; Wellness Gym.</a:t>
            </a:r>
            <a:endParaRPr/>
          </a:p>
        </p:txBody>
      </p:sp>
      <p:cxnSp>
        <p:nvCxnSpPr>
          <p:cNvPr id="129" name="Google Shape;129;p21"/>
          <p:cNvCxnSpPr/>
          <p:nvPr/>
        </p:nvCxnSpPr>
        <p:spPr>
          <a:xfrm>
            <a:off x="-461606" y="1531937"/>
            <a:ext cx="25307210" cy="1"/>
          </a:xfrm>
          <a:prstGeom prst="straightConnector1">
            <a:avLst/>
          </a:prstGeom>
          <a:noFill/>
          <a:ln cap="flat" cmpd="sng" w="50800">
            <a:solidFill>
              <a:srgbClr val="F3B802"/>
            </a:solidFill>
            <a:prstDash val="solid"/>
            <a:miter lim="400000"/>
            <a:headEnd len="sm" w="sm" type="none"/>
            <a:tailEnd len="sm" w="sm" type="none"/>
          </a:ln>
        </p:spPr>
      </p:cxnSp>
      <p:cxnSp>
        <p:nvCxnSpPr>
          <p:cNvPr id="130" name="Google Shape;130;p21"/>
          <p:cNvCxnSpPr/>
          <p:nvPr/>
        </p:nvCxnSpPr>
        <p:spPr>
          <a:xfrm flipH="1" rot="10800000">
            <a:off x="22727880" y="-230785"/>
            <a:ext cx="1" cy="14177567"/>
          </a:xfrm>
          <a:prstGeom prst="straightConnector1">
            <a:avLst/>
          </a:prstGeom>
          <a:noFill/>
          <a:ln cap="flat" cmpd="sng" w="50800">
            <a:solidFill>
              <a:srgbClr val="F3B802"/>
            </a:solidFill>
            <a:prstDash val="solid"/>
            <a:miter lim="400000"/>
            <a:headEnd len="sm" w="sm" type="none"/>
            <a:tailEnd len="sm" w="sm" type="none"/>
          </a:ln>
        </p:spPr>
      </p:cxn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4" name="Shape 134"/>
        <p:cNvGrpSpPr/>
        <p:nvPr/>
      </p:nvGrpSpPr>
      <p:grpSpPr>
        <a:xfrm>
          <a:off x="0" y="0"/>
          <a:ext cx="0" cy="0"/>
          <a:chOff x="0" y="0"/>
          <a:chExt cx="0" cy="0"/>
        </a:xfrm>
      </p:grpSpPr>
      <p:pic>
        <p:nvPicPr>
          <p:cNvPr id="135" name="Google Shape;135;p22"/>
          <p:cNvPicPr preferRelativeResize="0"/>
          <p:nvPr/>
        </p:nvPicPr>
        <p:blipFill rotWithShape="1">
          <a:blip r:embed="rId3">
            <a:alphaModFix/>
          </a:blip>
          <a:srcRect b="12452" l="42282" r="9294" t="12451"/>
          <a:stretch/>
        </p:blipFill>
        <p:spPr>
          <a:xfrm>
            <a:off x="1764952" y="1930399"/>
            <a:ext cx="9962457" cy="10299900"/>
          </a:xfrm>
          <a:prstGeom prst="rect">
            <a:avLst/>
          </a:prstGeom>
          <a:noFill/>
          <a:ln>
            <a:noFill/>
          </a:ln>
        </p:spPr>
      </p:pic>
      <p:sp>
        <p:nvSpPr>
          <p:cNvPr id="136" name="Google Shape;136;p22"/>
          <p:cNvSpPr/>
          <p:nvPr/>
        </p:nvSpPr>
        <p:spPr>
          <a:xfrm>
            <a:off x="13697044" y="3886959"/>
            <a:ext cx="4756359" cy="2327146"/>
          </a:xfrm>
          <a:prstGeom prst="rect">
            <a:avLst/>
          </a:prstGeom>
          <a:noFill/>
          <a:ln>
            <a:noFill/>
          </a:ln>
        </p:spPr>
        <p:txBody>
          <a:bodyPr anchorCtr="0" anchor="ctr" bIns="50800" lIns="50800" spcFirstLastPara="1" rIns="50800" wrap="square" tIns="50800">
            <a:noAutofit/>
          </a:bodyPr>
          <a:lstStyle/>
          <a:p>
            <a:pPr indent="0" lvl="0" marL="0" marR="0" rtl="0" algn="l">
              <a:lnSpc>
                <a:spcPct val="120000"/>
              </a:lnSpc>
              <a:spcBef>
                <a:spcPts val="0"/>
              </a:spcBef>
              <a:spcAft>
                <a:spcPts val="0"/>
              </a:spcAft>
              <a:buClr>
                <a:srgbClr val="000000"/>
              </a:buClr>
              <a:buSzPts val="2600"/>
              <a:buFont typeface="Poppins Medium"/>
              <a:buNone/>
            </a:pPr>
            <a:r>
              <a:rPr b="0" i="0" lang="en-US" sz="2600" u="none" cap="none" strike="noStrike">
                <a:solidFill>
                  <a:srgbClr val="000000"/>
                </a:solidFill>
                <a:latin typeface="Poppins Medium"/>
                <a:ea typeface="Poppins Medium"/>
                <a:cs typeface="Poppins Medium"/>
                <a:sym typeface="Poppins Medium"/>
              </a:rPr>
              <a:t>60-DAY WEIGHT LOSS</a:t>
            </a:r>
            <a:endParaRPr/>
          </a:p>
          <a:p>
            <a:pPr indent="0" lvl="0" marL="0" marR="0" rtl="0" algn="l">
              <a:lnSpc>
                <a:spcPct val="120000"/>
              </a:lnSpc>
              <a:spcBef>
                <a:spcPts val="0"/>
              </a:spcBef>
              <a:spcAft>
                <a:spcPts val="0"/>
              </a:spcAft>
              <a:buClr>
                <a:srgbClr val="000000"/>
              </a:buClr>
              <a:buSzPts val="2600"/>
              <a:buFont typeface="Poppins Medium"/>
              <a:buNone/>
            </a:pPr>
            <a:r>
              <a:rPr b="0" i="0" lang="en-US" sz="2600" u="none" cap="none" strike="noStrike">
                <a:solidFill>
                  <a:srgbClr val="000000"/>
                </a:solidFill>
                <a:latin typeface="Poppins Medium"/>
                <a:ea typeface="Poppins Medium"/>
                <a:cs typeface="Poppins Medium"/>
                <a:sym typeface="Poppins Medium"/>
              </a:rPr>
              <a:t>Fitness &amp; Well Gym</a:t>
            </a:r>
            <a:endParaRPr/>
          </a:p>
          <a:p>
            <a:pPr indent="0" lvl="0" marL="0" marR="0" rtl="0" algn="l">
              <a:lnSpc>
                <a:spcPct val="120000"/>
              </a:lnSpc>
              <a:spcBef>
                <a:spcPts val="0"/>
              </a:spcBef>
              <a:spcAft>
                <a:spcPts val="0"/>
              </a:spcAft>
              <a:buClr>
                <a:srgbClr val="000000"/>
              </a:buClr>
              <a:buSzPts val="2600"/>
              <a:buFont typeface="Poppins Medium"/>
              <a:buNone/>
            </a:pPr>
            <a:r>
              <a:rPr b="0" i="0" lang="en-US" sz="2600" u="none" cap="none" strike="noStrike">
                <a:solidFill>
                  <a:srgbClr val="000000"/>
                </a:solidFill>
                <a:latin typeface="Poppins Medium"/>
                <a:ea typeface="Poppins Medium"/>
                <a:cs typeface="Poppins Medium"/>
                <a:sym typeface="Poppins Medium"/>
              </a:rPr>
              <a:t>February 24, 2023</a:t>
            </a:r>
            <a:endParaRPr/>
          </a:p>
          <a:p>
            <a:pPr indent="0" lvl="0" marL="0" marR="0" rtl="0" algn="l">
              <a:lnSpc>
                <a:spcPct val="120000"/>
              </a:lnSpc>
              <a:spcBef>
                <a:spcPts val="0"/>
              </a:spcBef>
              <a:spcAft>
                <a:spcPts val="0"/>
              </a:spcAft>
              <a:buClr>
                <a:srgbClr val="000000"/>
              </a:buClr>
              <a:buSzPts val="2600"/>
              <a:buFont typeface="Poppins Medium"/>
              <a:buNone/>
            </a:pPr>
            <a:r>
              <a:rPr b="0" i="0" lang="en-US" sz="2600" u="none" cap="none" strike="noStrike">
                <a:solidFill>
                  <a:srgbClr val="000000"/>
                </a:solidFill>
                <a:latin typeface="Poppins Medium"/>
                <a:ea typeface="Poppins Medium"/>
                <a:cs typeface="Poppins Medium"/>
                <a:sym typeface="Poppins Medium"/>
              </a:rPr>
              <a:t>9am to 10pm </a:t>
            </a:r>
            <a:endParaRPr/>
          </a:p>
        </p:txBody>
      </p:sp>
      <p:sp>
        <p:nvSpPr>
          <p:cNvPr id="137" name="Google Shape;137;p22"/>
          <p:cNvSpPr/>
          <p:nvPr/>
        </p:nvSpPr>
        <p:spPr>
          <a:xfrm>
            <a:off x="13685838" y="7012368"/>
            <a:ext cx="8524389" cy="4509128"/>
          </a:xfrm>
          <a:prstGeom prst="rect">
            <a:avLst/>
          </a:prstGeom>
          <a:noFill/>
          <a:ln>
            <a:noFill/>
          </a:ln>
        </p:spPr>
        <p:txBody>
          <a:bodyPr anchorCtr="0" anchor="t" bIns="50800" lIns="50800" spcFirstLastPara="1" rIns="50800" wrap="square" tIns="50800">
            <a:noAutofit/>
          </a:bodyPr>
          <a:lstStyle/>
          <a:p>
            <a:pPr indent="0" lvl="0" marL="0" marR="0" rtl="0" algn="l">
              <a:lnSpc>
                <a:spcPct val="170000"/>
              </a:lnSpc>
              <a:spcBef>
                <a:spcPts val="0"/>
              </a:spcBef>
              <a:spcAft>
                <a:spcPts val="0"/>
              </a:spcAft>
              <a:buClr>
                <a:srgbClr val="000000"/>
              </a:buClr>
              <a:buSzPts val="2100"/>
              <a:buFont typeface="Poppins"/>
              <a:buNone/>
            </a:pPr>
            <a:r>
              <a:rPr b="0" i="0" lang="en-US" sz="2100" u="none" cap="none" strike="noStrike">
                <a:solidFill>
                  <a:srgbClr val="000000"/>
                </a:solidFill>
                <a:latin typeface="Poppins"/>
                <a:ea typeface="Poppins"/>
                <a:cs typeface="Poppins"/>
                <a:sym typeface="Poppins"/>
              </a:rPr>
              <a:t>This event will showcase different strategies and exercises for all weightlifting enthusiasts. Admission to this fitness project will start at $24.99 and will entitle all attendees to 25% off on selected weightlifting equipment and a 15% discount on a lifetime Fitness &amp; Wellness Gym Membership card.</a:t>
            </a:r>
            <a:endParaRPr/>
          </a:p>
          <a:p>
            <a:pPr indent="0" lvl="0" marL="0" marR="0" rtl="0" algn="l">
              <a:lnSpc>
                <a:spcPct val="170000"/>
              </a:lnSpc>
              <a:spcBef>
                <a:spcPts val="0"/>
              </a:spcBef>
              <a:spcAft>
                <a:spcPts val="0"/>
              </a:spcAft>
              <a:buClr>
                <a:srgbClr val="000000"/>
              </a:buClr>
              <a:buSzPts val="3000"/>
              <a:buFont typeface="Poppins"/>
              <a:buNone/>
            </a:pPr>
            <a:r>
              <a:t/>
            </a:r>
            <a:endParaRPr b="1" i="0" sz="3000" u="none" cap="none" strike="noStrike">
              <a:solidFill>
                <a:srgbClr val="000000"/>
              </a:solidFill>
              <a:latin typeface="Helvetica Neue"/>
              <a:ea typeface="Helvetica Neue"/>
              <a:cs typeface="Helvetica Neue"/>
              <a:sym typeface="Helvetica Neue"/>
            </a:endParaRPr>
          </a:p>
          <a:p>
            <a:pPr indent="0" lvl="0" marL="0" marR="0" rtl="0" algn="l">
              <a:lnSpc>
                <a:spcPct val="170000"/>
              </a:lnSpc>
              <a:spcBef>
                <a:spcPts val="0"/>
              </a:spcBef>
              <a:spcAft>
                <a:spcPts val="0"/>
              </a:spcAft>
              <a:buClr>
                <a:srgbClr val="000000"/>
              </a:buClr>
              <a:buSzPts val="2100"/>
              <a:buFont typeface="Poppins"/>
              <a:buNone/>
            </a:pPr>
            <a:r>
              <a:rPr b="0" i="0" lang="en-US" sz="2100" u="none" cap="none" strike="noStrike">
                <a:solidFill>
                  <a:srgbClr val="000000"/>
                </a:solidFill>
                <a:latin typeface="Poppins"/>
                <a:ea typeface="Poppins"/>
                <a:cs typeface="Poppins"/>
                <a:sym typeface="Poppins"/>
              </a:rPr>
              <a:t>Profits will be used for the equipment and system upgrade of Fitness &amp; Wellness Gym.</a:t>
            </a:r>
            <a:endParaRPr/>
          </a:p>
        </p:txBody>
      </p:sp>
      <p:sp>
        <p:nvSpPr>
          <p:cNvPr id="138" name="Google Shape;138;p22"/>
          <p:cNvSpPr/>
          <p:nvPr/>
        </p:nvSpPr>
        <p:spPr>
          <a:xfrm>
            <a:off x="11068942" y="882451"/>
            <a:ext cx="1581350" cy="6429078"/>
          </a:xfrm>
          <a:prstGeom prst="rect">
            <a:avLst/>
          </a:prstGeom>
          <a:solidFill>
            <a:srgbClr val="F3B802"/>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Tree>
  </p:cSld>
  <p:clrMapOvr>
    <a:masterClrMapping/>
  </p:clrMapOvr>
</p:sld>
</file>

<file path=ppt/theme/theme1.xml><?xml version="1.0" encoding="utf-8"?>
<a:theme xmlns:a="http://schemas.openxmlformats.org/drawingml/2006/main" xmlns:r="http://schemas.openxmlformats.org/officeDocument/2006/relationships"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