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13716000" cx="24384000"/>
  <p:notesSz cx="6858000" cy="9144000"/>
  <p:embeddedFontLst>
    <p:embeddedFont>
      <p:font typeface="Montserrat SemiBold"/>
      <p:regular r:id="rId30"/>
      <p:bold r:id="rId31"/>
      <p:italic r:id="rId32"/>
      <p:boldItalic r:id="rId33"/>
    </p:embeddedFont>
    <p:embeddedFont>
      <p:font typeface="Lobster"/>
      <p:regular r:id="rId34"/>
    </p:embeddedFont>
    <p:embeddedFont>
      <p:font typeface="Playfair Display"/>
      <p:regular r:id="rId35"/>
      <p:bold r:id="rId36"/>
      <p:italic r:id="rId37"/>
      <p:boldItalic r:id="rId38"/>
    </p:embeddedFont>
    <p:embeddedFont>
      <p:font typeface="Montserrat"/>
      <p:bold r:id="rId39"/>
      <p:boldItalic r:id="rId40"/>
    </p:embeddedFont>
    <p:embeddedFont>
      <p:font typeface="Montserrat Black"/>
      <p:bold r:id="rId41"/>
      <p:boldItalic r:id="rId42"/>
    </p:embeddedFont>
    <p:embeddedFont>
      <p:font typeface="Montserrat Medium"/>
      <p:regular r:id="rId43"/>
      <p:bold r:id="rId44"/>
      <p:italic r:id="rId45"/>
      <p:boldItalic r:id="rId46"/>
    </p:embeddedFont>
    <p:embeddedFont>
      <p:font typeface="Montserrat Light"/>
      <p:regular r:id="rId47"/>
      <p:bold r:id="rId48"/>
      <p:italic r:id="rId49"/>
      <p:boldItalic r:id="rId50"/>
    </p:embeddedFont>
    <p:embeddedFont>
      <p:font typeface="Helvetica Neue"/>
      <p:regular r:id="rId51"/>
      <p:bold r:id="rId52"/>
      <p:italic r:id="rId53"/>
      <p:boldItalic r:id="rId54"/>
    </p:embeddedFont>
    <p:embeddedFont>
      <p:font typeface="Helvetica Neue Light"/>
      <p:regular r:id="rId55"/>
      <p:bold r:id="rId56"/>
      <p:italic r:id="rId57"/>
      <p:boldItalic r:id="rId58"/>
    </p:embeddedFont>
    <p:embeddedFont>
      <p:font typeface="Playfair Display Black"/>
      <p:bold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Montserrat-boldItalic.fntdata"/><Relationship Id="rId42" Type="http://schemas.openxmlformats.org/officeDocument/2006/relationships/font" Target="fonts/MontserratBlack-boldItalic.fntdata"/><Relationship Id="rId41" Type="http://schemas.openxmlformats.org/officeDocument/2006/relationships/font" Target="fonts/MontserratBlack-bold.fntdata"/><Relationship Id="rId44" Type="http://schemas.openxmlformats.org/officeDocument/2006/relationships/font" Target="fonts/MontserratMedium-bold.fntdata"/><Relationship Id="rId43" Type="http://schemas.openxmlformats.org/officeDocument/2006/relationships/font" Target="fonts/MontserratMedium-regular.fntdata"/><Relationship Id="rId46" Type="http://schemas.openxmlformats.org/officeDocument/2006/relationships/font" Target="fonts/MontserratMedium-boldItalic.fntdata"/><Relationship Id="rId45" Type="http://schemas.openxmlformats.org/officeDocument/2006/relationships/font" Target="fonts/MontserratMedium-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MontserratLight-bold.fntdata"/><Relationship Id="rId47" Type="http://schemas.openxmlformats.org/officeDocument/2006/relationships/font" Target="fonts/MontserratLight-regular.fntdata"/><Relationship Id="rId49" Type="http://schemas.openxmlformats.org/officeDocument/2006/relationships/font" Target="fonts/MontserratLight-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SemiBold-bold.fntdata"/><Relationship Id="rId30" Type="http://schemas.openxmlformats.org/officeDocument/2006/relationships/font" Target="fonts/MontserratSemiBold-regular.fntdata"/><Relationship Id="rId33" Type="http://schemas.openxmlformats.org/officeDocument/2006/relationships/font" Target="fonts/MontserratSemiBold-boldItalic.fntdata"/><Relationship Id="rId32" Type="http://schemas.openxmlformats.org/officeDocument/2006/relationships/font" Target="fonts/MontserratSemiBold-italic.fntdata"/><Relationship Id="rId35" Type="http://schemas.openxmlformats.org/officeDocument/2006/relationships/font" Target="fonts/PlayfairDisplay-regular.fntdata"/><Relationship Id="rId34" Type="http://schemas.openxmlformats.org/officeDocument/2006/relationships/font" Target="fonts/Lobster-regular.fntdata"/><Relationship Id="rId37" Type="http://schemas.openxmlformats.org/officeDocument/2006/relationships/font" Target="fonts/PlayfairDisplay-italic.fntdata"/><Relationship Id="rId36" Type="http://schemas.openxmlformats.org/officeDocument/2006/relationships/font" Target="fonts/PlayfairDisplay-bold.fntdata"/><Relationship Id="rId39" Type="http://schemas.openxmlformats.org/officeDocument/2006/relationships/font" Target="fonts/Montserrat-bold.fntdata"/><Relationship Id="rId38" Type="http://schemas.openxmlformats.org/officeDocument/2006/relationships/font" Target="fonts/PlayfairDisplay-boldItalic.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font" Target="fonts/PlayfairDisplayBlack-boldItalic.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HelveticaNeue-regular.fntdata"/><Relationship Id="rId50" Type="http://schemas.openxmlformats.org/officeDocument/2006/relationships/font" Target="fonts/MontserratLight-boldItalic.fntdata"/><Relationship Id="rId53" Type="http://schemas.openxmlformats.org/officeDocument/2006/relationships/font" Target="fonts/HelveticaNeue-italic.fntdata"/><Relationship Id="rId52" Type="http://schemas.openxmlformats.org/officeDocument/2006/relationships/font" Target="fonts/HelveticaNeue-bold.fntdata"/><Relationship Id="rId11" Type="http://schemas.openxmlformats.org/officeDocument/2006/relationships/slide" Target="slides/slide7.xml"/><Relationship Id="rId55" Type="http://schemas.openxmlformats.org/officeDocument/2006/relationships/font" Target="fonts/HelveticaNeueLight-regular.fntdata"/><Relationship Id="rId10" Type="http://schemas.openxmlformats.org/officeDocument/2006/relationships/slide" Target="slides/slide6.xml"/><Relationship Id="rId54" Type="http://schemas.openxmlformats.org/officeDocument/2006/relationships/font" Target="fonts/HelveticaNeue-boldItalic.fntdata"/><Relationship Id="rId13" Type="http://schemas.openxmlformats.org/officeDocument/2006/relationships/slide" Target="slides/slide9.xml"/><Relationship Id="rId57" Type="http://schemas.openxmlformats.org/officeDocument/2006/relationships/font" Target="fonts/HelveticaNeueLight-italic.fntdata"/><Relationship Id="rId12" Type="http://schemas.openxmlformats.org/officeDocument/2006/relationships/slide" Target="slides/slide8.xml"/><Relationship Id="rId56" Type="http://schemas.openxmlformats.org/officeDocument/2006/relationships/font" Target="fonts/HelveticaNeueLight-bold.fntdata"/><Relationship Id="rId15" Type="http://schemas.openxmlformats.org/officeDocument/2006/relationships/slide" Target="slides/slide11.xml"/><Relationship Id="rId59" Type="http://schemas.openxmlformats.org/officeDocument/2006/relationships/font" Target="fonts/PlayfairDisplayBlack-bold.fntdata"/><Relationship Id="rId14" Type="http://schemas.openxmlformats.org/officeDocument/2006/relationships/slide" Target="slides/slide10.xml"/><Relationship Id="rId58" Type="http://schemas.openxmlformats.org/officeDocument/2006/relationships/font" Target="fonts/HelveticaNeueLight-bold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 name="Google Shape;5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 name="Google Shape;7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Subtitle" type="title">
  <p:cSld name="TITLE">
    <p:spTree>
      <p:nvGrpSpPr>
        <p:cNvPr id="9" name="Shape 9"/>
        <p:cNvGrpSpPr/>
        <p:nvPr/>
      </p:nvGrpSpPr>
      <p:grpSpPr>
        <a:xfrm>
          <a:off x="0" y="0"/>
          <a:ext cx="0" cy="0"/>
          <a:chOff x="0" y="0"/>
          <a:chExt cx="0" cy="0"/>
        </a:xfrm>
      </p:grpSpPr>
      <p:sp>
        <p:nvSpPr>
          <p:cNvPr id="10" name="Google Shape;10;p2"/>
          <p:cNvSpPr txBox="1"/>
          <p:nvPr>
            <p:ph type="title"/>
          </p:nvPr>
        </p:nvSpPr>
        <p:spPr>
          <a:xfrm>
            <a:off x="1778000" y="2298700"/>
            <a:ext cx="20828000" cy="4648200"/>
          </a:xfrm>
          <a:prstGeom prst="rect">
            <a:avLst/>
          </a:prstGeom>
          <a:noFill/>
          <a:ln>
            <a:noFill/>
          </a:ln>
        </p:spPr>
        <p:txBody>
          <a:bodyPr anchorCtr="0" anchor="b" bIns="50800" lIns="50800" spcFirstLastPara="1" rIns="50800" wrap="square" tIns="5080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1" name="Google Shape;11;p2"/>
          <p:cNvSpPr txBox="1"/>
          <p:nvPr>
            <p:ph idx="1" type="body"/>
          </p:nvPr>
        </p:nvSpPr>
        <p:spPr>
          <a:xfrm>
            <a:off x="1778000" y="7073900"/>
            <a:ext cx="20828000" cy="1587500"/>
          </a:xfrm>
          <a:prstGeom prst="rect">
            <a:avLst/>
          </a:prstGeom>
          <a:noFill/>
          <a:ln>
            <a:noFill/>
          </a:ln>
        </p:spPr>
        <p:txBody>
          <a:bodyPr anchorCtr="0" anchor="t" bIns="50800" lIns="50800" spcFirstLastPara="1" rIns="50800" wrap="square" tIns="50800">
            <a:noAutofit/>
          </a:bodyPr>
          <a:lstStyle>
            <a:lvl1pPr indent="-228600" lvl="0" marL="457200" algn="ctr">
              <a:lnSpc>
                <a:spcPct val="100000"/>
              </a:lnSpc>
              <a:spcBef>
                <a:spcPts val="0"/>
              </a:spcBef>
              <a:spcAft>
                <a:spcPts val="0"/>
              </a:spcAft>
              <a:buClr>
                <a:srgbClr val="000000"/>
              </a:buClr>
              <a:buSzPts val="4400"/>
              <a:buFont typeface="Helvetica Neue Light"/>
              <a:buNone/>
              <a:defRPr sz="4400"/>
            </a:lvl1pPr>
            <a:lvl2pPr indent="-228600" lvl="1" marL="914400" algn="ctr">
              <a:lnSpc>
                <a:spcPct val="100000"/>
              </a:lnSpc>
              <a:spcBef>
                <a:spcPts val="0"/>
              </a:spcBef>
              <a:spcAft>
                <a:spcPts val="0"/>
              </a:spcAft>
              <a:buClr>
                <a:srgbClr val="000000"/>
              </a:buClr>
              <a:buSzPts val="4400"/>
              <a:buFont typeface="Helvetica Neue Light"/>
              <a:buNone/>
              <a:defRPr sz="4400"/>
            </a:lvl2pPr>
            <a:lvl3pPr indent="-228600" lvl="2" marL="1371600" algn="ctr">
              <a:lnSpc>
                <a:spcPct val="100000"/>
              </a:lnSpc>
              <a:spcBef>
                <a:spcPts val="0"/>
              </a:spcBef>
              <a:spcAft>
                <a:spcPts val="0"/>
              </a:spcAft>
              <a:buClr>
                <a:srgbClr val="000000"/>
              </a:buClr>
              <a:buSzPts val="4400"/>
              <a:buFont typeface="Helvetica Neue Light"/>
              <a:buNone/>
              <a:defRPr sz="4400"/>
            </a:lvl3pPr>
            <a:lvl4pPr indent="-228600" lvl="3" marL="1828800" algn="ctr">
              <a:lnSpc>
                <a:spcPct val="100000"/>
              </a:lnSpc>
              <a:spcBef>
                <a:spcPts val="0"/>
              </a:spcBef>
              <a:spcAft>
                <a:spcPts val="0"/>
              </a:spcAft>
              <a:buClr>
                <a:srgbClr val="000000"/>
              </a:buClr>
              <a:buSzPts val="4400"/>
              <a:buFont typeface="Helvetica Neue Light"/>
              <a:buNone/>
              <a:defRPr sz="4400"/>
            </a:lvl4pPr>
            <a:lvl5pPr indent="-228600" lvl="4" marL="2286000" algn="ctr">
              <a:lnSpc>
                <a:spcPct val="100000"/>
              </a:lnSpc>
              <a:spcBef>
                <a:spcPts val="0"/>
              </a:spcBef>
              <a:spcAft>
                <a:spcPts val="0"/>
              </a:spcAft>
              <a:buClr>
                <a:srgbClr val="000000"/>
              </a:buClr>
              <a:buSzPts val="4400"/>
              <a:buFont typeface="Helvetica Neue Light"/>
              <a:buNone/>
              <a:defRPr sz="4400"/>
            </a:lvl5pPr>
            <a:lvl6pPr indent="-314325" lvl="5" marL="2743200" algn="l">
              <a:lnSpc>
                <a:spcPct val="100000"/>
              </a:lnSpc>
              <a:spcBef>
                <a:spcPts val="5900"/>
              </a:spcBef>
              <a:spcAft>
                <a:spcPts val="0"/>
              </a:spcAft>
              <a:buClr>
                <a:srgbClr val="000000"/>
              </a:buClr>
              <a:buSzPts val="1350"/>
              <a:buChar char="•"/>
              <a:defRPr/>
            </a:lvl6pPr>
            <a:lvl7pPr indent="-314325" lvl="6" marL="3200400" algn="l">
              <a:lnSpc>
                <a:spcPct val="100000"/>
              </a:lnSpc>
              <a:spcBef>
                <a:spcPts val="5900"/>
              </a:spcBef>
              <a:spcAft>
                <a:spcPts val="0"/>
              </a:spcAft>
              <a:buClr>
                <a:srgbClr val="000000"/>
              </a:buClr>
              <a:buSzPts val="1350"/>
              <a:buChar char="•"/>
              <a:defRPr/>
            </a:lvl7pPr>
            <a:lvl8pPr indent="-314325" lvl="7" marL="3657600" algn="l">
              <a:lnSpc>
                <a:spcPct val="100000"/>
              </a:lnSpc>
              <a:spcBef>
                <a:spcPts val="5900"/>
              </a:spcBef>
              <a:spcAft>
                <a:spcPts val="0"/>
              </a:spcAft>
              <a:buClr>
                <a:srgbClr val="000000"/>
              </a:buClr>
              <a:buSzPts val="1350"/>
              <a:buChar char="•"/>
              <a:defRPr/>
            </a:lvl8pPr>
            <a:lvl9pPr indent="-314325" lvl="8" marL="4114800" algn="l">
              <a:lnSpc>
                <a:spcPct val="100000"/>
              </a:lnSpc>
              <a:spcBef>
                <a:spcPts val="5900"/>
              </a:spcBef>
              <a:spcAft>
                <a:spcPts val="0"/>
              </a:spcAft>
              <a:buClr>
                <a:srgbClr val="000000"/>
              </a:buClr>
              <a:buSzPts val="1350"/>
              <a:buChar char="•"/>
              <a:defRPr/>
            </a:lvl9pPr>
          </a:lstStyle>
          <a:p/>
        </p:txBody>
      </p:sp>
      <p:sp>
        <p:nvSpPr>
          <p:cNvPr id="12" name="Google Shape;12;p2"/>
          <p:cNvSpPr txBox="1"/>
          <p:nvPr>
            <p:ph idx="12" type="sldNum"/>
          </p:nvPr>
        </p:nvSpPr>
        <p:spPr>
          <a:xfrm>
            <a:off x="11959031" y="13081000"/>
            <a:ext cx="453238" cy="469900"/>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Quote">
    <p:spTree>
      <p:nvGrpSpPr>
        <p:cNvPr id="46" name="Shape 46"/>
        <p:cNvGrpSpPr/>
        <p:nvPr/>
      </p:nvGrpSpPr>
      <p:grpSpPr>
        <a:xfrm>
          <a:off x="0" y="0"/>
          <a:ext cx="0" cy="0"/>
          <a:chOff x="0" y="0"/>
          <a:chExt cx="0" cy="0"/>
        </a:xfrm>
      </p:grpSpPr>
      <p:sp>
        <p:nvSpPr>
          <p:cNvPr id="47" name="Google Shape;47;p11"/>
          <p:cNvSpPr txBox="1"/>
          <p:nvPr>
            <p:ph idx="1" type="body"/>
          </p:nvPr>
        </p:nvSpPr>
        <p:spPr>
          <a:xfrm>
            <a:off x="2387600" y="8953500"/>
            <a:ext cx="19621500" cy="685800"/>
          </a:xfrm>
          <a:prstGeom prst="rect">
            <a:avLst/>
          </a:prstGeom>
          <a:noFill/>
          <a:ln>
            <a:noFill/>
          </a:ln>
        </p:spPr>
        <p:txBody>
          <a:bodyPr anchorCtr="0" anchor="t" bIns="50800" lIns="50800" spcFirstLastPara="1" rIns="50800" wrap="square" tIns="50800">
            <a:noAutofit/>
          </a:bodyPr>
          <a:lstStyle>
            <a:lvl1pPr indent="-228600" lvl="0" marL="457200" algn="ctr">
              <a:lnSpc>
                <a:spcPct val="100000"/>
              </a:lnSpc>
              <a:spcBef>
                <a:spcPts val="0"/>
              </a:spcBef>
              <a:spcAft>
                <a:spcPts val="0"/>
              </a:spcAft>
              <a:buClr>
                <a:srgbClr val="000000"/>
              </a:buClr>
              <a:buSzPts val="3800"/>
              <a:buFont typeface="Helvetica Neue"/>
              <a:buNone/>
              <a:defRPr sz="3800">
                <a:latin typeface="Helvetica Neue"/>
                <a:ea typeface="Helvetica Neue"/>
                <a:cs typeface="Helvetica Neue"/>
                <a:sym typeface="Helvetica Neue"/>
              </a:defRPr>
            </a:lvl1pPr>
            <a:lvl2pPr indent="-409575" lvl="1" marL="914400" algn="ctr">
              <a:lnSpc>
                <a:spcPct val="100000"/>
              </a:lnSpc>
              <a:spcBef>
                <a:spcPts val="0"/>
              </a:spcBef>
              <a:spcAft>
                <a:spcPts val="0"/>
              </a:spcAft>
              <a:buClr>
                <a:srgbClr val="000000"/>
              </a:buClr>
              <a:buSzPts val="2850"/>
              <a:buFont typeface="Helvetica Neue"/>
              <a:buChar char="•"/>
              <a:defRPr sz="3800">
                <a:latin typeface="Helvetica Neue"/>
                <a:ea typeface="Helvetica Neue"/>
                <a:cs typeface="Helvetica Neue"/>
                <a:sym typeface="Helvetica Neue"/>
              </a:defRPr>
            </a:lvl2pPr>
            <a:lvl3pPr indent="-409575" lvl="2" marL="1371600" algn="ctr">
              <a:lnSpc>
                <a:spcPct val="100000"/>
              </a:lnSpc>
              <a:spcBef>
                <a:spcPts val="0"/>
              </a:spcBef>
              <a:spcAft>
                <a:spcPts val="0"/>
              </a:spcAft>
              <a:buClr>
                <a:srgbClr val="000000"/>
              </a:buClr>
              <a:buSzPts val="2850"/>
              <a:buFont typeface="Helvetica Neue"/>
              <a:buChar char="•"/>
              <a:defRPr sz="3800">
                <a:latin typeface="Helvetica Neue"/>
                <a:ea typeface="Helvetica Neue"/>
                <a:cs typeface="Helvetica Neue"/>
                <a:sym typeface="Helvetica Neue"/>
              </a:defRPr>
            </a:lvl3pPr>
            <a:lvl4pPr indent="-409575" lvl="3" marL="1828800" algn="ctr">
              <a:lnSpc>
                <a:spcPct val="100000"/>
              </a:lnSpc>
              <a:spcBef>
                <a:spcPts val="0"/>
              </a:spcBef>
              <a:spcAft>
                <a:spcPts val="0"/>
              </a:spcAft>
              <a:buClr>
                <a:srgbClr val="000000"/>
              </a:buClr>
              <a:buSzPts val="2850"/>
              <a:buFont typeface="Helvetica Neue"/>
              <a:buChar char="•"/>
              <a:defRPr sz="3800">
                <a:latin typeface="Helvetica Neue"/>
                <a:ea typeface="Helvetica Neue"/>
                <a:cs typeface="Helvetica Neue"/>
                <a:sym typeface="Helvetica Neue"/>
              </a:defRPr>
            </a:lvl4pPr>
            <a:lvl5pPr indent="-409575" lvl="4" marL="2286000" algn="ctr">
              <a:lnSpc>
                <a:spcPct val="100000"/>
              </a:lnSpc>
              <a:spcBef>
                <a:spcPts val="0"/>
              </a:spcBef>
              <a:spcAft>
                <a:spcPts val="0"/>
              </a:spcAft>
              <a:buClr>
                <a:srgbClr val="000000"/>
              </a:buClr>
              <a:buSzPts val="2850"/>
              <a:buFont typeface="Helvetica Neue"/>
              <a:buChar char="•"/>
              <a:defRPr sz="3800">
                <a:latin typeface="Helvetica Neue"/>
                <a:ea typeface="Helvetica Neue"/>
                <a:cs typeface="Helvetica Neue"/>
                <a:sym typeface="Helvetica Neue"/>
              </a:defRPr>
            </a:lvl5pPr>
            <a:lvl6pPr indent="-314325" lvl="5" marL="2743200" algn="l">
              <a:lnSpc>
                <a:spcPct val="100000"/>
              </a:lnSpc>
              <a:spcBef>
                <a:spcPts val="5900"/>
              </a:spcBef>
              <a:spcAft>
                <a:spcPts val="0"/>
              </a:spcAft>
              <a:buClr>
                <a:srgbClr val="000000"/>
              </a:buClr>
              <a:buSzPts val="1350"/>
              <a:buChar char="•"/>
              <a:defRPr/>
            </a:lvl6pPr>
            <a:lvl7pPr indent="-314325" lvl="6" marL="3200400" algn="l">
              <a:lnSpc>
                <a:spcPct val="100000"/>
              </a:lnSpc>
              <a:spcBef>
                <a:spcPts val="5900"/>
              </a:spcBef>
              <a:spcAft>
                <a:spcPts val="0"/>
              </a:spcAft>
              <a:buClr>
                <a:srgbClr val="000000"/>
              </a:buClr>
              <a:buSzPts val="1350"/>
              <a:buChar char="•"/>
              <a:defRPr/>
            </a:lvl7pPr>
            <a:lvl8pPr indent="-314325" lvl="7" marL="3657600" algn="l">
              <a:lnSpc>
                <a:spcPct val="100000"/>
              </a:lnSpc>
              <a:spcBef>
                <a:spcPts val="5900"/>
              </a:spcBef>
              <a:spcAft>
                <a:spcPts val="0"/>
              </a:spcAft>
              <a:buClr>
                <a:srgbClr val="000000"/>
              </a:buClr>
              <a:buSzPts val="1350"/>
              <a:buChar char="•"/>
              <a:defRPr/>
            </a:lvl8pPr>
            <a:lvl9pPr indent="-314325" lvl="8" marL="4114800" algn="l">
              <a:lnSpc>
                <a:spcPct val="100000"/>
              </a:lnSpc>
              <a:spcBef>
                <a:spcPts val="5900"/>
              </a:spcBef>
              <a:spcAft>
                <a:spcPts val="0"/>
              </a:spcAft>
              <a:buClr>
                <a:srgbClr val="000000"/>
              </a:buClr>
              <a:buSzPts val="1350"/>
              <a:buChar char="•"/>
              <a:defRPr/>
            </a:lvl9pPr>
          </a:lstStyle>
          <a:p/>
        </p:txBody>
      </p:sp>
      <p:sp>
        <p:nvSpPr>
          <p:cNvPr id="48" name="Google Shape;48;p11"/>
          <p:cNvSpPr txBox="1"/>
          <p:nvPr>
            <p:ph idx="2" type="body"/>
          </p:nvPr>
        </p:nvSpPr>
        <p:spPr>
          <a:xfrm>
            <a:off x="2387600" y="6045200"/>
            <a:ext cx="19621500" cy="889000"/>
          </a:xfrm>
          <a:prstGeom prst="rect">
            <a:avLst/>
          </a:prstGeom>
          <a:noFill/>
          <a:ln>
            <a:noFill/>
          </a:ln>
        </p:spPr>
        <p:txBody>
          <a:bodyPr anchorCtr="0" anchor="ctr" bIns="50800" lIns="50800" spcFirstLastPara="1" rIns="50800" wrap="square" tIns="50800">
            <a:noAutofit/>
          </a:bodyPr>
          <a:lstStyle>
            <a:lvl1pPr indent="-314325" lvl="0" marL="457200" algn="l">
              <a:lnSpc>
                <a:spcPct val="100000"/>
              </a:lnSpc>
              <a:spcBef>
                <a:spcPts val="5900"/>
              </a:spcBef>
              <a:spcAft>
                <a:spcPts val="0"/>
              </a:spcAft>
              <a:buClr>
                <a:srgbClr val="000000"/>
              </a:buClr>
              <a:buSzPts val="1350"/>
              <a:buChar char="•"/>
              <a:defRPr/>
            </a:lvl1pPr>
            <a:lvl2pPr indent="-314325" lvl="1" marL="914400" algn="l">
              <a:lnSpc>
                <a:spcPct val="100000"/>
              </a:lnSpc>
              <a:spcBef>
                <a:spcPts val="5900"/>
              </a:spcBef>
              <a:spcAft>
                <a:spcPts val="0"/>
              </a:spcAft>
              <a:buClr>
                <a:srgbClr val="000000"/>
              </a:buClr>
              <a:buSzPts val="1350"/>
              <a:buChar char="•"/>
              <a:defRPr/>
            </a:lvl2pPr>
            <a:lvl3pPr indent="-314325" lvl="2" marL="1371600" algn="l">
              <a:lnSpc>
                <a:spcPct val="100000"/>
              </a:lnSpc>
              <a:spcBef>
                <a:spcPts val="5900"/>
              </a:spcBef>
              <a:spcAft>
                <a:spcPts val="0"/>
              </a:spcAft>
              <a:buClr>
                <a:srgbClr val="000000"/>
              </a:buClr>
              <a:buSzPts val="1350"/>
              <a:buChar char="•"/>
              <a:defRPr/>
            </a:lvl3pPr>
            <a:lvl4pPr indent="-314325" lvl="3" marL="1828800" algn="l">
              <a:lnSpc>
                <a:spcPct val="100000"/>
              </a:lnSpc>
              <a:spcBef>
                <a:spcPts val="5900"/>
              </a:spcBef>
              <a:spcAft>
                <a:spcPts val="0"/>
              </a:spcAft>
              <a:buClr>
                <a:srgbClr val="000000"/>
              </a:buClr>
              <a:buSzPts val="1350"/>
              <a:buChar char="•"/>
              <a:defRPr/>
            </a:lvl4pPr>
            <a:lvl5pPr indent="-314325" lvl="4" marL="2286000" algn="l">
              <a:lnSpc>
                <a:spcPct val="100000"/>
              </a:lnSpc>
              <a:spcBef>
                <a:spcPts val="5900"/>
              </a:spcBef>
              <a:spcAft>
                <a:spcPts val="0"/>
              </a:spcAft>
              <a:buClr>
                <a:srgbClr val="000000"/>
              </a:buClr>
              <a:buSzPts val="1350"/>
              <a:buChar char="•"/>
              <a:defRPr/>
            </a:lvl5pPr>
            <a:lvl6pPr indent="-314325" lvl="5" marL="2743200" algn="l">
              <a:lnSpc>
                <a:spcPct val="100000"/>
              </a:lnSpc>
              <a:spcBef>
                <a:spcPts val="5900"/>
              </a:spcBef>
              <a:spcAft>
                <a:spcPts val="0"/>
              </a:spcAft>
              <a:buClr>
                <a:srgbClr val="000000"/>
              </a:buClr>
              <a:buSzPts val="1350"/>
              <a:buChar char="•"/>
              <a:defRPr/>
            </a:lvl6pPr>
            <a:lvl7pPr indent="-314325" lvl="6" marL="3200400" algn="l">
              <a:lnSpc>
                <a:spcPct val="100000"/>
              </a:lnSpc>
              <a:spcBef>
                <a:spcPts val="5900"/>
              </a:spcBef>
              <a:spcAft>
                <a:spcPts val="0"/>
              </a:spcAft>
              <a:buClr>
                <a:srgbClr val="000000"/>
              </a:buClr>
              <a:buSzPts val="1350"/>
              <a:buChar char="•"/>
              <a:defRPr/>
            </a:lvl7pPr>
            <a:lvl8pPr indent="-314325" lvl="7" marL="3657600" algn="l">
              <a:lnSpc>
                <a:spcPct val="100000"/>
              </a:lnSpc>
              <a:spcBef>
                <a:spcPts val="5900"/>
              </a:spcBef>
              <a:spcAft>
                <a:spcPts val="0"/>
              </a:spcAft>
              <a:buClr>
                <a:srgbClr val="000000"/>
              </a:buClr>
              <a:buSzPts val="1350"/>
              <a:buChar char="•"/>
              <a:defRPr/>
            </a:lvl8pPr>
            <a:lvl9pPr indent="-314325" lvl="8" marL="4114800" algn="l">
              <a:lnSpc>
                <a:spcPct val="100000"/>
              </a:lnSpc>
              <a:spcBef>
                <a:spcPts val="5900"/>
              </a:spcBef>
              <a:spcAft>
                <a:spcPts val="0"/>
              </a:spcAft>
              <a:buClr>
                <a:srgbClr val="000000"/>
              </a:buClr>
              <a:buSzPts val="1350"/>
              <a:buChar char="•"/>
              <a:defRPr/>
            </a:lvl9pPr>
          </a:lstStyle>
          <a:p/>
        </p:txBody>
      </p:sp>
      <p:sp>
        <p:nvSpPr>
          <p:cNvPr id="49" name="Google Shape;49;p11"/>
          <p:cNvSpPr txBox="1"/>
          <p:nvPr>
            <p:ph idx="12" type="sldNum"/>
          </p:nvPr>
        </p:nvSpPr>
        <p:spPr>
          <a:xfrm>
            <a:off x="11959031" y="13081000"/>
            <a:ext cx="453238" cy="469900"/>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p:cSld name="Photo">
    <p:spTree>
      <p:nvGrpSpPr>
        <p:cNvPr id="50" name="Shape 50"/>
        <p:cNvGrpSpPr/>
        <p:nvPr/>
      </p:nvGrpSpPr>
      <p:grpSpPr>
        <a:xfrm>
          <a:off x="0" y="0"/>
          <a:ext cx="0" cy="0"/>
          <a:chOff x="0" y="0"/>
          <a:chExt cx="0" cy="0"/>
        </a:xfrm>
      </p:grpSpPr>
      <p:sp>
        <p:nvSpPr>
          <p:cNvPr id="51" name="Google Shape;51;p12"/>
          <p:cNvSpPr/>
          <p:nvPr>
            <p:ph idx="2" type="pic"/>
          </p:nvPr>
        </p:nvSpPr>
        <p:spPr>
          <a:xfrm>
            <a:off x="0" y="0"/>
            <a:ext cx="24384001" cy="13716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9pPr>
          </a:lstStyle>
          <a:p/>
        </p:txBody>
      </p:sp>
      <p:sp>
        <p:nvSpPr>
          <p:cNvPr id="52" name="Google Shape;52;p12"/>
          <p:cNvSpPr txBox="1"/>
          <p:nvPr>
            <p:ph idx="12" type="sldNum"/>
          </p:nvPr>
        </p:nvSpPr>
        <p:spPr>
          <a:xfrm>
            <a:off x="11959031" y="13081000"/>
            <a:ext cx="453238" cy="469900"/>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53" name="Shape 53"/>
        <p:cNvGrpSpPr/>
        <p:nvPr/>
      </p:nvGrpSpPr>
      <p:grpSpPr>
        <a:xfrm>
          <a:off x="0" y="0"/>
          <a:ext cx="0" cy="0"/>
          <a:chOff x="0" y="0"/>
          <a:chExt cx="0" cy="0"/>
        </a:xfrm>
      </p:grpSpPr>
      <p:sp>
        <p:nvSpPr>
          <p:cNvPr id="54" name="Google Shape;54;p13"/>
          <p:cNvSpPr txBox="1"/>
          <p:nvPr>
            <p:ph idx="12" type="sldNum"/>
          </p:nvPr>
        </p:nvSpPr>
        <p:spPr>
          <a:xfrm>
            <a:off x="11959031" y="13081000"/>
            <a:ext cx="453238" cy="469900"/>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Horizontal" type="tx">
  <p:cSld name="TITLE_AND_BODY">
    <p:spTree>
      <p:nvGrpSpPr>
        <p:cNvPr id="13" name="Shape 13"/>
        <p:cNvGrpSpPr/>
        <p:nvPr/>
      </p:nvGrpSpPr>
      <p:grpSpPr>
        <a:xfrm>
          <a:off x="0" y="0"/>
          <a:ext cx="0" cy="0"/>
          <a:chOff x="0" y="0"/>
          <a:chExt cx="0" cy="0"/>
        </a:xfrm>
      </p:grpSpPr>
      <p:sp>
        <p:nvSpPr>
          <p:cNvPr id="14" name="Google Shape;14;p3"/>
          <p:cNvSpPr/>
          <p:nvPr>
            <p:ph idx="2" type="pic"/>
          </p:nvPr>
        </p:nvSpPr>
        <p:spPr>
          <a:xfrm>
            <a:off x="3125966" y="673100"/>
            <a:ext cx="18135605" cy="8737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9pPr>
          </a:lstStyle>
          <a:p/>
        </p:txBody>
      </p:sp>
      <p:sp>
        <p:nvSpPr>
          <p:cNvPr id="15" name="Google Shape;15;p3"/>
          <p:cNvSpPr txBox="1"/>
          <p:nvPr>
            <p:ph type="title"/>
          </p:nvPr>
        </p:nvSpPr>
        <p:spPr>
          <a:xfrm>
            <a:off x="635000" y="9448800"/>
            <a:ext cx="23114000" cy="2006600"/>
          </a:xfrm>
          <a:prstGeom prst="rect">
            <a:avLst/>
          </a:prstGeom>
          <a:noFill/>
          <a:ln>
            <a:noFill/>
          </a:ln>
        </p:spPr>
        <p:txBody>
          <a:bodyPr anchorCtr="0" anchor="b" bIns="50800" lIns="50800" spcFirstLastPara="1" rIns="50800" wrap="square" tIns="5080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6" name="Google Shape;16;p3"/>
          <p:cNvSpPr txBox="1"/>
          <p:nvPr>
            <p:ph idx="1" type="body"/>
          </p:nvPr>
        </p:nvSpPr>
        <p:spPr>
          <a:xfrm>
            <a:off x="635000" y="11518900"/>
            <a:ext cx="23114000" cy="1587500"/>
          </a:xfrm>
          <a:prstGeom prst="rect">
            <a:avLst/>
          </a:prstGeom>
          <a:noFill/>
          <a:ln>
            <a:noFill/>
          </a:ln>
        </p:spPr>
        <p:txBody>
          <a:bodyPr anchorCtr="0" anchor="t" bIns="50800" lIns="50800" spcFirstLastPara="1" rIns="50800" wrap="square" tIns="50800">
            <a:noAutofit/>
          </a:bodyPr>
          <a:lstStyle>
            <a:lvl1pPr indent="-228600" lvl="0" marL="457200" algn="ctr">
              <a:lnSpc>
                <a:spcPct val="100000"/>
              </a:lnSpc>
              <a:spcBef>
                <a:spcPts val="0"/>
              </a:spcBef>
              <a:spcAft>
                <a:spcPts val="0"/>
              </a:spcAft>
              <a:buClr>
                <a:srgbClr val="000000"/>
              </a:buClr>
              <a:buSzPts val="4400"/>
              <a:buFont typeface="Helvetica Neue Light"/>
              <a:buNone/>
              <a:defRPr sz="4400"/>
            </a:lvl1pPr>
            <a:lvl2pPr indent="-228600" lvl="1" marL="914400" algn="ctr">
              <a:lnSpc>
                <a:spcPct val="100000"/>
              </a:lnSpc>
              <a:spcBef>
                <a:spcPts val="0"/>
              </a:spcBef>
              <a:spcAft>
                <a:spcPts val="0"/>
              </a:spcAft>
              <a:buClr>
                <a:srgbClr val="000000"/>
              </a:buClr>
              <a:buSzPts val="4400"/>
              <a:buFont typeface="Helvetica Neue Light"/>
              <a:buNone/>
              <a:defRPr sz="4400"/>
            </a:lvl2pPr>
            <a:lvl3pPr indent="-228600" lvl="2" marL="1371600" algn="ctr">
              <a:lnSpc>
                <a:spcPct val="100000"/>
              </a:lnSpc>
              <a:spcBef>
                <a:spcPts val="0"/>
              </a:spcBef>
              <a:spcAft>
                <a:spcPts val="0"/>
              </a:spcAft>
              <a:buClr>
                <a:srgbClr val="000000"/>
              </a:buClr>
              <a:buSzPts val="4400"/>
              <a:buFont typeface="Helvetica Neue Light"/>
              <a:buNone/>
              <a:defRPr sz="4400"/>
            </a:lvl3pPr>
            <a:lvl4pPr indent="-228600" lvl="3" marL="1828800" algn="ctr">
              <a:lnSpc>
                <a:spcPct val="100000"/>
              </a:lnSpc>
              <a:spcBef>
                <a:spcPts val="0"/>
              </a:spcBef>
              <a:spcAft>
                <a:spcPts val="0"/>
              </a:spcAft>
              <a:buClr>
                <a:srgbClr val="000000"/>
              </a:buClr>
              <a:buSzPts val="4400"/>
              <a:buFont typeface="Helvetica Neue Light"/>
              <a:buNone/>
              <a:defRPr sz="4400"/>
            </a:lvl4pPr>
            <a:lvl5pPr indent="-228600" lvl="4" marL="2286000" algn="ctr">
              <a:lnSpc>
                <a:spcPct val="100000"/>
              </a:lnSpc>
              <a:spcBef>
                <a:spcPts val="0"/>
              </a:spcBef>
              <a:spcAft>
                <a:spcPts val="0"/>
              </a:spcAft>
              <a:buClr>
                <a:srgbClr val="000000"/>
              </a:buClr>
              <a:buSzPts val="4400"/>
              <a:buFont typeface="Helvetica Neue Light"/>
              <a:buNone/>
              <a:defRPr sz="4400"/>
            </a:lvl5pPr>
            <a:lvl6pPr indent="-314325" lvl="5" marL="2743200" algn="l">
              <a:lnSpc>
                <a:spcPct val="100000"/>
              </a:lnSpc>
              <a:spcBef>
                <a:spcPts val="5900"/>
              </a:spcBef>
              <a:spcAft>
                <a:spcPts val="0"/>
              </a:spcAft>
              <a:buClr>
                <a:srgbClr val="000000"/>
              </a:buClr>
              <a:buSzPts val="1350"/>
              <a:buChar char="•"/>
              <a:defRPr/>
            </a:lvl6pPr>
            <a:lvl7pPr indent="-314325" lvl="6" marL="3200400" algn="l">
              <a:lnSpc>
                <a:spcPct val="100000"/>
              </a:lnSpc>
              <a:spcBef>
                <a:spcPts val="5900"/>
              </a:spcBef>
              <a:spcAft>
                <a:spcPts val="0"/>
              </a:spcAft>
              <a:buClr>
                <a:srgbClr val="000000"/>
              </a:buClr>
              <a:buSzPts val="1350"/>
              <a:buChar char="•"/>
              <a:defRPr/>
            </a:lvl7pPr>
            <a:lvl8pPr indent="-314325" lvl="7" marL="3657600" algn="l">
              <a:lnSpc>
                <a:spcPct val="100000"/>
              </a:lnSpc>
              <a:spcBef>
                <a:spcPts val="5900"/>
              </a:spcBef>
              <a:spcAft>
                <a:spcPts val="0"/>
              </a:spcAft>
              <a:buClr>
                <a:srgbClr val="000000"/>
              </a:buClr>
              <a:buSzPts val="1350"/>
              <a:buChar char="•"/>
              <a:defRPr/>
            </a:lvl8pPr>
            <a:lvl9pPr indent="-314325" lvl="8" marL="4114800" algn="l">
              <a:lnSpc>
                <a:spcPct val="100000"/>
              </a:lnSpc>
              <a:spcBef>
                <a:spcPts val="5900"/>
              </a:spcBef>
              <a:spcAft>
                <a:spcPts val="0"/>
              </a:spcAft>
              <a:buClr>
                <a:srgbClr val="000000"/>
              </a:buClr>
              <a:buSzPts val="1350"/>
              <a:buChar char="•"/>
              <a:defRPr/>
            </a:lvl9pPr>
          </a:lstStyle>
          <a:p/>
        </p:txBody>
      </p:sp>
      <p:sp>
        <p:nvSpPr>
          <p:cNvPr id="17" name="Google Shape;17;p3"/>
          <p:cNvSpPr txBox="1"/>
          <p:nvPr>
            <p:ph idx="12" type="sldNum"/>
          </p:nvPr>
        </p:nvSpPr>
        <p:spPr>
          <a:xfrm>
            <a:off x="11959031" y="13081000"/>
            <a:ext cx="453238" cy="469900"/>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Center">
  <p:cSld name="Title - Center">
    <p:spTree>
      <p:nvGrpSpPr>
        <p:cNvPr id="18" name="Shape 18"/>
        <p:cNvGrpSpPr/>
        <p:nvPr/>
      </p:nvGrpSpPr>
      <p:grpSpPr>
        <a:xfrm>
          <a:off x="0" y="0"/>
          <a:ext cx="0" cy="0"/>
          <a:chOff x="0" y="0"/>
          <a:chExt cx="0" cy="0"/>
        </a:xfrm>
      </p:grpSpPr>
      <p:sp>
        <p:nvSpPr>
          <p:cNvPr id="19" name="Google Shape;19;p4"/>
          <p:cNvSpPr txBox="1"/>
          <p:nvPr>
            <p:ph type="title"/>
          </p:nvPr>
        </p:nvSpPr>
        <p:spPr>
          <a:xfrm>
            <a:off x="1778000" y="4533900"/>
            <a:ext cx="20828000" cy="4648200"/>
          </a:xfrm>
          <a:prstGeom prst="rect">
            <a:avLst/>
          </a:prstGeom>
          <a:noFill/>
          <a:ln>
            <a:noFill/>
          </a:ln>
        </p:spPr>
        <p:txBody>
          <a:bodyPr anchorCtr="0" anchor="ctr" bIns="50800" lIns="50800" spcFirstLastPara="1" rIns="50800" wrap="square" tIns="5080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0" name="Google Shape;20;p4"/>
          <p:cNvSpPr txBox="1"/>
          <p:nvPr>
            <p:ph idx="12" type="sldNum"/>
          </p:nvPr>
        </p:nvSpPr>
        <p:spPr>
          <a:xfrm>
            <a:off x="11959031" y="13081000"/>
            <a:ext cx="453238" cy="469900"/>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Vertical">
  <p:cSld name="Photo - Vertical">
    <p:spTree>
      <p:nvGrpSpPr>
        <p:cNvPr id="21" name="Shape 21"/>
        <p:cNvGrpSpPr/>
        <p:nvPr/>
      </p:nvGrpSpPr>
      <p:grpSpPr>
        <a:xfrm>
          <a:off x="0" y="0"/>
          <a:ext cx="0" cy="0"/>
          <a:chOff x="0" y="0"/>
          <a:chExt cx="0" cy="0"/>
        </a:xfrm>
      </p:grpSpPr>
      <p:sp>
        <p:nvSpPr>
          <p:cNvPr id="22" name="Google Shape;22;p5"/>
          <p:cNvSpPr/>
          <p:nvPr>
            <p:ph idx="2" type="pic"/>
          </p:nvPr>
        </p:nvSpPr>
        <p:spPr>
          <a:xfrm>
            <a:off x="13165980" y="1104900"/>
            <a:ext cx="9525003" cy="11506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9pPr>
          </a:lstStyle>
          <a:p/>
        </p:txBody>
      </p:sp>
      <p:sp>
        <p:nvSpPr>
          <p:cNvPr id="23" name="Google Shape;23;p5"/>
          <p:cNvSpPr txBox="1"/>
          <p:nvPr>
            <p:ph type="title"/>
          </p:nvPr>
        </p:nvSpPr>
        <p:spPr>
          <a:xfrm>
            <a:off x="1651000" y="1104900"/>
            <a:ext cx="10223500" cy="5613400"/>
          </a:xfrm>
          <a:prstGeom prst="rect">
            <a:avLst/>
          </a:prstGeom>
          <a:noFill/>
          <a:ln>
            <a:noFill/>
          </a:ln>
        </p:spPr>
        <p:txBody>
          <a:bodyPr anchorCtr="0" anchor="b" bIns="50800" lIns="50800" spcFirstLastPara="1" rIns="50800" wrap="square" tIns="50800">
            <a:noAutofit/>
          </a:bodyPr>
          <a:lstStyle>
            <a:lvl1pPr lvl="0" algn="ctr">
              <a:lnSpc>
                <a:spcPct val="100000"/>
              </a:lnSpc>
              <a:spcBef>
                <a:spcPts val="0"/>
              </a:spcBef>
              <a:spcAft>
                <a:spcPts val="0"/>
              </a:spcAft>
              <a:buClr>
                <a:srgbClr val="000000"/>
              </a:buClr>
              <a:buSzPts val="8400"/>
              <a:buFont typeface="Helvetica Neue Light"/>
              <a:buNone/>
              <a:defRPr sz="84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4" name="Google Shape;24;p5"/>
          <p:cNvSpPr txBox="1"/>
          <p:nvPr>
            <p:ph idx="1" type="body"/>
          </p:nvPr>
        </p:nvSpPr>
        <p:spPr>
          <a:xfrm>
            <a:off x="1651000" y="6845300"/>
            <a:ext cx="10223500" cy="5765800"/>
          </a:xfrm>
          <a:prstGeom prst="rect">
            <a:avLst/>
          </a:prstGeom>
          <a:noFill/>
          <a:ln>
            <a:noFill/>
          </a:ln>
        </p:spPr>
        <p:txBody>
          <a:bodyPr anchorCtr="0" anchor="t" bIns="50800" lIns="50800" spcFirstLastPara="1" rIns="50800" wrap="square" tIns="50800">
            <a:noAutofit/>
          </a:bodyPr>
          <a:lstStyle>
            <a:lvl1pPr indent="-228600" lvl="0" marL="457200" algn="ctr">
              <a:lnSpc>
                <a:spcPct val="100000"/>
              </a:lnSpc>
              <a:spcBef>
                <a:spcPts val="0"/>
              </a:spcBef>
              <a:spcAft>
                <a:spcPts val="0"/>
              </a:spcAft>
              <a:buClr>
                <a:srgbClr val="000000"/>
              </a:buClr>
              <a:buSzPts val="4400"/>
              <a:buFont typeface="Helvetica Neue Light"/>
              <a:buNone/>
              <a:defRPr sz="4400"/>
            </a:lvl1pPr>
            <a:lvl2pPr indent="-228600" lvl="1" marL="914400" algn="ctr">
              <a:lnSpc>
                <a:spcPct val="100000"/>
              </a:lnSpc>
              <a:spcBef>
                <a:spcPts val="0"/>
              </a:spcBef>
              <a:spcAft>
                <a:spcPts val="0"/>
              </a:spcAft>
              <a:buClr>
                <a:srgbClr val="000000"/>
              </a:buClr>
              <a:buSzPts val="4400"/>
              <a:buFont typeface="Helvetica Neue Light"/>
              <a:buNone/>
              <a:defRPr sz="4400"/>
            </a:lvl2pPr>
            <a:lvl3pPr indent="-228600" lvl="2" marL="1371600" algn="ctr">
              <a:lnSpc>
                <a:spcPct val="100000"/>
              </a:lnSpc>
              <a:spcBef>
                <a:spcPts val="0"/>
              </a:spcBef>
              <a:spcAft>
                <a:spcPts val="0"/>
              </a:spcAft>
              <a:buClr>
                <a:srgbClr val="000000"/>
              </a:buClr>
              <a:buSzPts val="4400"/>
              <a:buFont typeface="Helvetica Neue Light"/>
              <a:buNone/>
              <a:defRPr sz="4400"/>
            </a:lvl3pPr>
            <a:lvl4pPr indent="-228600" lvl="3" marL="1828800" algn="ctr">
              <a:lnSpc>
                <a:spcPct val="100000"/>
              </a:lnSpc>
              <a:spcBef>
                <a:spcPts val="0"/>
              </a:spcBef>
              <a:spcAft>
                <a:spcPts val="0"/>
              </a:spcAft>
              <a:buClr>
                <a:srgbClr val="000000"/>
              </a:buClr>
              <a:buSzPts val="4400"/>
              <a:buFont typeface="Helvetica Neue Light"/>
              <a:buNone/>
              <a:defRPr sz="4400"/>
            </a:lvl4pPr>
            <a:lvl5pPr indent="-228600" lvl="4" marL="2286000" algn="ctr">
              <a:lnSpc>
                <a:spcPct val="100000"/>
              </a:lnSpc>
              <a:spcBef>
                <a:spcPts val="0"/>
              </a:spcBef>
              <a:spcAft>
                <a:spcPts val="0"/>
              </a:spcAft>
              <a:buClr>
                <a:srgbClr val="000000"/>
              </a:buClr>
              <a:buSzPts val="4400"/>
              <a:buFont typeface="Helvetica Neue Light"/>
              <a:buNone/>
              <a:defRPr sz="4400"/>
            </a:lvl5pPr>
            <a:lvl6pPr indent="-314325" lvl="5" marL="2743200" algn="l">
              <a:lnSpc>
                <a:spcPct val="100000"/>
              </a:lnSpc>
              <a:spcBef>
                <a:spcPts val="5900"/>
              </a:spcBef>
              <a:spcAft>
                <a:spcPts val="0"/>
              </a:spcAft>
              <a:buClr>
                <a:srgbClr val="000000"/>
              </a:buClr>
              <a:buSzPts val="1350"/>
              <a:buChar char="•"/>
              <a:defRPr/>
            </a:lvl6pPr>
            <a:lvl7pPr indent="-314325" lvl="6" marL="3200400" algn="l">
              <a:lnSpc>
                <a:spcPct val="100000"/>
              </a:lnSpc>
              <a:spcBef>
                <a:spcPts val="5900"/>
              </a:spcBef>
              <a:spcAft>
                <a:spcPts val="0"/>
              </a:spcAft>
              <a:buClr>
                <a:srgbClr val="000000"/>
              </a:buClr>
              <a:buSzPts val="1350"/>
              <a:buChar char="•"/>
              <a:defRPr/>
            </a:lvl7pPr>
            <a:lvl8pPr indent="-314325" lvl="7" marL="3657600" algn="l">
              <a:lnSpc>
                <a:spcPct val="100000"/>
              </a:lnSpc>
              <a:spcBef>
                <a:spcPts val="5900"/>
              </a:spcBef>
              <a:spcAft>
                <a:spcPts val="0"/>
              </a:spcAft>
              <a:buClr>
                <a:srgbClr val="000000"/>
              </a:buClr>
              <a:buSzPts val="1350"/>
              <a:buChar char="•"/>
              <a:defRPr/>
            </a:lvl8pPr>
            <a:lvl9pPr indent="-314325" lvl="8" marL="4114800" algn="l">
              <a:lnSpc>
                <a:spcPct val="100000"/>
              </a:lnSpc>
              <a:spcBef>
                <a:spcPts val="5900"/>
              </a:spcBef>
              <a:spcAft>
                <a:spcPts val="0"/>
              </a:spcAft>
              <a:buClr>
                <a:srgbClr val="000000"/>
              </a:buClr>
              <a:buSzPts val="1350"/>
              <a:buChar char="•"/>
              <a:defRPr/>
            </a:lvl9pPr>
          </a:lstStyle>
          <a:p/>
        </p:txBody>
      </p:sp>
      <p:sp>
        <p:nvSpPr>
          <p:cNvPr id="25" name="Google Shape;25;p5"/>
          <p:cNvSpPr txBox="1"/>
          <p:nvPr>
            <p:ph idx="12" type="sldNum"/>
          </p:nvPr>
        </p:nvSpPr>
        <p:spPr>
          <a:xfrm>
            <a:off x="11959031" y="13081000"/>
            <a:ext cx="453238" cy="469900"/>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op">
  <p:cSld name="Title - Top">
    <p:spTree>
      <p:nvGrpSpPr>
        <p:cNvPr id="26" name="Shape 26"/>
        <p:cNvGrpSpPr/>
        <p:nvPr/>
      </p:nvGrpSpPr>
      <p:grpSpPr>
        <a:xfrm>
          <a:off x="0" y="0"/>
          <a:ext cx="0" cy="0"/>
          <a:chOff x="0" y="0"/>
          <a:chExt cx="0" cy="0"/>
        </a:xfrm>
      </p:grpSpPr>
      <p:sp>
        <p:nvSpPr>
          <p:cNvPr id="27" name="Google Shape;27;p6"/>
          <p:cNvSpPr txBox="1"/>
          <p:nvPr>
            <p:ph type="title"/>
          </p:nvPr>
        </p:nvSpPr>
        <p:spPr>
          <a:xfrm>
            <a:off x="1689100" y="952500"/>
            <a:ext cx="21005799" cy="2286000"/>
          </a:xfrm>
          <a:prstGeom prst="rect">
            <a:avLst/>
          </a:prstGeom>
          <a:noFill/>
          <a:ln>
            <a:noFill/>
          </a:ln>
        </p:spPr>
        <p:txBody>
          <a:bodyPr anchorCtr="0" anchor="ctr" bIns="50800" lIns="50800" spcFirstLastPara="1" rIns="50800" wrap="square" tIns="5080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8" name="Google Shape;28;p6"/>
          <p:cNvSpPr txBox="1"/>
          <p:nvPr>
            <p:ph idx="12" type="sldNum"/>
          </p:nvPr>
        </p:nvSpPr>
        <p:spPr>
          <a:xfrm>
            <a:off x="11959031" y="13081000"/>
            <a:ext cx="453238" cy="469900"/>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Bullets">
  <p:cSld name="Title &amp; Bullets">
    <p:spTree>
      <p:nvGrpSpPr>
        <p:cNvPr id="29" name="Shape 29"/>
        <p:cNvGrpSpPr/>
        <p:nvPr/>
      </p:nvGrpSpPr>
      <p:grpSpPr>
        <a:xfrm>
          <a:off x="0" y="0"/>
          <a:ext cx="0" cy="0"/>
          <a:chOff x="0" y="0"/>
          <a:chExt cx="0" cy="0"/>
        </a:xfrm>
      </p:grpSpPr>
      <p:sp>
        <p:nvSpPr>
          <p:cNvPr id="30" name="Google Shape;30;p7"/>
          <p:cNvSpPr txBox="1"/>
          <p:nvPr>
            <p:ph type="title"/>
          </p:nvPr>
        </p:nvSpPr>
        <p:spPr>
          <a:xfrm>
            <a:off x="1689100" y="952500"/>
            <a:ext cx="21005799" cy="2286000"/>
          </a:xfrm>
          <a:prstGeom prst="rect">
            <a:avLst/>
          </a:prstGeom>
          <a:noFill/>
          <a:ln>
            <a:noFill/>
          </a:ln>
        </p:spPr>
        <p:txBody>
          <a:bodyPr anchorCtr="0" anchor="ctr" bIns="50800" lIns="50800" spcFirstLastPara="1" rIns="50800" wrap="square" tIns="5080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1" name="Google Shape;31;p7"/>
          <p:cNvSpPr txBox="1"/>
          <p:nvPr>
            <p:ph idx="1" type="body"/>
          </p:nvPr>
        </p:nvSpPr>
        <p:spPr>
          <a:xfrm>
            <a:off x="1689100" y="3238500"/>
            <a:ext cx="21005799" cy="9207500"/>
          </a:xfrm>
          <a:prstGeom prst="rect">
            <a:avLst/>
          </a:prstGeom>
          <a:noFill/>
          <a:ln>
            <a:noFill/>
          </a:ln>
        </p:spPr>
        <p:txBody>
          <a:bodyPr anchorCtr="0" anchor="ctr" bIns="50800" lIns="50800" spcFirstLastPara="1" rIns="50800" wrap="square" tIns="50800">
            <a:noAutofit/>
          </a:bodyPr>
          <a:lstStyle>
            <a:lvl1pPr indent="-314325" lvl="0" marL="457200" algn="l">
              <a:lnSpc>
                <a:spcPct val="100000"/>
              </a:lnSpc>
              <a:spcBef>
                <a:spcPts val="5900"/>
              </a:spcBef>
              <a:spcAft>
                <a:spcPts val="0"/>
              </a:spcAft>
              <a:buClr>
                <a:srgbClr val="000000"/>
              </a:buClr>
              <a:buSzPts val="1350"/>
              <a:buChar char="•"/>
              <a:defRPr/>
            </a:lvl1pPr>
            <a:lvl2pPr indent="-314325" lvl="1" marL="914400" algn="l">
              <a:lnSpc>
                <a:spcPct val="100000"/>
              </a:lnSpc>
              <a:spcBef>
                <a:spcPts val="5900"/>
              </a:spcBef>
              <a:spcAft>
                <a:spcPts val="0"/>
              </a:spcAft>
              <a:buClr>
                <a:srgbClr val="000000"/>
              </a:buClr>
              <a:buSzPts val="1350"/>
              <a:buChar char="•"/>
              <a:defRPr/>
            </a:lvl2pPr>
            <a:lvl3pPr indent="-314325" lvl="2" marL="1371600" algn="l">
              <a:lnSpc>
                <a:spcPct val="100000"/>
              </a:lnSpc>
              <a:spcBef>
                <a:spcPts val="5900"/>
              </a:spcBef>
              <a:spcAft>
                <a:spcPts val="0"/>
              </a:spcAft>
              <a:buClr>
                <a:srgbClr val="000000"/>
              </a:buClr>
              <a:buSzPts val="1350"/>
              <a:buChar char="•"/>
              <a:defRPr/>
            </a:lvl3pPr>
            <a:lvl4pPr indent="-314325" lvl="3" marL="1828800" algn="l">
              <a:lnSpc>
                <a:spcPct val="100000"/>
              </a:lnSpc>
              <a:spcBef>
                <a:spcPts val="5900"/>
              </a:spcBef>
              <a:spcAft>
                <a:spcPts val="0"/>
              </a:spcAft>
              <a:buClr>
                <a:srgbClr val="000000"/>
              </a:buClr>
              <a:buSzPts val="1350"/>
              <a:buChar char="•"/>
              <a:defRPr/>
            </a:lvl4pPr>
            <a:lvl5pPr indent="-314325" lvl="4" marL="2286000" algn="l">
              <a:lnSpc>
                <a:spcPct val="100000"/>
              </a:lnSpc>
              <a:spcBef>
                <a:spcPts val="5900"/>
              </a:spcBef>
              <a:spcAft>
                <a:spcPts val="0"/>
              </a:spcAft>
              <a:buClr>
                <a:srgbClr val="000000"/>
              </a:buClr>
              <a:buSzPts val="1350"/>
              <a:buChar char="•"/>
              <a:defRPr/>
            </a:lvl5pPr>
            <a:lvl6pPr indent="-314325" lvl="5" marL="2743200" algn="l">
              <a:lnSpc>
                <a:spcPct val="100000"/>
              </a:lnSpc>
              <a:spcBef>
                <a:spcPts val="5900"/>
              </a:spcBef>
              <a:spcAft>
                <a:spcPts val="0"/>
              </a:spcAft>
              <a:buClr>
                <a:srgbClr val="000000"/>
              </a:buClr>
              <a:buSzPts val="1350"/>
              <a:buChar char="•"/>
              <a:defRPr/>
            </a:lvl6pPr>
            <a:lvl7pPr indent="-314325" lvl="6" marL="3200400" algn="l">
              <a:lnSpc>
                <a:spcPct val="100000"/>
              </a:lnSpc>
              <a:spcBef>
                <a:spcPts val="5900"/>
              </a:spcBef>
              <a:spcAft>
                <a:spcPts val="0"/>
              </a:spcAft>
              <a:buClr>
                <a:srgbClr val="000000"/>
              </a:buClr>
              <a:buSzPts val="1350"/>
              <a:buChar char="•"/>
              <a:defRPr/>
            </a:lvl7pPr>
            <a:lvl8pPr indent="-314325" lvl="7" marL="3657600" algn="l">
              <a:lnSpc>
                <a:spcPct val="100000"/>
              </a:lnSpc>
              <a:spcBef>
                <a:spcPts val="5900"/>
              </a:spcBef>
              <a:spcAft>
                <a:spcPts val="0"/>
              </a:spcAft>
              <a:buClr>
                <a:srgbClr val="000000"/>
              </a:buClr>
              <a:buSzPts val="1350"/>
              <a:buChar char="•"/>
              <a:defRPr/>
            </a:lvl8pPr>
            <a:lvl9pPr indent="-314325" lvl="8" marL="4114800" algn="l">
              <a:lnSpc>
                <a:spcPct val="100000"/>
              </a:lnSpc>
              <a:spcBef>
                <a:spcPts val="5900"/>
              </a:spcBef>
              <a:spcAft>
                <a:spcPts val="0"/>
              </a:spcAft>
              <a:buClr>
                <a:srgbClr val="000000"/>
              </a:buClr>
              <a:buSzPts val="1350"/>
              <a:buChar char="•"/>
              <a:defRPr/>
            </a:lvl9pPr>
          </a:lstStyle>
          <a:p/>
        </p:txBody>
      </p:sp>
      <p:sp>
        <p:nvSpPr>
          <p:cNvPr id="32" name="Google Shape;32;p7"/>
          <p:cNvSpPr txBox="1"/>
          <p:nvPr>
            <p:ph idx="12" type="sldNum"/>
          </p:nvPr>
        </p:nvSpPr>
        <p:spPr>
          <a:xfrm>
            <a:off x="11959031" y="13081000"/>
            <a:ext cx="453238" cy="469900"/>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Bullets &amp; Photo">
  <p:cSld name="Title, Bullets &amp; Photo">
    <p:spTree>
      <p:nvGrpSpPr>
        <p:cNvPr id="33" name="Shape 33"/>
        <p:cNvGrpSpPr/>
        <p:nvPr/>
      </p:nvGrpSpPr>
      <p:grpSpPr>
        <a:xfrm>
          <a:off x="0" y="0"/>
          <a:ext cx="0" cy="0"/>
          <a:chOff x="0" y="0"/>
          <a:chExt cx="0" cy="0"/>
        </a:xfrm>
      </p:grpSpPr>
      <p:sp>
        <p:nvSpPr>
          <p:cNvPr id="34" name="Google Shape;34;p8"/>
          <p:cNvSpPr/>
          <p:nvPr>
            <p:ph idx="2" type="pic"/>
          </p:nvPr>
        </p:nvSpPr>
        <p:spPr>
          <a:xfrm>
            <a:off x="13169900" y="3238500"/>
            <a:ext cx="9525000" cy="92075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9pPr>
          </a:lstStyle>
          <a:p/>
        </p:txBody>
      </p:sp>
      <p:sp>
        <p:nvSpPr>
          <p:cNvPr id="35" name="Google Shape;35;p8"/>
          <p:cNvSpPr txBox="1"/>
          <p:nvPr>
            <p:ph type="title"/>
          </p:nvPr>
        </p:nvSpPr>
        <p:spPr>
          <a:xfrm>
            <a:off x="1689100" y="952500"/>
            <a:ext cx="21005799" cy="2286000"/>
          </a:xfrm>
          <a:prstGeom prst="rect">
            <a:avLst/>
          </a:prstGeom>
          <a:noFill/>
          <a:ln>
            <a:noFill/>
          </a:ln>
        </p:spPr>
        <p:txBody>
          <a:bodyPr anchorCtr="0" anchor="ctr" bIns="50800" lIns="50800" spcFirstLastPara="1" rIns="50800" wrap="square" tIns="5080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6" name="Google Shape;36;p8"/>
          <p:cNvSpPr txBox="1"/>
          <p:nvPr>
            <p:ph idx="1" type="body"/>
          </p:nvPr>
        </p:nvSpPr>
        <p:spPr>
          <a:xfrm>
            <a:off x="1689100" y="3238500"/>
            <a:ext cx="10007600" cy="9207500"/>
          </a:xfrm>
          <a:prstGeom prst="rect">
            <a:avLst/>
          </a:prstGeom>
          <a:noFill/>
          <a:ln>
            <a:noFill/>
          </a:ln>
        </p:spPr>
        <p:txBody>
          <a:bodyPr anchorCtr="0" anchor="ctr" bIns="50800" lIns="50800" spcFirstLastPara="1" rIns="50800" wrap="square" tIns="50800">
            <a:noAutofit/>
          </a:bodyPr>
          <a:lstStyle>
            <a:lvl1pPr indent="-442912" lvl="0" marL="457200" algn="l">
              <a:lnSpc>
                <a:spcPct val="100000"/>
              </a:lnSpc>
              <a:spcBef>
                <a:spcPts val="4500"/>
              </a:spcBef>
              <a:spcAft>
                <a:spcPts val="0"/>
              </a:spcAft>
              <a:buClr>
                <a:srgbClr val="000000"/>
              </a:buClr>
              <a:buSzPts val="3375"/>
              <a:buFont typeface="Helvetica Neue Light"/>
              <a:buChar char="•"/>
              <a:defRPr sz="4500"/>
            </a:lvl1pPr>
            <a:lvl2pPr indent="-442912" lvl="1" marL="914400" algn="l">
              <a:lnSpc>
                <a:spcPct val="100000"/>
              </a:lnSpc>
              <a:spcBef>
                <a:spcPts val="4500"/>
              </a:spcBef>
              <a:spcAft>
                <a:spcPts val="0"/>
              </a:spcAft>
              <a:buClr>
                <a:srgbClr val="000000"/>
              </a:buClr>
              <a:buSzPts val="3375"/>
              <a:buFont typeface="Helvetica Neue Light"/>
              <a:buChar char="•"/>
              <a:defRPr sz="4500"/>
            </a:lvl2pPr>
            <a:lvl3pPr indent="-442912" lvl="2" marL="1371600" algn="l">
              <a:lnSpc>
                <a:spcPct val="100000"/>
              </a:lnSpc>
              <a:spcBef>
                <a:spcPts val="4500"/>
              </a:spcBef>
              <a:spcAft>
                <a:spcPts val="0"/>
              </a:spcAft>
              <a:buClr>
                <a:srgbClr val="000000"/>
              </a:buClr>
              <a:buSzPts val="3375"/>
              <a:buFont typeface="Helvetica Neue Light"/>
              <a:buChar char="•"/>
              <a:defRPr sz="4500"/>
            </a:lvl3pPr>
            <a:lvl4pPr indent="-442912" lvl="3" marL="1828800" algn="l">
              <a:lnSpc>
                <a:spcPct val="100000"/>
              </a:lnSpc>
              <a:spcBef>
                <a:spcPts val="4500"/>
              </a:spcBef>
              <a:spcAft>
                <a:spcPts val="0"/>
              </a:spcAft>
              <a:buClr>
                <a:srgbClr val="000000"/>
              </a:buClr>
              <a:buSzPts val="3375"/>
              <a:buFont typeface="Helvetica Neue Light"/>
              <a:buChar char="•"/>
              <a:defRPr sz="4500"/>
            </a:lvl4pPr>
            <a:lvl5pPr indent="-442912" lvl="4" marL="2286000" algn="l">
              <a:lnSpc>
                <a:spcPct val="100000"/>
              </a:lnSpc>
              <a:spcBef>
                <a:spcPts val="4500"/>
              </a:spcBef>
              <a:spcAft>
                <a:spcPts val="0"/>
              </a:spcAft>
              <a:buClr>
                <a:srgbClr val="000000"/>
              </a:buClr>
              <a:buSzPts val="3375"/>
              <a:buFont typeface="Helvetica Neue Light"/>
              <a:buChar char="•"/>
              <a:defRPr sz="4500"/>
            </a:lvl5pPr>
            <a:lvl6pPr indent="-314325" lvl="5" marL="2743200" algn="l">
              <a:lnSpc>
                <a:spcPct val="100000"/>
              </a:lnSpc>
              <a:spcBef>
                <a:spcPts val="5900"/>
              </a:spcBef>
              <a:spcAft>
                <a:spcPts val="0"/>
              </a:spcAft>
              <a:buClr>
                <a:srgbClr val="000000"/>
              </a:buClr>
              <a:buSzPts val="1350"/>
              <a:buChar char="•"/>
              <a:defRPr/>
            </a:lvl6pPr>
            <a:lvl7pPr indent="-314325" lvl="6" marL="3200400" algn="l">
              <a:lnSpc>
                <a:spcPct val="100000"/>
              </a:lnSpc>
              <a:spcBef>
                <a:spcPts val="5900"/>
              </a:spcBef>
              <a:spcAft>
                <a:spcPts val="0"/>
              </a:spcAft>
              <a:buClr>
                <a:srgbClr val="000000"/>
              </a:buClr>
              <a:buSzPts val="1350"/>
              <a:buChar char="•"/>
              <a:defRPr/>
            </a:lvl7pPr>
            <a:lvl8pPr indent="-314325" lvl="7" marL="3657600" algn="l">
              <a:lnSpc>
                <a:spcPct val="100000"/>
              </a:lnSpc>
              <a:spcBef>
                <a:spcPts val="5900"/>
              </a:spcBef>
              <a:spcAft>
                <a:spcPts val="0"/>
              </a:spcAft>
              <a:buClr>
                <a:srgbClr val="000000"/>
              </a:buClr>
              <a:buSzPts val="1350"/>
              <a:buChar char="•"/>
              <a:defRPr/>
            </a:lvl8pPr>
            <a:lvl9pPr indent="-314325" lvl="8" marL="4114800" algn="l">
              <a:lnSpc>
                <a:spcPct val="100000"/>
              </a:lnSpc>
              <a:spcBef>
                <a:spcPts val="5900"/>
              </a:spcBef>
              <a:spcAft>
                <a:spcPts val="0"/>
              </a:spcAft>
              <a:buClr>
                <a:srgbClr val="000000"/>
              </a:buClr>
              <a:buSzPts val="1350"/>
              <a:buChar char="•"/>
              <a:defRPr/>
            </a:lvl9pPr>
          </a:lstStyle>
          <a:p/>
        </p:txBody>
      </p:sp>
      <p:sp>
        <p:nvSpPr>
          <p:cNvPr id="37" name="Google Shape;37;p8"/>
          <p:cNvSpPr txBox="1"/>
          <p:nvPr>
            <p:ph idx="12" type="sldNum"/>
          </p:nvPr>
        </p:nvSpPr>
        <p:spPr>
          <a:xfrm>
            <a:off x="11959031" y="13081000"/>
            <a:ext cx="453238" cy="469900"/>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ullets">
  <p:cSld name="Bullets">
    <p:spTree>
      <p:nvGrpSpPr>
        <p:cNvPr id="38" name="Shape 38"/>
        <p:cNvGrpSpPr/>
        <p:nvPr/>
      </p:nvGrpSpPr>
      <p:grpSpPr>
        <a:xfrm>
          <a:off x="0" y="0"/>
          <a:ext cx="0" cy="0"/>
          <a:chOff x="0" y="0"/>
          <a:chExt cx="0" cy="0"/>
        </a:xfrm>
      </p:grpSpPr>
      <p:sp>
        <p:nvSpPr>
          <p:cNvPr id="39" name="Google Shape;39;p9"/>
          <p:cNvSpPr txBox="1"/>
          <p:nvPr>
            <p:ph idx="1" type="body"/>
          </p:nvPr>
        </p:nvSpPr>
        <p:spPr>
          <a:xfrm>
            <a:off x="1689100" y="1778000"/>
            <a:ext cx="21005799" cy="10147300"/>
          </a:xfrm>
          <a:prstGeom prst="rect">
            <a:avLst/>
          </a:prstGeom>
          <a:noFill/>
          <a:ln>
            <a:noFill/>
          </a:ln>
        </p:spPr>
        <p:txBody>
          <a:bodyPr anchorCtr="0" anchor="ctr" bIns="50800" lIns="50800" spcFirstLastPara="1" rIns="50800" wrap="square" tIns="50800">
            <a:noAutofit/>
          </a:bodyPr>
          <a:lstStyle>
            <a:lvl1pPr indent="-314325" lvl="0" marL="457200" algn="l">
              <a:lnSpc>
                <a:spcPct val="100000"/>
              </a:lnSpc>
              <a:spcBef>
                <a:spcPts val="5900"/>
              </a:spcBef>
              <a:spcAft>
                <a:spcPts val="0"/>
              </a:spcAft>
              <a:buClr>
                <a:srgbClr val="000000"/>
              </a:buClr>
              <a:buSzPts val="1350"/>
              <a:buChar char="•"/>
              <a:defRPr/>
            </a:lvl1pPr>
            <a:lvl2pPr indent="-314325" lvl="1" marL="914400" algn="l">
              <a:lnSpc>
                <a:spcPct val="100000"/>
              </a:lnSpc>
              <a:spcBef>
                <a:spcPts val="5900"/>
              </a:spcBef>
              <a:spcAft>
                <a:spcPts val="0"/>
              </a:spcAft>
              <a:buClr>
                <a:srgbClr val="000000"/>
              </a:buClr>
              <a:buSzPts val="1350"/>
              <a:buChar char="•"/>
              <a:defRPr/>
            </a:lvl2pPr>
            <a:lvl3pPr indent="-314325" lvl="2" marL="1371600" algn="l">
              <a:lnSpc>
                <a:spcPct val="100000"/>
              </a:lnSpc>
              <a:spcBef>
                <a:spcPts val="5900"/>
              </a:spcBef>
              <a:spcAft>
                <a:spcPts val="0"/>
              </a:spcAft>
              <a:buClr>
                <a:srgbClr val="000000"/>
              </a:buClr>
              <a:buSzPts val="1350"/>
              <a:buChar char="•"/>
              <a:defRPr/>
            </a:lvl3pPr>
            <a:lvl4pPr indent="-314325" lvl="3" marL="1828800" algn="l">
              <a:lnSpc>
                <a:spcPct val="100000"/>
              </a:lnSpc>
              <a:spcBef>
                <a:spcPts val="5900"/>
              </a:spcBef>
              <a:spcAft>
                <a:spcPts val="0"/>
              </a:spcAft>
              <a:buClr>
                <a:srgbClr val="000000"/>
              </a:buClr>
              <a:buSzPts val="1350"/>
              <a:buChar char="•"/>
              <a:defRPr/>
            </a:lvl4pPr>
            <a:lvl5pPr indent="-314325" lvl="4" marL="2286000" algn="l">
              <a:lnSpc>
                <a:spcPct val="100000"/>
              </a:lnSpc>
              <a:spcBef>
                <a:spcPts val="5900"/>
              </a:spcBef>
              <a:spcAft>
                <a:spcPts val="0"/>
              </a:spcAft>
              <a:buClr>
                <a:srgbClr val="000000"/>
              </a:buClr>
              <a:buSzPts val="1350"/>
              <a:buChar char="•"/>
              <a:defRPr/>
            </a:lvl5pPr>
            <a:lvl6pPr indent="-314325" lvl="5" marL="2743200" algn="l">
              <a:lnSpc>
                <a:spcPct val="100000"/>
              </a:lnSpc>
              <a:spcBef>
                <a:spcPts val="5900"/>
              </a:spcBef>
              <a:spcAft>
                <a:spcPts val="0"/>
              </a:spcAft>
              <a:buClr>
                <a:srgbClr val="000000"/>
              </a:buClr>
              <a:buSzPts val="1350"/>
              <a:buChar char="•"/>
              <a:defRPr/>
            </a:lvl6pPr>
            <a:lvl7pPr indent="-314325" lvl="6" marL="3200400" algn="l">
              <a:lnSpc>
                <a:spcPct val="100000"/>
              </a:lnSpc>
              <a:spcBef>
                <a:spcPts val="5900"/>
              </a:spcBef>
              <a:spcAft>
                <a:spcPts val="0"/>
              </a:spcAft>
              <a:buClr>
                <a:srgbClr val="000000"/>
              </a:buClr>
              <a:buSzPts val="1350"/>
              <a:buChar char="•"/>
              <a:defRPr/>
            </a:lvl7pPr>
            <a:lvl8pPr indent="-314325" lvl="7" marL="3657600" algn="l">
              <a:lnSpc>
                <a:spcPct val="100000"/>
              </a:lnSpc>
              <a:spcBef>
                <a:spcPts val="5900"/>
              </a:spcBef>
              <a:spcAft>
                <a:spcPts val="0"/>
              </a:spcAft>
              <a:buClr>
                <a:srgbClr val="000000"/>
              </a:buClr>
              <a:buSzPts val="1350"/>
              <a:buChar char="•"/>
              <a:defRPr/>
            </a:lvl8pPr>
            <a:lvl9pPr indent="-314325" lvl="8" marL="4114800" algn="l">
              <a:lnSpc>
                <a:spcPct val="100000"/>
              </a:lnSpc>
              <a:spcBef>
                <a:spcPts val="5900"/>
              </a:spcBef>
              <a:spcAft>
                <a:spcPts val="0"/>
              </a:spcAft>
              <a:buClr>
                <a:srgbClr val="000000"/>
              </a:buClr>
              <a:buSzPts val="1350"/>
              <a:buChar char="•"/>
              <a:defRPr/>
            </a:lvl9pPr>
          </a:lstStyle>
          <a:p/>
        </p:txBody>
      </p:sp>
      <p:sp>
        <p:nvSpPr>
          <p:cNvPr id="40" name="Google Shape;40;p9"/>
          <p:cNvSpPr txBox="1"/>
          <p:nvPr>
            <p:ph idx="12" type="sldNum"/>
          </p:nvPr>
        </p:nvSpPr>
        <p:spPr>
          <a:xfrm>
            <a:off x="11959031" y="13081000"/>
            <a:ext cx="453238" cy="469900"/>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3 Up">
  <p:cSld name="Photo - 3 Up">
    <p:spTree>
      <p:nvGrpSpPr>
        <p:cNvPr id="41" name="Shape 41"/>
        <p:cNvGrpSpPr/>
        <p:nvPr/>
      </p:nvGrpSpPr>
      <p:grpSpPr>
        <a:xfrm>
          <a:off x="0" y="0"/>
          <a:ext cx="0" cy="0"/>
          <a:chOff x="0" y="0"/>
          <a:chExt cx="0" cy="0"/>
        </a:xfrm>
      </p:grpSpPr>
      <p:sp>
        <p:nvSpPr>
          <p:cNvPr id="42" name="Google Shape;42;p10"/>
          <p:cNvSpPr/>
          <p:nvPr>
            <p:ph idx="2" type="pic"/>
          </p:nvPr>
        </p:nvSpPr>
        <p:spPr>
          <a:xfrm>
            <a:off x="15760700" y="7048500"/>
            <a:ext cx="7404100" cy="5549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9pPr>
          </a:lstStyle>
          <a:p/>
        </p:txBody>
      </p:sp>
      <p:sp>
        <p:nvSpPr>
          <p:cNvPr id="43" name="Google Shape;43;p10"/>
          <p:cNvSpPr/>
          <p:nvPr>
            <p:ph idx="3" type="pic"/>
          </p:nvPr>
        </p:nvSpPr>
        <p:spPr>
          <a:xfrm>
            <a:off x="15760700" y="1130300"/>
            <a:ext cx="7404100" cy="5549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9pPr>
          </a:lstStyle>
          <a:p/>
        </p:txBody>
      </p:sp>
      <p:sp>
        <p:nvSpPr>
          <p:cNvPr id="44" name="Google Shape;44;p10"/>
          <p:cNvSpPr/>
          <p:nvPr>
            <p:ph idx="4" type="pic"/>
          </p:nvPr>
        </p:nvSpPr>
        <p:spPr>
          <a:xfrm>
            <a:off x="1206500" y="1130300"/>
            <a:ext cx="14173200" cy="11468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9pPr>
          </a:lstStyle>
          <a:p/>
        </p:txBody>
      </p:sp>
      <p:sp>
        <p:nvSpPr>
          <p:cNvPr id="45" name="Google Shape;45;p10"/>
          <p:cNvSpPr txBox="1"/>
          <p:nvPr>
            <p:ph idx="12" type="sldNum"/>
          </p:nvPr>
        </p:nvSpPr>
        <p:spPr>
          <a:xfrm>
            <a:off x="11959031" y="13081000"/>
            <a:ext cx="453238" cy="469900"/>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689100" y="952500"/>
            <a:ext cx="21005799" cy="2286000"/>
          </a:xfrm>
          <a:prstGeom prst="rect">
            <a:avLst/>
          </a:prstGeom>
          <a:noFill/>
          <a:ln>
            <a:noFill/>
          </a:ln>
        </p:spPr>
        <p:txBody>
          <a:bodyPr anchorCtr="0" anchor="ctr" bIns="50800" lIns="50800" spcFirstLastPara="1" rIns="50800" wrap="square" tIns="50800">
            <a:noAutofit/>
          </a:bodyPr>
          <a:lstStyle>
            <a:lvl1pPr lvl="0" marR="0" rtl="0" algn="ctr">
              <a:lnSpc>
                <a:spcPct val="100000"/>
              </a:lnSpc>
              <a:spcBef>
                <a:spcPts val="0"/>
              </a:spcBef>
              <a:spcAft>
                <a:spcPts val="0"/>
              </a:spcAft>
              <a:buClr>
                <a:srgbClr val="000000"/>
              </a:buClr>
              <a:buSzPts val="11200"/>
              <a:buFont typeface="Helvetica Neue Light"/>
              <a:buNone/>
              <a:defRPr b="0" i="0" sz="11200" u="none" cap="none" strike="noStrike">
                <a:solidFill>
                  <a:srgbClr val="000000"/>
                </a:solidFill>
                <a:latin typeface="Helvetica Neue Light"/>
                <a:ea typeface="Helvetica Neue Light"/>
                <a:cs typeface="Helvetica Neue Light"/>
                <a:sym typeface="Helvetica Neue Light"/>
              </a:defRPr>
            </a:lvl1pPr>
            <a:lvl2pPr lvl="1" marR="0" rtl="0" algn="ctr">
              <a:lnSpc>
                <a:spcPct val="100000"/>
              </a:lnSpc>
              <a:spcBef>
                <a:spcPts val="0"/>
              </a:spcBef>
              <a:spcAft>
                <a:spcPts val="0"/>
              </a:spcAft>
              <a:buClr>
                <a:srgbClr val="000000"/>
              </a:buClr>
              <a:buSzPts val="11200"/>
              <a:buFont typeface="Helvetica Neue Light"/>
              <a:buNone/>
              <a:defRPr b="0" i="0" sz="112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11200"/>
              <a:buFont typeface="Helvetica Neue Light"/>
              <a:buNone/>
              <a:defRPr b="0" i="0" sz="112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11200"/>
              <a:buFont typeface="Helvetica Neue Light"/>
              <a:buNone/>
              <a:defRPr b="0" i="0" sz="112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11200"/>
              <a:buFont typeface="Helvetica Neue Light"/>
              <a:buNone/>
              <a:defRPr b="0" i="0" sz="112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11200"/>
              <a:buFont typeface="Helvetica Neue Light"/>
              <a:buNone/>
              <a:defRPr b="0" i="0" sz="112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11200"/>
              <a:buFont typeface="Helvetica Neue Light"/>
              <a:buNone/>
              <a:defRPr b="0" i="0" sz="112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11200"/>
              <a:buFont typeface="Helvetica Neue Light"/>
              <a:buNone/>
              <a:defRPr b="0" i="0" sz="112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11200"/>
              <a:buFont typeface="Helvetica Neue Light"/>
              <a:buNone/>
              <a:defRPr b="0" i="0" sz="11200" u="none" cap="none" strike="noStrike">
                <a:solidFill>
                  <a:srgbClr val="000000"/>
                </a:solidFill>
                <a:latin typeface="Helvetica Neue Light"/>
                <a:ea typeface="Helvetica Neue Light"/>
                <a:cs typeface="Helvetica Neue Light"/>
                <a:sym typeface="Helvetica Neue Light"/>
              </a:defRPr>
            </a:lvl9pPr>
          </a:lstStyle>
          <a:p/>
        </p:txBody>
      </p:sp>
      <p:sp>
        <p:nvSpPr>
          <p:cNvPr id="7" name="Google Shape;7;p1"/>
          <p:cNvSpPr txBox="1"/>
          <p:nvPr>
            <p:ph idx="1" type="body"/>
          </p:nvPr>
        </p:nvSpPr>
        <p:spPr>
          <a:xfrm>
            <a:off x="1689100" y="3238500"/>
            <a:ext cx="21005799" cy="9207500"/>
          </a:xfrm>
          <a:prstGeom prst="rect">
            <a:avLst/>
          </a:prstGeom>
          <a:noFill/>
          <a:ln>
            <a:noFill/>
          </a:ln>
        </p:spPr>
        <p:txBody>
          <a:bodyPr anchorCtr="0" anchor="ctr" bIns="50800" lIns="50800" spcFirstLastPara="1" rIns="50800" wrap="square" tIns="50800">
            <a:noAutofit/>
          </a:bodyPr>
          <a:lstStyle>
            <a:lvl1pPr indent="-476250" lvl="0" marL="45720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1pPr>
            <a:lvl2pPr indent="-476250" lvl="1" marL="91440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2pPr>
            <a:lvl3pPr indent="-476250" lvl="2" marL="137160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3pPr>
            <a:lvl4pPr indent="-476250" lvl="3" marL="182880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4pPr>
            <a:lvl5pPr indent="-476250" lvl="4" marL="228600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5pPr>
            <a:lvl6pPr indent="-476250" lvl="5" marL="274320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6pPr>
            <a:lvl7pPr indent="-476250" lvl="6" marL="320040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7pPr>
            <a:lvl8pPr indent="-476250" lvl="7" marL="365760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8pPr>
            <a:lvl9pPr indent="-476250" lvl="8" marL="411480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9pPr>
          </a:lstStyle>
          <a:p/>
        </p:txBody>
      </p:sp>
      <p:sp>
        <p:nvSpPr>
          <p:cNvPr id="8" name="Google Shape;8;p1"/>
          <p:cNvSpPr txBox="1"/>
          <p:nvPr>
            <p:ph idx="12" type="sldNum"/>
          </p:nvPr>
        </p:nvSpPr>
        <p:spPr>
          <a:xfrm>
            <a:off x="11959031" y="13081000"/>
            <a:ext cx="453238" cy="469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mc:Choice Requires="p14">
      <p:transition spd="slow" p14:dur="10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jp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7.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jp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2.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4.jp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6.jpg"/><Relationship Id="rId4" Type="http://schemas.openxmlformats.org/officeDocument/2006/relationships/image" Target="../media/image11.jpg"/><Relationship Id="rId5" Type="http://schemas.openxmlformats.org/officeDocument/2006/relationships/image" Target="../media/image13.jpg"/><Relationship Id="rId6"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hyperlink" Target="mailto:amp@hifi.com"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pic>
        <p:nvPicPr>
          <p:cNvPr id="59" name="Google Shape;59;p14"/>
          <p:cNvPicPr preferRelativeResize="0"/>
          <p:nvPr/>
        </p:nvPicPr>
        <p:blipFill rotWithShape="1">
          <a:blip r:embed="rId3">
            <a:alphaModFix/>
          </a:blip>
          <a:srcRect b="0" l="0" r="0" t="0"/>
          <a:stretch/>
        </p:blipFill>
        <p:spPr>
          <a:xfrm>
            <a:off x="-121206" y="-1294607"/>
            <a:ext cx="24626413" cy="15010607"/>
          </a:xfrm>
          <a:prstGeom prst="rect">
            <a:avLst/>
          </a:prstGeom>
          <a:noFill/>
          <a:ln>
            <a:noFill/>
          </a:ln>
        </p:spPr>
      </p:pic>
      <p:sp>
        <p:nvSpPr>
          <p:cNvPr id="60" name="Google Shape;60;p14"/>
          <p:cNvSpPr/>
          <p:nvPr/>
        </p:nvSpPr>
        <p:spPr>
          <a:xfrm>
            <a:off x="1698165" y="8819216"/>
            <a:ext cx="2938986" cy="1274977"/>
          </a:xfrm>
          <a:prstGeom prst="rect">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B1540C"/>
              </a:buClr>
              <a:buSzPts val="6000"/>
              <a:buFont typeface="Helvetica Neue Light"/>
              <a:buNone/>
            </a:pPr>
            <a:r>
              <a:t/>
            </a:r>
            <a:endParaRPr b="0" i="0" sz="6000" u="none" cap="none" strike="noStrike">
              <a:solidFill>
                <a:srgbClr val="B55462"/>
              </a:solidFill>
              <a:latin typeface="Lobster"/>
              <a:ea typeface="Lobster"/>
              <a:cs typeface="Lobster"/>
              <a:sym typeface="Lobster"/>
            </a:endParaRPr>
          </a:p>
        </p:txBody>
      </p:sp>
      <p:sp>
        <p:nvSpPr>
          <p:cNvPr id="61" name="Google Shape;61;p14"/>
          <p:cNvSpPr/>
          <p:nvPr/>
        </p:nvSpPr>
        <p:spPr>
          <a:xfrm>
            <a:off x="1717263" y="1380499"/>
            <a:ext cx="7111294" cy="7481960"/>
          </a:xfrm>
          <a:prstGeom prst="rect">
            <a:avLst/>
          </a:prstGeom>
          <a:noFill/>
          <a:ln cap="flat" cmpd="sng" w="63500">
            <a:solidFill>
              <a:srgbClr val="FFFFFF"/>
            </a:solidFill>
            <a:prstDash val="solid"/>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000"/>
              <a:buFont typeface="Helvetica Neue"/>
              <a:buNone/>
            </a:pPr>
            <a:r>
              <a:t/>
            </a:r>
            <a:endParaRPr b="0" i="0" sz="6000" u="none" cap="none" strike="noStrike">
              <a:solidFill>
                <a:srgbClr val="B55462"/>
              </a:solidFill>
              <a:latin typeface="Lobster"/>
              <a:ea typeface="Lobster"/>
              <a:cs typeface="Lobster"/>
              <a:sym typeface="Lobster"/>
            </a:endParaRPr>
          </a:p>
        </p:txBody>
      </p:sp>
      <p:sp>
        <p:nvSpPr>
          <p:cNvPr id="62" name="Google Shape;62;p14"/>
          <p:cNvSpPr/>
          <p:nvPr/>
        </p:nvSpPr>
        <p:spPr>
          <a:xfrm>
            <a:off x="1717263" y="8843519"/>
            <a:ext cx="7111294" cy="1226370"/>
          </a:xfrm>
          <a:prstGeom prst="rect">
            <a:avLst/>
          </a:prstGeom>
          <a:noFill/>
          <a:ln cap="flat" cmpd="sng" w="63500">
            <a:solidFill>
              <a:srgbClr val="FFFFFF"/>
            </a:solidFill>
            <a:prstDash val="solid"/>
            <a:round/>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000"/>
              <a:buFont typeface="Helvetica Neue"/>
              <a:buNone/>
            </a:pPr>
            <a:r>
              <a:t/>
            </a:r>
            <a:endParaRPr b="0" i="0" sz="6000" u="none" cap="none" strike="noStrike">
              <a:solidFill>
                <a:srgbClr val="B55462"/>
              </a:solidFill>
              <a:latin typeface="Lobster"/>
              <a:ea typeface="Lobster"/>
              <a:cs typeface="Lobster"/>
              <a:sym typeface="Lobster"/>
            </a:endParaRPr>
          </a:p>
        </p:txBody>
      </p:sp>
      <p:sp>
        <p:nvSpPr>
          <p:cNvPr id="63" name="Google Shape;63;p14"/>
          <p:cNvSpPr/>
          <p:nvPr/>
        </p:nvSpPr>
        <p:spPr>
          <a:xfrm>
            <a:off x="1883380" y="9209122"/>
            <a:ext cx="2468881" cy="46990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2E2F35"/>
              </a:buClr>
              <a:buSzPts val="2400"/>
              <a:buFont typeface="Montserrat"/>
              <a:buNone/>
            </a:pPr>
            <a:r>
              <a:rPr b="1" i="0" lang="en-US" sz="2400" u="none" cap="none" strike="noStrike">
                <a:solidFill>
                  <a:srgbClr val="2E2F35"/>
                </a:solidFill>
                <a:latin typeface="Montserrat"/>
                <a:ea typeface="Montserrat"/>
                <a:cs typeface="Montserrat"/>
                <a:sym typeface="Montserrat"/>
              </a:rPr>
              <a:t>March 10, 2030</a:t>
            </a:r>
            <a:endParaRPr/>
          </a:p>
        </p:txBody>
      </p:sp>
      <p:sp>
        <p:nvSpPr>
          <p:cNvPr id="64" name="Google Shape;64;p14"/>
          <p:cNvSpPr/>
          <p:nvPr/>
        </p:nvSpPr>
        <p:spPr>
          <a:xfrm>
            <a:off x="1612189" y="11515973"/>
            <a:ext cx="5979054" cy="11176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1700"/>
              <a:buFont typeface="Helvetica Neue Light"/>
              <a:buNone/>
            </a:pPr>
            <a:r>
              <a:rPr b="0" i="0" lang="en-US" sz="1700" u="none" cap="none" strike="noStrike">
                <a:solidFill>
                  <a:srgbClr val="FFFFFF"/>
                </a:solidFill>
                <a:latin typeface="Helvetica Neue Light"/>
                <a:ea typeface="Helvetica Neue Light"/>
                <a:cs typeface="Helvetica Neue Light"/>
                <a:sym typeface="Helvetica Neue Light"/>
              </a:rPr>
              <a:t>Peter Arbor | p_Arb0r@gmail.com</a:t>
            </a:r>
            <a:endParaRPr/>
          </a:p>
          <a:p>
            <a:pPr indent="0" lvl="0" marL="0" marR="0" rtl="0" algn="l">
              <a:lnSpc>
                <a:spcPct val="100000"/>
              </a:lnSpc>
              <a:spcBef>
                <a:spcPts val="0"/>
              </a:spcBef>
              <a:spcAft>
                <a:spcPts val="0"/>
              </a:spcAft>
              <a:buClr>
                <a:srgbClr val="FFFFFF"/>
              </a:buClr>
              <a:buSzPts val="1700"/>
              <a:buFont typeface="Helvetica Neue Light"/>
              <a:buNone/>
            </a:pPr>
            <a:r>
              <a:rPr b="0" i="0" lang="en-US" sz="1700" u="none" cap="none" strike="noStrike">
                <a:solidFill>
                  <a:srgbClr val="FFFFFF"/>
                </a:solidFill>
                <a:latin typeface="Helvetica Neue Light"/>
                <a:ea typeface="Helvetica Neue Light"/>
                <a:cs typeface="Helvetica Neue Light"/>
                <a:sym typeface="Helvetica Neue Light"/>
              </a:rPr>
              <a:t>830-968-4207</a:t>
            </a:r>
            <a:endParaRPr/>
          </a:p>
          <a:p>
            <a:pPr indent="0" lvl="0" marL="0" marR="0" rtl="0" algn="l">
              <a:lnSpc>
                <a:spcPct val="100000"/>
              </a:lnSpc>
              <a:spcBef>
                <a:spcPts val="0"/>
              </a:spcBef>
              <a:spcAft>
                <a:spcPts val="0"/>
              </a:spcAft>
              <a:buClr>
                <a:srgbClr val="FFFFFF"/>
              </a:buClr>
              <a:buSzPts val="1700"/>
              <a:buFont typeface="Helvetica Neue Light"/>
              <a:buNone/>
            </a:pPr>
            <a:r>
              <a:rPr b="0" i="0" lang="en-US" sz="1700" u="none" cap="none" strike="noStrike">
                <a:solidFill>
                  <a:srgbClr val="FFFFFF"/>
                </a:solidFill>
                <a:latin typeface="Helvetica Neue Light"/>
                <a:ea typeface="Helvetica Neue Light"/>
                <a:cs typeface="Helvetica Neue Light"/>
                <a:sym typeface="Helvetica Neue Light"/>
              </a:rPr>
              <a:t>www.arborpeter.com</a:t>
            </a:r>
            <a:endParaRPr/>
          </a:p>
          <a:p>
            <a:pPr indent="0" lvl="0" marL="0" marR="0" rtl="0" algn="l">
              <a:lnSpc>
                <a:spcPct val="100000"/>
              </a:lnSpc>
              <a:spcBef>
                <a:spcPts val="0"/>
              </a:spcBef>
              <a:spcAft>
                <a:spcPts val="0"/>
              </a:spcAft>
              <a:buClr>
                <a:srgbClr val="FFFFFF"/>
              </a:buClr>
              <a:buSzPts val="1700"/>
              <a:buFont typeface="Helvetica Neue Light"/>
              <a:buNone/>
            </a:pPr>
            <a:r>
              <a:rPr b="0" i="0" lang="en-US" sz="1700" u="none" cap="none" strike="noStrike">
                <a:solidFill>
                  <a:srgbClr val="FFFFFF"/>
                </a:solidFill>
                <a:latin typeface="Helvetica Neue Light"/>
                <a:ea typeface="Helvetica Neue Light"/>
                <a:cs typeface="Helvetica Neue Light"/>
                <a:sym typeface="Helvetica Neue Light"/>
              </a:rPr>
              <a:t>470 Strother StreetKennedy, AL 35574, USA</a:t>
            </a:r>
            <a:endParaRPr/>
          </a:p>
        </p:txBody>
      </p:sp>
      <p:sp>
        <p:nvSpPr>
          <p:cNvPr id="65" name="Google Shape;65;p14"/>
          <p:cNvSpPr/>
          <p:nvPr/>
        </p:nvSpPr>
        <p:spPr>
          <a:xfrm>
            <a:off x="1909923" y="6597475"/>
            <a:ext cx="5529000" cy="17271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6000"/>
              <a:buFont typeface="Montserrat Light"/>
              <a:buNone/>
            </a:pPr>
            <a:r>
              <a:t/>
            </a:r>
            <a:endParaRPr b="0" i="0" sz="6000" u="none" cap="none" strike="noStrike">
              <a:solidFill>
                <a:srgbClr val="B55462"/>
              </a:solidFill>
              <a:latin typeface="Lobster"/>
              <a:ea typeface="Lobster"/>
              <a:cs typeface="Lobster"/>
              <a:sym typeface="Lobster"/>
            </a:endParaRPr>
          </a:p>
          <a:p>
            <a:pPr indent="0" lvl="0" marL="0" marR="0" rtl="0" algn="ctr">
              <a:lnSpc>
                <a:spcPct val="100000"/>
              </a:lnSpc>
              <a:spcBef>
                <a:spcPts val="0"/>
              </a:spcBef>
              <a:spcAft>
                <a:spcPts val="0"/>
              </a:spcAft>
              <a:buClr>
                <a:srgbClr val="FFFFFF"/>
              </a:buClr>
              <a:buSzPts val="5300"/>
              <a:buFont typeface="Montserrat Light"/>
              <a:buNone/>
            </a:pPr>
            <a:r>
              <a:rPr b="0" i="0" lang="en-US" sz="5300" u="none" cap="none" strike="noStrike">
                <a:solidFill>
                  <a:srgbClr val="FFFFFF"/>
                </a:solidFill>
                <a:latin typeface="Montserrat Light"/>
                <a:ea typeface="Montserrat Light"/>
                <a:cs typeface="Montserrat Light"/>
                <a:sym typeface="Montserrat Light"/>
              </a:rPr>
              <a:t>For Year 2040</a:t>
            </a:r>
            <a:endParaRPr/>
          </a:p>
        </p:txBody>
      </p:sp>
      <p:sp>
        <p:nvSpPr>
          <p:cNvPr id="66" name="Google Shape;66;p14"/>
          <p:cNvSpPr/>
          <p:nvPr/>
        </p:nvSpPr>
        <p:spPr>
          <a:xfrm>
            <a:off x="2113557" y="4518690"/>
            <a:ext cx="6299700" cy="2478900"/>
          </a:xfrm>
          <a:prstGeom prst="rect">
            <a:avLst/>
          </a:prstGeom>
          <a:noFill/>
          <a:ln>
            <a:noFill/>
          </a:ln>
        </p:spPr>
        <p:txBody>
          <a:bodyPr anchorCtr="0" anchor="ctr" bIns="50800" lIns="50800" spcFirstLastPara="1" rIns="50800" wrap="square" tIns="50800">
            <a:noAutofit/>
          </a:bodyPr>
          <a:lstStyle/>
          <a:p>
            <a:pPr indent="0" lvl="0" marL="0" marR="0" rtl="0" algn="l">
              <a:lnSpc>
                <a:spcPct val="80000"/>
              </a:lnSpc>
              <a:spcBef>
                <a:spcPts val="0"/>
              </a:spcBef>
              <a:spcAft>
                <a:spcPts val="0"/>
              </a:spcAft>
              <a:buClr>
                <a:srgbClr val="FFFFFF"/>
              </a:buClr>
              <a:buSzPts val="7800"/>
              <a:buFont typeface="Playfair Display Black"/>
              <a:buNone/>
            </a:pPr>
            <a:r>
              <a:rPr b="0" i="0" lang="en-US" sz="7800" u="none" cap="none" strike="noStrike">
                <a:solidFill>
                  <a:srgbClr val="FFFFFF"/>
                </a:solidFill>
                <a:latin typeface="Playfair Display Black"/>
                <a:ea typeface="Playfair Display Black"/>
                <a:cs typeface="Playfair Display Black"/>
                <a:sym typeface="Playfair Display Black"/>
              </a:rPr>
              <a:t>Fundraising </a:t>
            </a:r>
            <a:endParaRPr/>
          </a:p>
          <a:p>
            <a:pPr indent="0" lvl="0" marL="0" marR="0" rtl="0" algn="l">
              <a:lnSpc>
                <a:spcPct val="80000"/>
              </a:lnSpc>
              <a:spcBef>
                <a:spcPts val="0"/>
              </a:spcBef>
              <a:spcAft>
                <a:spcPts val="0"/>
              </a:spcAft>
              <a:buClr>
                <a:srgbClr val="FFFFFF"/>
              </a:buClr>
              <a:buSzPts val="7800"/>
              <a:buFont typeface="Playfair Display Black"/>
              <a:buNone/>
            </a:pPr>
            <a:r>
              <a:rPr b="0" i="0" lang="en-US" sz="7800" u="none" cap="none" strike="noStrike">
                <a:solidFill>
                  <a:srgbClr val="FFFFFF"/>
                </a:solidFill>
                <a:latin typeface="Playfair Display Black"/>
                <a:ea typeface="Playfair Display Black"/>
                <a:cs typeface="Playfair Display Black"/>
                <a:sym typeface="Playfair Display Black"/>
              </a:rPr>
              <a:t>Event Plan</a:t>
            </a:r>
            <a:endParaRPr/>
          </a:p>
        </p:txBody>
      </p:sp>
      <p:sp>
        <p:nvSpPr>
          <p:cNvPr id="67" name="Google Shape;67;p14"/>
          <p:cNvSpPr/>
          <p:nvPr/>
        </p:nvSpPr>
        <p:spPr>
          <a:xfrm>
            <a:off x="2376966" y="6882891"/>
            <a:ext cx="4474800" cy="79800"/>
          </a:xfrm>
          <a:prstGeom prst="rect">
            <a:avLst/>
          </a:prstGeom>
          <a:solidFill>
            <a:srgbClr val="F6B84A"/>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B1540C"/>
              </a:buClr>
              <a:buSzPts val="6000"/>
              <a:buFont typeface="Helvetica Neue Light"/>
              <a:buNone/>
            </a:pPr>
            <a:r>
              <a:t/>
            </a:r>
            <a:endParaRPr b="0" i="0" sz="6000" u="none" cap="none" strike="noStrike">
              <a:solidFill>
                <a:srgbClr val="B55462"/>
              </a:solidFill>
              <a:latin typeface="Lobster"/>
              <a:ea typeface="Lobster"/>
              <a:cs typeface="Lobster"/>
              <a:sym typeface="Lobster"/>
            </a:endParaRPr>
          </a:p>
        </p:txBody>
      </p:sp>
      <p:sp>
        <p:nvSpPr>
          <p:cNvPr id="68" name="Google Shape;68;p14"/>
          <p:cNvSpPr/>
          <p:nvPr/>
        </p:nvSpPr>
        <p:spPr>
          <a:xfrm>
            <a:off x="4843136" y="9082122"/>
            <a:ext cx="3598623" cy="6604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1800"/>
              <a:buFont typeface="Montserrat"/>
              <a:buNone/>
            </a:pPr>
            <a:r>
              <a:rPr b="0" i="0" lang="en-US" sz="1800" u="none" cap="none" strike="noStrike">
                <a:solidFill>
                  <a:srgbClr val="FFFFFF"/>
                </a:solidFill>
                <a:latin typeface="Montserrat"/>
                <a:ea typeface="Montserrat"/>
                <a:cs typeface="Montserrat"/>
                <a:sym typeface="Montserrat"/>
              </a:rPr>
              <a:t>Upper  Hills 470 Strother </a:t>
            </a:r>
            <a:endParaRPr/>
          </a:p>
          <a:p>
            <a:pPr indent="0" lvl="0" marL="0" marR="0" rtl="0" algn="l">
              <a:lnSpc>
                <a:spcPct val="100000"/>
              </a:lnSpc>
              <a:spcBef>
                <a:spcPts val="0"/>
              </a:spcBef>
              <a:spcAft>
                <a:spcPts val="0"/>
              </a:spcAft>
              <a:buClr>
                <a:srgbClr val="FFFFFF"/>
              </a:buClr>
              <a:buSzPts val="1800"/>
              <a:buFont typeface="Montserrat"/>
              <a:buNone/>
            </a:pPr>
            <a:r>
              <a:rPr b="0" i="0" lang="en-US" sz="1800" u="none" cap="none" strike="noStrike">
                <a:solidFill>
                  <a:srgbClr val="FFFFFF"/>
                </a:solidFill>
                <a:latin typeface="Montserrat"/>
                <a:ea typeface="Montserrat"/>
                <a:cs typeface="Montserrat"/>
                <a:sym typeface="Montserrat"/>
              </a:rPr>
              <a:t>StreetKennedy, AL 35574, USA</a:t>
            </a:r>
            <a:endParaRPr/>
          </a:p>
        </p:txBody>
      </p:sp>
      <p:pic>
        <p:nvPicPr>
          <p:cNvPr id="69" name="Google Shape;69;p14"/>
          <p:cNvPicPr preferRelativeResize="0"/>
          <p:nvPr/>
        </p:nvPicPr>
        <p:blipFill rotWithShape="1">
          <a:blip r:embed="rId4">
            <a:alphaModFix/>
          </a:blip>
          <a:srcRect b="0" l="0" r="0" t="0"/>
          <a:stretch/>
        </p:blipFill>
        <p:spPr>
          <a:xfrm>
            <a:off x="2292108" y="2731119"/>
            <a:ext cx="1138737" cy="817831"/>
          </a:xfrm>
          <a:prstGeom prst="rect">
            <a:avLst/>
          </a:prstGeom>
          <a:noFill/>
          <a:ln>
            <a:noFill/>
          </a:ln>
        </p:spPr>
      </p:pic>
      <p:sp>
        <p:nvSpPr>
          <p:cNvPr id="70" name="Google Shape;70;p14"/>
          <p:cNvSpPr/>
          <p:nvPr/>
        </p:nvSpPr>
        <p:spPr>
          <a:xfrm>
            <a:off x="2165044" y="3542852"/>
            <a:ext cx="1421893" cy="4064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2000"/>
              <a:buFont typeface="Montserrat Black"/>
              <a:buNone/>
            </a:pPr>
            <a:r>
              <a:rPr b="0" i="0" lang="en-US" sz="2000" u="none" cap="none" strike="noStrike">
                <a:solidFill>
                  <a:srgbClr val="FFFFFF"/>
                </a:solidFill>
                <a:latin typeface="Montserrat Black"/>
                <a:ea typeface="Montserrat Black"/>
                <a:cs typeface="Montserrat Black"/>
                <a:sym typeface="Montserrat Black"/>
              </a:rPr>
              <a:t>H   I    F   I</a:t>
            </a:r>
            <a:endParaRPr/>
          </a:p>
        </p:txBody>
      </p:sp>
      <p:sp>
        <p:nvSpPr>
          <p:cNvPr id="71" name="Google Shape;71;p14"/>
          <p:cNvSpPr/>
          <p:nvPr/>
        </p:nvSpPr>
        <p:spPr>
          <a:xfrm>
            <a:off x="2116784" y="3875592"/>
            <a:ext cx="1488441" cy="2286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800"/>
              <a:buFont typeface="Montserrat"/>
              <a:buNone/>
            </a:pPr>
            <a:r>
              <a:rPr b="0" i="0" lang="en-US" sz="800" u="none" cap="none" strike="noStrike">
                <a:solidFill>
                  <a:srgbClr val="FFFFFF"/>
                </a:solidFill>
                <a:latin typeface="Montserrat"/>
                <a:ea typeface="Montserrat"/>
                <a:cs typeface="Montserrat"/>
                <a:sym typeface="Montserrat"/>
              </a:rPr>
              <a:t>Amplifiers and Sound Tech</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23"/>
          <p:cNvSpPr/>
          <p:nvPr/>
        </p:nvSpPr>
        <p:spPr>
          <a:xfrm>
            <a:off x="5700710" y="6871889"/>
            <a:ext cx="3294762" cy="4403927"/>
          </a:xfrm>
          <a:prstGeom prst="rect">
            <a:avLst/>
          </a:prstGeom>
          <a:solidFill>
            <a:srgbClr val="12152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6000"/>
              <a:buFont typeface="Helvetica Neue"/>
              <a:buNone/>
            </a:pPr>
            <a:r>
              <a:t/>
            </a:r>
            <a:endParaRPr b="0" i="0" sz="6000" u="none" cap="none" strike="noStrike">
              <a:solidFill>
                <a:srgbClr val="B55462"/>
              </a:solidFill>
              <a:latin typeface="Lobster"/>
              <a:ea typeface="Lobster"/>
              <a:cs typeface="Lobster"/>
              <a:sym typeface="Lobster"/>
            </a:endParaRPr>
          </a:p>
        </p:txBody>
      </p:sp>
      <p:sp>
        <p:nvSpPr>
          <p:cNvPr id="180" name="Google Shape;180;p23"/>
          <p:cNvSpPr/>
          <p:nvPr/>
        </p:nvSpPr>
        <p:spPr>
          <a:xfrm>
            <a:off x="5645929" y="5168897"/>
            <a:ext cx="13828181" cy="7874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121520"/>
              </a:buClr>
              <a:buSzPts val="2200"/>
              <a:buFont typeface="Montserrat Light"/>
              <a:buNone/>
            </a:pPr>
            <a:r>
              <a:rPr b="0" i="0" lang="en-US" sz="2200" u="none" cap="none" strike="noStrike">
                <a:solidFill>
                  <a:srgbClr val="121520"/>
                </a:solidFill>
                <a:latin typeface="Montserrat Light"/>
                <a:ea typeface="Montserrat Light"/>
                <a:cs typeface="Montserrat Light"/>
                <a:sym typeface="Montserrat Light"/>
              </a:rPr>
              <a:t>The company uses a combination of cost-plus and price bundling when offering its services. This combination best suits the company and is common in the industry.</a:t>
            </a:r>
            <a:endParaRPr/>
          </a:p>
        </p:txBody>
      </p:sp>
      <p:sp>
        <p:nvSpPr>
          <p:cNvPr id="181" name="Google Shape;181;p23"/>
          <p:cNvSpPr/>
          <p:nvPr/>
        </p:nvSpPr>
        <p:spPr>
          <a:xfrm>
            <a:off x="5596254" y="3467100"/>
            <a:ext cx="5673091" cy="111760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121520"/>
              </a:buClr>
              <a:buSzPts val="6000"/>
              <a:buFont typeface="Playfair Display"/>
              <a:buNone/>
            </a:pPr>
            <a:r>
              <a:rPr b="1" i="0" lang="en-US" sz="6000" u="none" cap="none" strike="noStrike">
                <a:solidFill>
                  <a:srgbClr val="121520"/>
                </a:solidFill>
                <a:latin typeface="Playfair Display"/>
                <a:ea typeface="Playfair Display"/>
                <a:cs typeface="Playfair Display"/>
                <a:sym typeface="Playfair Display"/>
              </a:rPr>
              <a:t>pricing strategy</a:t>
            </a:r>
            <a:endParaRPr/>
          </a:p>
        </p:txBody>
      </p:sp>
      <p:sp>
        <p:nvSpPr>
          <p:cNvPr id="182" name="Google Shape;182;p23"/>
          <p:cNvSpPr/>
          <p:nvPr/>
        </p:nvSpPr>
        <p:spPr>
          <a:xfrm>
            <a:off x="1068986" y="2027319"/>
            <a:ext cx="1618032" cy="457201"/>
          </a:xfrm>
          <a:prstGeom prst="rect">
            <a:avLst/>
          </a:prstGeom>
          <a:noFill/>
          <a:ln>
            <a:noFill/>
          </a:ln>
        </p:spPr>
        <p:txBody>
          <a:bodyPr anchorCtr="0" anchor="t" bIns="50800" lIns="50800" spcFirstLastPara="1" rIns="50800" wrap="square" tIns="50800">
            <a:noAutofit/>
          </a:bodyPr>
          <a:lstStyle/>
          <a:p>
            <a:pPr indent="0" lvl="0" marL="0" marR="0" rtl="0" algn="l">
              <a:lnSpc>
                <a:spcPct val="186956"/>
              </a:lnSpc>
              <a:spcBef>
                <a:spcPts val="0"/>
              </a:spcBef>
              <a:spcAft>
                <a:spcPts val="0"/>
              </a:spcAft>
              <a:buClr>
                <a:srgbClr val="121520"/>
              </a:buClr>
              <a:buSzPts val="2300"/>
              <a:buFont typeface="Montserrat Black"/>
              <a:buNone/>
            </a:pPr>
            <a:r>
              <a:rPr b="0" i="0" lang="en-US" sz="2300" u="none" cap="none" strike="noStrike">
                <a:solidFill>
                  <a:srgbClr val="121520"/>
                </a:solidFill>
                <a:latin typeface="Montserrat Black"/>
                <a:ea typeface="Montserrat Black"/>
                <a:cs typeface="Montserrat Black"/>
                <a:sym typeface="Montserrat Black"/>
              </a:rPr>
              <a:t>H   </a:t>
            </a:r>
            <a:r>
              <a:rPr b="0" i="0" lang="en-US" sz="2300" u="none" cap="none" strike="noStrike">
                <a:solidFill>
                  <a:srgbClr val="F6B84A"/>
                </a:solidFill>
                <a:latin typeface="Montserrat Black"/>
                <a:ea typeface="Montserrat Black"/>
                <a:cs typeface="Montserrat Black"/>
                <a:sym typeface="Montserrat Black"/>
              </a:rPr>
              <a:t>I</a:t>
            </a:r>
            <a:r>
              <a:rPr b="0" i="0" lang="en-US" sz="2300" u="none" cap="none" strike="noStrike">
                <a:solidFill>
                  <a:srgbClr val="121520"/>
                </a:solidFill>
                <a:latin typeface="Montserrat Black"/>
                <a:ea typeface="Montserrat Black"/>
                <a:cs typeface="Montserrat Black"/>
                <a:sym typeface="Montserrat Black"/>
              </a:rPr>
              <a:t>    F  </a:t>
            </a:r>
            <a:r>
              <a:rPr b="0" i="0" lang="en-US" sz="2300" u="none" cap="none" strike="noStrike">
                <a:solidFill>
                  <a:srgbClr val="F6B84A"/>
                </a:solidFill>
                <a:latin typeface="Montserrat Black"/>
                <a:ea typeface="Montserrat Black"/>
                <a:cs typeface="Montserrat Black"/>
                <a:sym typeface="Montserrat Black"/>
              </a:rPr>
              <a:t> I</a:t>
            </a:r>
            <a:endParaRPr/>
          </a:p>
        </p:txBody>
      </p:sp>
      <p:sp>
        <p:nvSpPr>
          <p:cNvPr id="183" name="Google Shape;183;p23"/>
          <p:cNvSpPr/>
          <p:nvPr/>
        </p:nvSpPr>
        <p:spPr>
          <a:xfrm>
            <a:off x="1060597" y="2388768"/>
            <a:ext cx="1660209" cy="2413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121520"/>
              </a:buClr>
              <a:buSzPts val="900"/>
              <a:buFont typeface="Montserrat"/>
              <a:buNone/>
            </a:pPr>
            <a:r>
              <a:rPr b="0" i="0" lang="en-US" sz="900" u="none" cap="none" strike="noStrike">
                <a:solidFill>
                  <a:srgbClr val="121520"/>
                </a:solidFill>
                <a:latin typeface="Montserrat"/>
                <a:ea typeface="Montserrat"/>
                <a:cs typeface="Montserrat"/>
                <a:sym typeface="Montserrat"/>
              </a:rPr>
              <a:t>Amplifiers and Sound Tech</a:t>
            </a:r>
            <a:endParaRPr/>
          </a:p>
        </p:txBody>
      </p:sp>
      <p:pic>
        <p:nvPicPr>
          <p:cNvPr id="184" name="Google Shape;184;p23"/>
          <p:cNvPicPr preferRelativeResize="0"/>
          <p:nvPr/>
        </p:nvPicPr>
        <p:blipFill rotWithShape="1">
          <a:blip r:embed="rId3">
            <a:alphaModFix/>
          </a:blip>
          <a:srcRect b="0" l="0" r="0" t="0"/>
          <a:stretch/>
        </p:blipFill>
        <p:spPr>
          <a:xfrm>
            <a:off x="1013896" y="789554"/>
            <a:ext cx="1728212" cy="1241186"/>
          </a:xfrm>
          <a:prstGeom prst="rect">
            <a:avLst/>
          </a:prstGeom>
          <a:noFill/>
          <a:ln>
            <a:noFill/>
          </a:ln>
        </p:spPr>
      </p:pic>
      <p:sp>
        <p:nvSpPr>
          <p:cNvPr id="185" name="Google Shape;185;p23"/>
          <p:cNvSpPr/>
          <p:nvPr/>
        </p:nvSpPr>
        <p:spPr>
          <a:xfrm>
            <a:off x="8684367" y="6897289"/>
            <a:ext cx="6278021" cy="4353127"/>
          </a:xfrm>
          <a:prstGeom prst="rect">
            <a:avLst/>
          </a:prstGeom>
          <a:noFill/>
          <a:ln cap="flat" cmpd="sng" w="50800">
            <a:solidFill>
              <a:srgbClr val="12152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6000"/>
              <a:buFont typeface="Helvetica Neue"/>
              <a:buNone/>
            </a:pPr>
            <a:r>
              <a:t/>
            </a:r>
            <a:endParaRPr b="0" i="0" sz="6000" u="none" cap="none" strike="noStrike">
              <a:solidFill>
                <a:srgbClr val="B55462"/>
              </a:solidFill>
              <a:latin typeface="Lobster"/>
              <a:ea typeface="Lobster"/>
              <a:cs typeface="Lobster"/>
              <a:sym typeface="Lobster"/>
            </a:endParaRPr>
          </a:p>
        </p:txBody>
      </p:sp>
      <p:sp>
        <p:nvSpPr>
          <p:cNvPr id="186" name="Google Shape;186;p23"/>
          <p:cNvSpPr/>
          <p:nvPr/>
        </p:nvSpPr>
        <p:spPr>
          <a:xfrm>
            <a:off x="6110850" y="7378400"/>
            <a:ext cx="8429700" cy="33909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6B84A"/>
              </a:buClr>
              <a:buSzPts val="3000"/>
              <a:buFont typeface="Montserrat Light"/>
              <a:buNone/>
            </a:pPr>
            <a:r>
              <a:rPr b="0" i="0" lang="en-US" sz="3000" u="none" cap="none" strike="noStrike">
                <a:solidFill>
                  <a:srgbClr val="F6B84A"/>
                </a:solidFill>
                <a:latin typeface="Montserrat Light"/>
                <a:ea typeface="Montserrat Light"/>
                <a:cs typeface="Montserrat Light"/>
                <a:sym typeface="Montserrat Light"/>
              </a:rPr>
              <a:t>Formula:</a:t>
            </a:r>
            <a:endParaRPr/>
          </a:p>
          <a:p>
            <a:pPr indent="0" lvl="0" marL="0" marR="0" rtl="0" algn="l">
              <a:lnSpc>
                <a:spcPct val="100000"/>
              </a:lnSpc>
              <a:spcBef>
                <a:spcPts val="0"/>
              </a:spcBef>
              <a:spcAft>
                <a:spcPts val="0"/>
              </a:spcAft>
              <a:buClr>
                <a:srgbClr val="F6B84A"/>
              </a:buClr>
              <a:buSzPts val="3000"/>
              <a:buFont typeface="Montserrat Light"/>
              <a:buNone/>
            </a:pPr>
            <a:r>
              <a:rPr b="0" i="0" lang="en-US" sz="3000" u="none" cap="none" strike="noStrike">
                <a:solidFill>
                  <a:srgbClr val="F6B84A"/>
                </a:solidFill>
                <a:latin typeface="Montserrat Light"/>
                <a:ea typeface="Montserrat Light"/>
                <a:cs typeface="Montserrat Light"/>
                <a:sym typeface="Montserrat Light"/>
              </a:rPr>
              <a:t>Profit Margin</a:t>
            </a:r>
            <a:r>
              <a:rPr b="0" i="0" lang="en-US" sz="3000" u="none" cap="none" strike="noStrike">
                <a:solidFill>
                  <a:srgbClr val="121520"/>
                </a:solidFill>
                <a:latin typeface="Montserrat Light"/>
                <a:ea typeface="Montserrat Light"/>
                <a:cs typeface="Montserrat Light"/>
                <a:sym typeface="Montserrat Light"/>
              </a:rPr>
              <a:t>      = 1- (Expenses/Net Sales)</a:t>
            </a:r>
            <a:endParaRPr/>
          </a:p>
          <a:p>
            <a:pPr indent="0" lvl="0" marL="0" marR="0" rtl="0" algn="l">
              <a:lnSpc>
                <a:spcPct val="100000"/>
              </a:lnSpc>
              <a:spcBef>
                <a:spcPts val="0"/>
              </a:spcBef>
              <a:spcAft>
                <a:spcPts val="0"/>
              </a:spcAft>
              <a:buClr>
                <a:srgbClr val="121520"/>
              </a:buClr>
              <a:buSzPts val="6000"/>
              <a:buFont typeface="Montserrat Light"/>
              <a:buNone/>
            </a:pPr>
            <a:r>
              <a:t/>
            </a:r>
            <a:endParaRPr b="0" i="0" sz="6000" u="none" cap="none" strike="noStrike">
              <a:solidFill>
                <a:srgbClr val="B55462"/>
              </a:solidFill>
              <a:latin typeface="Lobster"/>
              <a:ea typeface="Lobster"/>
              <a:cs typeface="Lobster"/>
              <a:sym typeface="Lobster"/>
            </a:endParaRPr>
          </a:p>
          <a:p>
            <a:pPr indent="0" lvl="0" marL="0" marR="0" rtl="0" algn="l">
              <a:lnSpc>
                <a:spcPct val="100000"/>
              </a:lnSpc>
              <a:spcBef>
                <a:spcPts val="0"/>
              </a:spcBef>
              <a:spcAft>
                <a:spcPts val="0"/>
              </a:spcAft>
              <a:buClr>
                <a:srgbClr val="F6B84A"/>
              </a:buClr>
              <a:buSzPts val="3000"/>
              <a:buFont typeface="Montserrat Light"/>
              <a:buNone/>
            </a:pPr>
            <a:r>
              <a:rPr b="0" i="0" lang="en-US" sz="3000" u="none" cap="none" strike="noStrike">
                <a:solidFill>
                  <a:srgbClr val="F6B84A"/>
                </a:solidFill>
                <a:latin typeface="Montserrat Light"/>
                <a:ea typeface="Montserrat Light"/>
                <a:cs typeface="Montserrat Light"/>
                <a:sym typeface="Montserrat Light"/>
              </a:rPr>
              <a:t>Marie’s</a:t>
            </a:r>
            <a:endParaRPr/>
          </a:p>
          <a:p>
            <a:pPr indent="0" lvl="0" marL="0" marR="0" rtl="0" algn="l">
              <a:lnSpc>
                <a:spcPct val="100000"/>
              </a:lnSpc>
              <a:spcBef>
                <a:spcPts val="0"/>
              </a:spcBef>
              <a:spcAft>
                <a:spcPts val="0"/>
              </a:spcAft>
              <a:buClr>
                <a:srgbClr val="F6B84A"/>
              </a:buClr>
              <a:buSzPts val="3000"/>
              <a:buFont typeface="Montserrat Light"/>
              <a:buNone/>
            </a:pPr>
            <a:r>
              <a:rPr b="0" i="0" lang="en-US" sz="3000" u="none" cap="none" strike="noStrike">
                <a:solidFill>
                  <a:srgbClr val="F6B84A"/>
                </a:solidFill>
                <a:latin typeface="Montserrat Light"/>
                <a:ea typeface="Montserrat Light"/>
                <a:cs typeface="Montserrat Light"/>
                <a:sym typeface="Montserrat Light"/>
              </a:rPr>
              <a:t>Profit Margin</a:t>
            </a:r>
            <a:r>
              <a:rPr b="0" i="0" lang="en-US" sz="3000" u="none" cap="none" strike="noStrike">
                <a:solidFill>
                  <a:srgbClr val="121520"/>
                </a:solidFill>
                <a:latin typeface="Montserrat Light"/>
                <a:ea typeface="Montserrat Light"/>
                <a:cs typeface="Montserrat Light"/>
                <a:sym typeface="Montserrat Light"/>
              </a:rPr>
              <a:t>      = 1 - ($114,000/$350,000)</a:t>
            </a:r>
            <a:endParaRPr/>
          </a:p>
          <a:p>
            <a:pPr indent="0" lvl="0" marL="0" marR="0" rtl="0" algn="l">
              <a:lnSpc>
                <a:spcPct val="100000"/>
              </a:lnSpc>
              <a:spcBef>
                <a:spcPts val="0"/>
              </a:spcBef>
              <a:spcAft>
                <a:spcPts val="0"/>
              </a:spcAft>
              <a:buClr>
                <a:srgbClr val="121520"/>
              </a:buClr>
              <a:buSzPts val="3000"/>
              <a:buFont typeface="Montserrat Light"/>
              <a:buNone/>
            </a:pPr>
            <a:r>
              <a:rPr b="0" i="0" lang="en-US" sz="3000" u="none" cap="none" strike="noStrike">
                <a:solidFill>
                  <a:srgbClr val="121520"/>
                </a:solidFill>
                <a:latin typeface="Montserrat Light"/>
                <a:ea typeface="Montserrat Light"/>
                <a:cs typeface="Montserrat Light"/>
                <a:sym typeface="Montserrat Light"/>
              </a:rPr>
              <a:t>                               = 1-0.33</a:t>
            </a:r>
            <a:endParaRPr/>
          </a:p>
          <a:p>
            <a:pPr indent="0" lvl="0" marL="0" marR="0" rtl="0" algn="l">
              <a:lnSpc>
                <a:spcPct val="100000"/>
              </a:lnSpc>
              <a:spcBef>
                <a:spcPts val="0"/>
              </a:spcBef>
              <a:spcAft>
                <a:spcPts val="0"/>
              </a:spcAft>
              <a:buClr>
                <a:srgbClr val="121520"/>
              </a:buClr>
              <a:buSzPts val="3000"/>
              <a:buFont typeface="Montserrat Light"/>
              <a:buNone/>
            </a:pPr>
            <a:r>
              <a:rPr b="0" i="0" lang="en-US" sz="3000" u="none" cap="none" strike="noStrike">
                <a:solidFill>
                  <a:srgbClr val="121520"/>
                </a:solidFill>
                <a:latin typeface="Montserrat Light"/>
                <a:ea typeface="Montserrat Light"/>
                <a:cs typeface="Montserrat Light"/>
                <a:sym typeface="Montserrat Light"/>
              </a:rPr>
              <a:t>                               =  0.67 or 67%</a:t>
            </a:r>
            <a:endParaRPr/>
          </a:p>
        </p:txBody>
      </p:sp>
      <p:pic>
        <p:nvPicPr>
          <p:cNvPr id="187" name="Google Shape;187;p23"/>
          <p:cNvPicPr preferRelativeResize="0"/>
          <p:nvPr/>
        </p:nvPicPr>
        <p:blipFill rotWithShape="1">
          <a:blip r:embed="rId4">
            <a:alphaModFix/>
          </a:blip>
          <a:srcRect b="0" l="0" r="0" t="0"/>
          <a:stretch/>
        </p:blipFill>
        <p:spPr>
          <a:xfrm>
            <a:off x="12684506" y="10406157"/>
            <a:ext cx="16083788" cy="8804086"/>
          </a:xfrm>
          <a:prstGeom prst="rect">
            <a:avLst/>
          </a:prstGeom>
          <a:noFill/>
          <a:ln>
            <a:noFill/>
          </a:ln>
        </p:spPr>
      </p:pic>
      <p:sp>
        <p:nvSpPr>
          <p:cNvPr id="188" name="Google Shape;188;p23"/>
          <p:cNvSpPr/>
          <p:nvPr/>
        </p:nvSpPr>
        <p:spPr>
          <a:xfrm>
            <a:off x="7871507" y="4703480"/>
            <a:ext cx="4474898" cy="79940"/>
          </a:xfrm>
          <a:prstGeom prst="rect">
            <a:avLst/>
          </a:prstGeom>
          <a:solidFill>
            <a:srgbClr val="F6B84A"/>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B1540C"/>
              </a:buClr>
              <a:buSzPts val="6000"/>
              <a:buFont typeface="Helvetica Neue Light"/>
              <a:buNone/>
            </a:pPr>
            <a:r>
              <a:t/>
            </a:r>
            <a:endParaRPr b="0" i="0" sz="6000" u="none" cap="none" strike="noStrike">
              <a:solidFill>
                <a:srgbClr val="B55462"/>
              </a:solidFill>
              <a:latin typeface="Lobster"/>
              <a:ea typeface="Lobster"/>
              <a:cs typeface="Lobster"/>
              <a:sym typeface="Lobster"/>
            </a:endParaRPr>
          </a:p>
        </p:txBody>
      </p:sp>
      <p:sp>
        <p:nvSpPr>
          <p:cNvPr id="189" name="Google Shape;189;p23"/>
          <p:cNvSpPr/>
          <p:nvPr/>
        </p:nvSpPr>
        <p:spPr>
          <a:xfrm>
            <a:off x="5712508" y="4703480"/>
            <a:ext cx="2067801" cy="79940"/>
          </a:xfrm>
          <a:prstGeom prst="rect">
            <a:avLst/>
          </a:prstGeom>
          <a:solidFill>
            <a:srgbClr val="2E2F35"/>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B1540C"/>
              </a:buClr>
              <a:buSzPts val="6000"/>
              <a:buFont typeface="Helvetica Neue Light"/>
              <a:buNone/>
            </a:pPr>
            <a:r>
              <a:t/>
            </a:r>
            <a:endParaRPr b="0" i="0" sz="6000" u="none" cap="none" strike="noStrike">
              <a:solidFill>
                <a:srgbClr val="B55462"/>
              </a:solidFill>
              <a:latin typeface="Lobster"/>
              <a:ea typeface="Lobster"/>
              <a:cs typeface="Lobster"/>
              <a:sym typeface="Lobste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pic>
        <p:nvPicPr>
          <p:cNvPr id="194" name="Google Shape;194;p24"/>
          <p:cNvPicPr preferRelativeResize="0"/>
          <p:nvPr/>
        </p:nvPicPr>
        <p:blipFill rotWithShape="1">
          <a:blip r:embed="rId3">
            <a:alphaModFix/>
          </a:blip>
          <a:srcRect b="0" l="0" r="0" t="0"/>
          <a:stretch/>
        </p:blipFill>
        <p:spPr>
          <a:xfrm>
            <a:off x="3886200" y="0"/>
            <a:ext cx="20573999" cy="13716000"/>
          </a:xfrm>
          <a:prstGeom prst="rect">
            <a:avLst/>
          </a:prstGeom>
          <a:noFill/>
          <a:ln>
            <a:noFill/>
          </a:ln>
        </p:spPr>
      </p:pic>
      <p:sp>
        <p:nvSpPr>
          <p:cNvPr id="195" name="Google Shape;195;p24"/>
          <p:cNvSpPr/>
          <p:nvPr/>
        </p:nvSpPr>
        <p:spPr>
          <a:xfrm>
            <a:off x="-3619500" y="-202208"/>
            <a:ext cx="12605347" cy="14120416"/>
          </a:xfrm>
          <a:prstGeom prst="rect">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000"/>
              <a:buFont typeface="Helvetica Neue"/>
              <a:buNone/>
            </a:pPr>
            <a:r>
              <a:t/>
            </a:r>
            <a:endParaRPr b="0" i="0" sz="6000" u="none" cap="none" strike="noStrike">
              <a:solidFill>
                <a:srgbClr val="B55462"/>
              </a:solidFill>
              <a:latin typeface="Lobster"/>
              <a:ea typeface="Lobster"/>
              <a:cs typeface="Lobster"/>
              <a:sym typeface="Lobster"/>
            </a:endParaRPr>
          </a:p>
        </p:txBody>
      </p:sp>
      <p:sp>
        <p:nvSpPr>
          <p:cNvPr id="196" name="Google Shape;196;p24"/>
          <p:cNvSpPr/>
          <p:nvPr/>
        </p:nvSpPr>
        <p:spPr>
          <a:xfrm>
            <a:off x="10622191" y="8264190"/>
            <a:ext cx="6692700" cy="11685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6300"/>
              <a:buFont typeface="Playfair Display"/>
              <a:buNone/>
            </a:pPr>
            <a:r>
              <a:rPr b="1" i="0" lang="en-US" sz="6300" u="none" cap="none" strike="noStrike">
                <a:solidFill>
                  <a:srgbClr val="FFFFFF"/>
                </a:solidFill>
                <a:latin typeface="Playfair Display"/>
                <a:ea typeface="Playfair Display"/>
                <a:cs typeface="Playfair Display"/>
                <a:sym typeface="Playfair Display"/>
              </a:rPr>
              <a:t>one music festival</a:t>
            </a:r>
            <a:endParaRPr/>
          </a:p>
        </p:txBody>
      </p:sp>
      <p:sp>
        <p:nvSpPr>
          <p:cNvPr id="197" name="Google Shape;197;p24"/>
          <p:cNvSpPr/>
          <p:nvPr/>
        </p:nvSpPr>
        <p:spPr>
          <a:xfrm>
            <a:off x="10477957" y="9134138"/>
            <a:ext cx="6981191" cy="1790701"/>
          </a:xfrm>
          <a:prstGeom prst="rect">
            <a:avLst/>
          </a:prstGeom>
          <a:noFill/>
          <a:ln>
            <a:noFill/>
          </a:ln>
        </p:spPr>
        <p:txBody>
          <a:bodyPr anchorCtr="0" anchor="ctr" bIns="50800" lIns="50800" spcFirstLastPara="1" rIns="50800" wrap="square" tIns="50800">
            <a:noAutofit/>
          </a:bodyPr>
          <a:lstStyle/>
          <a:p>
            <a:pPr indent="0" lvl="0" marL="0" marR="0" rtl="0" algn="l">
              <a:lnSpc>
                <a:spcPct val="80000"/>
              </a:lnSpc>
              <a:spcBef>
                <a:spcPts val="0"/>
              </a:spcBef>
              <a:spcAft>
                <a:spcPts val="0"/>
              </a:spcAft>
              <a:buClr>
                <a:srgbClr val="FFFFFF"/>
              </a:buClr>
              <a:buSzPts val="10000"/>
              <a:buFont typeface="Playfair Display"/>
              <a:buNone/>
            </a:pPr>
            <a:r>
              <a:rPr b="1" i="0" lang="en-US" sz="10000" u="none" cap="none" strike="noStrike">
                <a:solidFill>
                  <a:srgbClr val="FFFFFF"/>
                </a:solidFill>
                <a:latin typeface="Playfair Display"/>
                <a:ea typeface="Playfair Display"/>
                <a:cs typeface="Playfair Display"/>
                <a:sym typeface="Playfair Display"/>
              </a:rPr>
              <a:t>fundraising</a:t>
            </a:r>
            <a:endParaRPr/>
          </a:p>
        </p:txBody>
      </p:sp>
      <p:sp>
        <p:nvSpPr>
          <p:cNvPr id="198" name="Google Shape;198;p24"/>
          <p:cNvSpPr/>
          <p:nvPr/>
        </p:nvSpPr>
        <p:spPr>
          <a:xfrm>
            <a:off x="467657" y="8139962"/>
            <a:ext cx="4431031" cy="51816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121520"/>
              </a:buClr>
              <a:buSzPts val="30000"/>
              <a:buFont typeface="Playfair Display"/>
              <a:buNone/>
            </a:pPr>
            <a:r>
              <a:rPr b="1" i="0" lang="en-US" sz="30000" u="none" cap="none" strike="noStrike">
                <a:solidFill>
                  <a:srgbClr val="121520"/>
                </a:solidFill>
                <a:latin typeface="Playfair Display"/>
                <a:ea typeface="Playfair Display"/>
                <a:cs typeface="Playfair Display"/>
                <a:sym typeface="Playfair Display"/>
              </a:rPr>
              <a:t>03</a:t>
            </a:r>
            <a:endParaRPr/>
          </a:p>
        </p:txBody>
      </p:sp>
      <p:sp>
        <p:nvSpPr>
          <p:cNvPr id="199" name="Google Shape;199;p24"/>
          <p:cNvSpPr/>
          <p:nvPr/>
        </p:nvSpPr>
        <p:spPr>
          <a:xfrm>
            <a:off x="10511980" y="10864112"/>
            <a:ext cx="5493640" cy="15113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6B84A"/>
              </a:buClr>
              <a:buSzPts val="3000"/>
              <a:buFont typeface="Montserrat SemiBold"/>
              <a:buNone/>
            </a:pPr>
            <a:r>
              <a:rPr b="0" i="0" lang="en-US" sz="3000" u="none" cap="none" strike="noStrike">
                <a:solidFill>
                  <a:srgbClr val="F6B84A"/>
                </a:solidFill>
                <a:latin typeface="Montserrat SemiBold"/>
                <a:ea typeface="Montserrat SemiBold"/>
                <a:cs typeface="Montserrat SemiBold"/>
                <a:sym typeface="Montserrat SemiBold"/>
              </a:rPr>
              <a:t>Grand Town Cape</a:t>
            </a:r>
            <a:endParaRPr/>
          </a:p>
          <a:p>
            <a:pPr indent="0" lvl="0" marL="0" marR="0" rtl="0" algn="l">
              <a:lnSpc>
                <a:spcPct val="100000"/>
              </a:lnSpc>
              <a:spcBef>
                <a:spcPts val="0"/>
              </a:spcBef>
              <a:spcAft>
                <a:spcPts val="0"/>
              </a:spcAft>
              <a:buClr>
                <a:srgbClr val="F6B84A"/>
              </a:buClr>
              <a:buSzPts val="3000"/>
              <a:buFont typeface="Montserrat SemiBold"/>
              <a:buNone/>
            </a:pPr>
            <a:r>
              <a:rPr b="0" i="0" lang="en-US" sz="3000" u="none" cap="none" strike="noStrike">
                <a:solidFill>
                  <a:srgbClr val="F6B84A"/>
                </a:solidFill>
                <a:latin typeface="Montserrat SemiBold"/>
                <a:ea typeface="Montserrat SemiBold"/>
                <a:cs typeface="Montserrat SemiBold"/>
                <a:sym typeface="Montserrat SemiBold"/>
              </a:rPr>
              <a:t>July 4, 2023 | 12pm to 6pm</a:t>
            </a:r>
            <a:endParaRPr/>
          </a:p>
        </p:txBody>
      </p:sp>
      <p:sp>
        <p:nvSpPr>
          <p:cNvPr id="200" name="Google Shape;200;p24"/>
          <p:cNvSpPr/>
          <p:nvPr/>
        </p:nvSpPr>
        <p:spPr>
          <a:xfrm>
            <a:off x="1068986" y="2027319"/>
            <a:ext cx="1618032" cy="457201"/>
          </a:xfrm>
          <a:prstGeom prst="rect">
            <a:avLst/>
          </a:prstGeom>
          <a:noFill/>
          <a:ln>
            <a:noFill/>
          </a:ln>
        </p:spPr>
        <p:txBody>
          <a:bodyPr anchorCtr="0" anchor="ctr" bIns="50800" lIns="50800" spcFirstLastPara="1" rIns="50800" wrap="square" tIns="50800">
            <a:noAutofit/>
          </a:bodyPr>
          <a:lstStyle/>
          <a:p>
            <a:pPr indent="0" lvl="0" marL="0" marR="0" rtl="0" algn="l">
              <a:lnSpc>
                <a:spcPct val="186956"/>
              </a:lnSpc>
              <a:spcBef>
                <a:spcPts val="0"/>
              </a:spcBef>
              <a:spcAft>
                <a:spcPts val="0"/>
              </a:spcAft>
              <a:buClr>
                <a:srgbClr val="121520"/>
              </a:buClr>
              <a:buSzPts val="2300"/>
              <a:buFont typeface="Montserrat Black"/>
              <a:buNone/>
            </a:pPr>
            <a:r>
              <a:rPr b="0" i="0" lang="en-US" sz="2300" u="none" cap="none" strike="noStrike">
                <a:solidFill>
                  <a:srgbClr val="121520"/>
                </a:solidFill>
                <a:latin typeface="Montserrat Black"/>
                <a:ea typeface="Montserrat Black"/>
                <a:cs typeface="Montserrat Black"/>
                <a:sym typeface="Montserrat Black"/>
              </a:rPr>
              <a:t>H   </a:t>
            </a:r>
            <a:r>
              <a:rPr b="0" i="0" lang="en-US" sz="2300" u="none" cap="none" strike="noStrike">
                <a:solidFill>
                  <a:srgbClr val="F6B84A"/>
                </a:solidFill>
                <a:latin typeface="Montserrat Black"/>
                <a:ea typeface="Montserrat Black"/>
                <a:cs typeface="Montserrat Black"/>
                <a:sym typeface="Montserrat Black"/>
              </a:rPr>
              <a:t>I</a:t>
            </a:r>
            <a:r>
              <a:rPr b="0" i="0" lang="en-US" sz="2300" u="none" cap="none" strike="noStrike">
                <a:solidFill>
                  <a:srgbClr val="121520"/>
                </a:solidFill>
                <a:latin typeface="Montserrat Black"/>
                <a:ea typeface="Montserrat Black"/>
                <a:cs typeface="Montserrat Black"/>
                <a:sym typeface="Montserrat Black"/>
              </a:rPr>
              <a:t>    F  </a:t>
            </a:r>
            <a:r>
              <a:rPr b="0" i="0" lang="en-US" sz="2300" u="none" cap="none" strike="noStrike">
                <a:solidFill>
                  <a:srgbClr val="F6B84A"/>
                </a:solidFill>
                <a:latin typeface="Montserrat Black"/>
                <a:ea typeface="Montserrat Black"/>
                <a:cs typeface="Montserrat Black"/>
                <a:sym typeface="Montserrat Black"/>
              </a:rPr>
              <a:t> I</a:t>
            </a:r>
            <a:endParaRPr/>
          </a:p>
        </p:txBody>
      </p:sp>
      <p:sp>
        <p:nvSpPr>
          <p:cNvPr id="201" name="Google Shape;201;p24"/>
          <p:cNvSpPr/>
          <p:nvPr/>
        </p:nvSpPr>
        <p:spPr>
          <a:xfrm>
            <a:off x="1060597" y="2388768"/>
            <a:ext cx="1660209" cy="2413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121520"/>
              </a:buClr>
              <a:buSzPts val="900"/>
              <a:buFont typeface="Montserrat"/>
              <a:buNone/>
            </a:pPr>
            <a:r>
              <a:rPr b="0" i="0" lang="en-US" sz="900" u="none" cap="none" strike="noStrike">
                <a:solidFill>
                  <a:srgbClr val="121520"/>
                </a:solidFill>
                <a:latin typeface="Montserrat"/>
                <a:ea typeface="Montserrat"/>
                <a:cs typeface="Montserrat"/>
                <a:sym typeface="Montserrat"/>
              </a:rPr>
              <a:t>Amplifiers and Sound Tech</a:t>
            </a:r>
            <a:endParaRPr/>
          </a:p>
        </p:txBody>
      </p:sp>
      <p:pic>
        <p:nvPicPr>
          <p:cNvPr id="202" name="Google Shape;202;p24"/>
          <p:cNvPicPr preferRelativeResize="0"/>
          <p:nvPr/>
        </p:nvPicPr>
        <p:blipFill rotWithShape="1">
          <a:blip r:embed="rId4">
            <a:alphaModFix/>
          </a:blip>
          <a:srcRect b="0" l="0" r="0" t="0"/>
          <a:stretch/>
        </p:blipFill>
        <p:spPr>
          <a:xfrm>
            <a:off x="1013896" y="789554"/>
            <a:ext cx="1728212" cy="124118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25"/>
          <p:cNvSpPr/>
          <p:nvPr/>
        </p:nvSpPr>
        <p:spPr>
          <a:xfrm>
            <a:off x="4993332" y="6844554"/>
            <a:ext cx="15511365" cy="11303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121520"/>
              </a:buClr>
              <a:buSzPts val="2200"/>
              <a:buFont typeface="Montserrat Light"/>
              <a:buNone/>
            </a:pPr>
            <a:r>
              <a:rPr b="0" i="0" lang="en-US" sz="2200" u="none" cap="none" strike="noStrike">
                <a:solidFill>
                  <a:srgbClr val="121520"/>
                </a:solidFill>
                <a:latin typeface="Montserrat Light"/>
                <a:ea typeface="Montserrat Light"/>
                <a:cs typeface="Montserrat Light"/>
                <a:sym typeface="Montserrat Light"/>
              </a:rPr>
              <a:t>This event will be discussed by the executives at the Hi Fi CEO Meeting Room on January 14, 2022 from 12pm to 6pm. This music festival is an event organized by Music Academia and fund raised by Hi Fi Amplifiers and Sound Tech aimed to unite all indie bands and music enthusiasts across the country. </a:t>
            </a:r>
            <a:endParaRPr/>
          </a:p>
        </p:txBody>
      </p:sp>
      <p:sp>
        <p:nvSpPr>
          <p:cNvPr id="208" name="Google Shape;208;p25"/>
          <p:cNvSpPr/>
          <p:nvPr/>
        </p:nvSpPr>
        <p:spPr>
          <a:xfrm>
            <a:off x="4939665" y="5334746"/>
            <a:ext cx="8916671" cy="95250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121520"/>
              </a:buClr>
              <a:buSzPts val="5000"/>
              <a:buFont typeface="Playfair Display"/>
              <a:buNone/>
            </a:pPr>
            <a:r>
              <a:rPr b="1" i="0" lang="en-US" sz="5000" u="none" cap="none" strike="noStrike">
                <a:solidFill>
                  <a:srgbClr val="121520"/>
                </a:solidFill>
                <a:latin typeface="Playfair Display"/>
                <a:ea typeface="Playfair Display"/>
                <a:cs typeface="Playfair Display"/>
                <a:sym typeface="Playfair Display"/>
              </a:rPr>
              <a:t>one music festival fundraising</a:t>
            </a:r>
            <a:endParaRPr/>
          </a:p>
        </p:txBody>
      </p:sp>
      <p:sp>
        <p:nvSpPr>
          <p:cNvPr id="209" name="Google Shape;209;p25"/>
          <p:cNvSpPr/>
          <p:nvPr/>
        </p:nvSpPr>
        <p:spPr>
          <a:xfrm>
            <a:off x="1068986" y="2027319"/>
            <a:ext cx="1618032" cy="457201"/>
          </a:xfrm>
          <a:prstGeom prst="rect">
            <a:avLst/>
          </a:prstGeom>
          <a:noFill/>
          <a:ln>
            <a:noFill/>
          </a:ln>
        </p:spPr>
        <p:txBody>
          <a:bodyPr anchorCtr="0" anchor="ctr" bIns="50800" lIns="50800" spcFirstLastPara="1" rIns="50800" wrap="square" tIns="50800">
            <a:noAutofit/>
          </a:bodyPr>
          <a:lstStyle/>
          <a:p>
            <a:pPr indent="0" lvl="0" marL="0" marR="0" rtl="0" algn="l">
              <a:lnSpc>
                <a:spcPct val="186956"/>
              </a:lnSpc>
              <a:spcBef>
                <a:spcPts val="0"/>
              </a:spcBef>
              <a:spcAft>
                <a:spcPts val="0"/>
              </a:spcAft>
              <a:buClr>
                <a:srgbClr val="121520"/>
              </a:buClr>
              <a:buSzPts val="2300"/>
              <a:buFont typeface="Montserrat Black"/>
              <a:buNone/>
            </a:pPr>
            <a:r>
              <a:rPr b="0" i="0" lang="en-US" sz="2300" u="none" cap="none" strike="noStrike">
                <a:solidFill>
                  <a:srgbClr val="121520"/>
                </a:solidFill>
                <a:latin typeface="Montserrat Black"/>
                <a:ea typeface="Montserrat Black"/>
                <a:cs typeface="Montserrat Black"/>
                <a:sym typeface="Montserrat Black"/>
              </a:rPr>
              <a:t>H   </a:t>
            </a:r>
            <a:r>
              <a:rPr b="0" i="0" lang="en-US" sz="2300" u="none" cap="none" strike="noStrike">
                <a:solidFill>
                  <a:srgbClr val="F6B84A"/>
                </a:solidFill>
                <a:latin typeface="Montserrat Black"/>
                <a:ea typeface="Montserrat Black"/>
                <a:cs typeface="Montserrat Black"/>
                <a:sym typeface="Montserrat Black"/>
              </a:rPr>
              <a:t>I</a:t>
            </a:r>
            <a:r>
              <a:rPr b="0" i="0" lang="en-US" sz="2300" u="none" cap="none" strike="noStrike">
                <a:solidFill>
                  <a:srgbClr val="121520"/>
                </a:solidFill>
                <a:latin typeface="Montserrat Black"/>
                <a:ea typeface="Montserrat Black"/>
                <a:cs typeface="Montserrat Black"/>
                <a:sym typeface="Montserrat Black"/>
              </a:rPr>
              <a:t>    F  </a:t>
            </a:r>
            <a:r>
              <a:rPr b="0" i="0" lang="en-US" sz="2300" u="none" cap="none" strike="noStrike">
                <a:solidFill>
                  <a:srgbClr val="F6B84A"/>
                </a:solidFill>
                <a:latin typeface="Montserrat Black"/>
                <a:ea typeface="Montserrat Black"/>
                <a:cs typeface="Montserrat Black"/>
                <a:sym typeface="Montserrat Black"/>
              </a:rPr>
              <a:t> I</a:t>
            </a:r>
            <a:endParaRPr/>
          </a:p>
        </p:txBody>
      </p:sp>
      <p:sp>
        <p:nvSpPr>
          <p:cNvPr id="210" name="Google Shape;210;p25"/>
          <p:cNvSpPr/>
          <p:nvPr/>
        </p:nvSpPr>
        <p:spPr>
          <a:xfrm>
            <a:off x="1060597" y="2388768"/>
            <a:ext cx="1660209" cy="2413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121520"/>
              </a:buClr>
              <a:buSzPts val="900"/>
              <a:buFont typeface="Montserrat"/>
              <a:buNone/>
            </a:pPr>
            <a:r>
              <a:rPr b="0" i="0" lang="en-US" sz="900" u="none" cap="none" strike="noStrike">
                <a:solidFill>
                  <a:srgbClr val="121520"/>
                </a:solidFill>
                <a:latin typeface="Montserrat"/>
                <a:ea typeface="Montserrat"/>
                <a:cs typeface="Montserrat"/>
                <a:sym typeface="Montserrat"/>
              </a:rPr>
              <a:t>Amplifiers and Sound Tech</a:t>
            </a:r>
            <a:endParaRPr/>
          </a:p>
        </p:txBody>
      </p:sp>
      <p:pic>
        <p:nvPicPr>
          <p:cNvPr id="211" name="Google Shape;211;p25"/>
          <p:cNvPicPr preferRelativeResize="0"/>
          <p:nvPr/>
        </p:nvPicPr>
        <p:blipFill rotWithShape="1">
          <a:blip r:embed="rId3">
            <a:alphaModFix/>
          </a:blip>
          <a:srcRect b="0" l="0" r="0" t="0"/>
          <a:stretch/>
        </p:blipFill>
        <p:spPr>
          <a:xfrm>
            <a:off x="1013896" y="789554"/>
            <a:ext cx="1728212" cy="1241186"/>
          </a:xfrm>
          <a:prstGeom prst="rect">
            <a:avLst/>
          </a:prstGeom>
          <a:noFill/>
          <a:ln>
            <a:noFill/>
          </a:ln>
        </p:spPr>
      </p:pic>
      <p:pic>
        <p:nvPicPr>
          <p:cNvPr id="212" name="Google Shape;212;p25"/>
          <p:cNvPicPr preferRelativeResize="0"/>
          <p:nvPr/>
        </p:nvPicPr>
        <p:blipFill rotWithShape="1">
          <a:blip r:embed="rId4">
            <a:alphaModFix/>
          </a:blip>
          <a:srcRect b="0" l="0" r="0" t="0"/>
          <a:stretch/>
        </p:blipFill>
        <p:spPr>
          <a:xfrm>
            <a:off x="12074906" y="10202957"/>
            <a:ext cx="16083788" cy="8804086"/>
          </a:xfrm>
          <a:prstGeom prst="rect">
            <a:avLst/>
          </a:prstGeom>
          <a:noFill/>
          <a:ln>
            <a:noFill/>
          </a:ln>
        </p:spPr>
      </p:pic>
      <p:sp>
        <p:nvSpPr>
          <p:cNvPr id="213" name="Google Shape;213;p25"/>
          <p:cNvSpPr/>
          <p:nvPr/>
        </p:nvSpPr>
        <p:spPr>
          <a:xfrm>
            <a:off x="7236507" y="6379880"/>
            <a:ext cx="4474898" cy="79940"/>
          </a:xfrm>
          <a:prstGeom prst="rect">
            <a:avLst/>
          </a:prstGeom>
          <a:solidFill>
            <a:srgbClr val="F6B84A"/>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B1540C"/>
              </a:buClr>
              <a:buSzPts val="6000"/>
              <a:buFont typeface="Helvetica Neue Light"/>
              <a:buNone/>
            </a:pPr>
            <a:r>
              <a:t/>
            </a:r>
            <a:endParaRPr b="0" i="0" sz="6000" u="none" cap="none" strike="noStrike">
              <a:solidFill>
                <a:srgbClr val="B55462"/>
              </a:solidFill>
              <a:latin typeface="Lobster"/>
              <a:ea typeface="Lobster"/>
              <a:cs typeface="Lobster"/>
              <a:sym typeface="Lobster"/>
            </a:endParaRPr>
          </a:p>
        </p:txBody>
      </p:sp>
      <p:sp>
        <p:nvSpPr>
          <p:cNvPr id="214" name="Google Shape;214;p25"/>
          <p:cNvSpPr/>
          <p:nvPr/>
        </p:nvSpPr>
        <p:spPr>
          <a:xfrm>
            <a:off x="5077508" y="6379880"/>
            <a:ext cx="2067801" cy="79940"/>
          </a:xfrm>
          <a:prstGeom prst="rect">
            <a:avLst/>
          </a:prstGeom>
          <a:solidFill>
            <a:srgbClr val="2E2F35"/>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B1540C"/>
              </a:buClr>
              <a:buSzPts val="6000"/>
              <a:buFont typeface="Helvetica Neue Light"/>
              <a:buNone/>
            </a:pPr>
            <a:r>
              <a:t/>
            </a:r>
            <a:endParaRPr b="0" i="0" sz="6000" u="none" cap="none" strike="noStrike">
              <a:solidFill>
                <a:srgbClr val="B55462"/>
              </a:solidFill>
              <a:latin typeface="Lobster"/>
              <a:ea typeface="Lobster"/>
              <a:cs typeface="Lobster"/>
              <a:sym typeface="Lobste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pic>
        <p:nvPicPr>
          <p:cNvPr id="219" name="Google Shape;219;p26"/>
          <p:cNvPicPr preferRelativeResize="0"/>
          <p:nvPr/>
        </p:nvPicPr>
        <p:blipFill rotWithShape="1">
          <a:blip r:embed="rId3">
            <a:alphaModFix/>
          </a:blip>
          <a:srcRect b="0" l="0" r="0" t="0"/>
          <a:stretch/>
        </p:blipFill>
        <p:spPr>
          <a:xfrm>
            <a:off x="-107680" y="-21857"/>
            <a:ext cx="11001982" cy="16481057"/>
          </a:xfrm>
          <a:prstGeom prst="rect">
            <a:avLst/>
          </a:prstGeom>
          <a:noFill/>
          <a:ln>
            <a:noFill/>
          </a:ln>
        </p:spPr>
      </p:pic>
      <p:sp>
        <p:nvSpPr>
          <p:cNvPr id="220" name="Google Shape;220;p26"/>
          <p:cNvSpPr/>
          <p:nvPr/>
        </p:nvSpPr>
        <p:spPr>
          <a:xfrm>
            <a:off x="12758057" y="7543800"/>
            <a:ext cx="3980400" cy="1269900"/>
          </a:xfrm>
          <a:prstGeom prst="rect">
            <a:avLst/>
          </a:prstGeom>
          <a:noFill/>
          <a:ln>
            <a:noFill/>
          </a:ln>
        </p:spPr>
        <p:txBody>
          <a:bodyPr anchorCtr="0" anchor="ctr" bIns="50800" lIns="50800" spcFirstLastPara="1" rIns="50800" wrap="square" tIns="50800">
            <a:noAutofit/>
          </a:bodyPr>
          <a:lstStyle/>
          <a:p>
            <a:pPr indent="0" lvl="0" marL="0" marR="0" rtl="0" algn="l">
              <a:lnSpc>
                <a:spcPct val="150000"/>
              </a:lnSpc>
              <a:spcBef>
                <a:spcPts val="0"/>
              </a:spcBef>
              <a:spcAft>
                <a:spcPts val="0"/>
              </a:spcAft>
              <a:buClr>
                <a:srgbClr val="121520"/>
              </a:buClr>
              <a:buSzPts val="6900"/>
              <a:buFont typeface="Playfair Display"/>
              <a:buNone/>
            </a:pPr>
            <a:r>
              <a:rPr b="1" i="0" lang="en-US" sz="6900" u="none" cap="none" strike="noStrike">
                <a:solidFill>
                  <a:srgbClr val="121520"/>
                </a:solidFill>
                <a:latin typeface="Playfair Display"/>
                <a:ea typeface="Playfair Display"/>
                <a:cs typeface="Playfair Display"/>
                <a:sym typeface="Playfair Display"/>
              </a:rPr>
              <a:t>give a gift</a:t>
            </a:r>
            <a:endParaRPr/>
          </a:p>
        </p:txBody>
      </p:sp>
      <p:sp>
        <p:nvSpPr>
          <p:cNvPr id="221" name="Google Shape;221;p26"/>
          <p:cNvSpPr/>
          <p:nvPr/>
        </p:nvSpPr>
        <p:spPr>
          <a:xfrm>
            <a:off x="12658483" y="8782050"/>
            <a:ext cx="6981191" cy="1790701"/>
          </a:xfrm>
          <a:prstGeom prst="rect">
            <a:avLst/>
          </a:prstGeom>
          <a:noFill/>
          <a:ln>
            <a:noFill/>
          </a:ln>
        </p:spPr>
        <p:txBody>
          <a:bodyPr anchorCtr="0" anchor="ctr" bIns="50800" lIns="50800" spcFirstLastPara="1" rIns="50800" wrap="square" tIns="50800">
            <a:noAutofit/>
          </a:bodyPr>
          <a:lstStyle/>
          <a:p>
            <a:pPr indent="0" lvl="0" marL="0" marR="0" rtl="0" algn="l">
              <a:lnSpc>
                <a:spcPct val="150000"/>
              </a:lnSpc>
              <a:spcBef>
                <a:spcPts val="0"/>
              </a:spcBef>
              <a:spcAft>
                <a:spcPts val="0"/>
              </a:spcAft>
              <a:buClr>
                <a:srgbClr val="121520"/>
              </a:buClr>
              <a:buSzPts val="10000"/>
              <a:buFont typeface="Playfair Display"/>
              <a:buNone/>
            </a:pPr>
            <a:r>
              <a:rPr b="1" i="0" lang="en-US" sz="10000" u="none" cap="none" strike="noStrike">
                <a:solidFill>
                  <a:srgbClr val="121520"/>
                </a:solidFill>
                <a:latin typeface="Playfair Display"/>
                <a:ea typeface="Playfair Display"/>
                <a:cs typeface="Playfair Display"/>
                <a:sym typeface="Playfair Display"/>
              </a:rPr>
              <a:t>fundraising</a:t>
            </a:r>
            <a:endParaRPr/>
          </a:p>
        </p:txBody>
      </p:sp>
      <p:sp>
        <p:nvSpPr>
          <p:cNvPr id="222" name="Google Shape;222;p26"/>
          <p:cNvSpPr/>
          <p:nvPr/>
        </p:nvSpPr>
        <p:spPr>
          <a:xfrm>
            <a:off x="12707143" y="10533062"/>
            <a:ext cx="5268914" cy="12446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121520"/>
              </a:buClr>
              <a:buSzPts val="2500"/>
              <a:buFont typeface="Montserrat SemiBold"/>
              <a:buNone/>
            </a:pPr>
            <a:r>
              <a:rPr b="0" i="0" lang="en-US" sz="2500" u="none" cap="none" strike="noStrike">
                <a:solidFill>
                  <a:srgbClr val="121520"/>
                </a:solidFill>
                <a:latin typeface="Montserrat SemiBold"/>
                <a:ea typeface="Montserrat SemiBold"/>
                <a:cs typeface="Montserrat SemiBold"/>
                <a:sym typeface="Montserrat SemiBold"/>
              </a:rPr>
              <a:t>Grand Town Convention Center</a:t>
            </a:r>
            <a:endParaRPr/>
          </a:p>
          <a:p>
            <a:pPr indent="0" lvl="0" marL="0" marR="0" rtl="0" algn="l">
              <a:lnSpc>
                <a:spcPct val="100000"/>
              </a:lnSpc>
              <a:spcBef>
                <a:spcPts val="0"/>
              </a:spcBef>
              <a:spcAft>
                <a:spcPts val="0"/>
              </a:spcAft>
              <a:buClr>
                <a:srgbClr val="121520"/>
              </a:buClr>
              <a:buSzPts val="2500"/>
              <a:buFont typeface="Montserrat SemiBold"/>
              <a:buNone/>
            </a:pPr>
            <a:r>
              <a:rPr b="0" i="0" lang="en-US" sz="2500" u="none" cap="none" strike="noStrike">
                <a:solidFill>
                  <a:srgbClr val="121520"/>
                </a:solidFill>
                <a:latin typeface="Montserrat SemiBold"/>
                <a:ea typeface="Montserrat SemiBold"/>
                <a:cs typeface="Montserrat SemiBold"/>
                <a:sym typeface="Montserrat SemiBold"/>
              </a:rPr>
              <a:t>July 4, 2023 | 9am to 6pm</a:t>
            </a:r>
            <a:endParaRPr/>
          </a:p>
        </p:txBody>
      </p:sp>
      <p:sp>
        <p:nvSpPr>
          <p:cNvPr id="223" name="Google Shape;223;p26"/>
          <p:cNvSpPr/>
          <p:nvPr/>
        </p:nvSpPr>
        <p:spPr>
          <a:xfrm>
            <a:off x="34571" y="8622562"/>
            <a:ext cx="4552951" cy="51816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30000"/>
              <a:buFont typeface="Playfair Display"/>
              <a:buNone/>
            </a:pPr>
            <a:r>
              <a:rPr b="1" i="0" lang="en-US" sz="30000" u="none" cap="none" strike="noStrike">
                <a:solidFill>
                  <a:srgbClr val="FFFFFF"/>
                </a:solidFill>
                <a:latin typeface="Playfair Display"/>
                <a:ea typeface="Playfair Display"/>
                <a:cs typeface="Playfair Display"/>
                <a:sym typeface="Playfair Display"/>
              </a:rPr>
              <a:t>04</a:t>
            </a:r>
            <a:endParaRPr/>
          </a:p>
        </p:txBody>
      </p:sp>
      <p:sp>
        <p:nvSpPr>
          <p:cNvPr id="224" name="Google Shape;224;p26"/>
          <p:cNvSpPr/>
          <p:nvPr/>
        </p:nvSpPr>
        <p:spPr>
          <a:xfrm>
            <a:off x="1068986" y="2027319"/>
            <a:ext cx="1618032" cy="457201"/>
          </a:xfrm>
          <a:prstGeom prst="rect">
            <a:avLst/>
          </a:prstGeom>
          <a:noFill/>
          <a:ln>
            <a:noFill/>
          </a:ln>
        </p:spPr>
        <p:txBody>
          <a:bodyPr anchorCtr="0" anchor="ctr" bIns="50800" lIns="50800" spcFirstLastPara="1" rIns="50800" wrap="square" tIns="50800">
            <a:noAutofit/>
          </a:bodyPr>
          <a:lstStyle/>
          <a:p>
            <a:pPr indent="0" lvl="0" marL="0" marR="0" rtl="0" algn="l">
              <a:lnSpc>
                <a:spcPct val="186956"/>
              </a:lnSpc>
              <a:spcBef>
                <a:spcPts val="0"/>
              </a:spcBef>
              <a:spcAft>
                <a:spcPts val="0"/>
              </a:spcAft>
              <a:buClr>
                <a:srgbClr val="FFFFFF"/>
              </a:buClr>
              <a:buSzPts val="2300"/>
              <a:buFont typeface="Montserrat Black"/>
              <a:buNone/>
            </a:pPr>
            <a:r>
              <a:rPr b="0" i="0" lang="en-US" sz="2300" u="none" cap="none" strike="noStrike">
                <a:solidFill>
                  <a:srgbClr val="FFFFFF"/>
                </a:solidFill>
                <a:latin typeface="Montserrat Black"/>
                <a:ea typeface="Montserrat Black"/>
                <a:cs typeface="Montserrat Black"/>
                <a:sym typeface="Montserrat Black"/>
              </a:rPr>
              <a:t>H</a:t>
            </a:r>
            <a:r>
              <a:rPr b="0" i="0" lang="en-US" sz="2300" u="none" cap="none" strike="noStrike">
                <a:solidFill>
                  <a:srgbClr val="121520"/>
                </a:solidFill>
                <a:latin typeface="Montserrat Black"/>
                <a:ea typeface="Montserrat Black"/>
                <a:cs typeface="Montserrat Black"/>
                <a:sym typeface="Montserrat Black"/>
              </a:rPr>
              <a:t>   </a:t>
            </a:r>
            <a:r>
              <a:rPr b="0" i="0" lang="en-US" sz="2300" u="none" cap="none" strike="noStrike">
                <a:solidFill>
                  <a:srgbClr val="F6B84A"/>
                </a:solidFill>
                <a:latin typeface="Montserrat Black"/>
                <a:ea typeface="Montserrat Black"/>
                <a:cs typeface="Montserrat Black"/>
                <a:sym typeface="Montserrat Black"/>
              </a:rPr>
              <a:t>I</a:t>
            </a:r>
            <a:r>
              <a:rPr b="0" i="0" lang="en-US" sz="2300" u="none" cap="none" strike="noStrike">
                <a:solidFill>
                  <a:srgbClr val="121520"/>
                </a:solidFill>
                <a:latin typeface="Montserrat Black"/>
                <a:ea typeface="Montserrat Black"/>
                <a:cs typeface="Montserrat Black"/>
                <a:sym typeface="Montserrat Black"/>
              </a:rPr>
              <a:t>    </a:t>
            </a:r>
            <a:r>
              <a:rPr b="0" i="0" lang="en-US" sz="2300" u="none" cap="none" strike="noStrike">
                <a:solidFill>
                  <a:srgbClr val="FFFFFF"/>
                </a:solidFill>
                <a:latin typeface="Montserrat Black"/>
                <a:ea typeface="Montserrat Black"/>
                <a:cs typeface="Montserrat Black"/>
                <a:sym typeface="Montserrat Black"/>
              </a:rPr>
              <a:t>F</a:t>
            </a:r>
            <a:r>
              <a:rPr b="0" i="0" lang="en-US" sz="2300" u="none" cap="none" strike="noStrike">
                <a:solidFill>
                  <a:srgbClr val="121520"/>
                </a:solidFill>
                <a:latin typeface="Montserrat Black"/>
                <a:ea typeface="Montserrat Black"/>
                <a:cs typeface="Montserrat Black"/>
                <a:sym typeface="Montserrat Black"/>
              </a:rPr>
              <a:t>  </a:t>
            </a:r>
            <a:r>
              <a:rPr b="0" i="0" lang="en-US" sz="2300" u="none" cap="none" strike="noStrike">
                <a:solidFill>
                  <a:srgbClr val="F6B84A"/>
                </a:solidFill>
                <a:latin typeface="Montserrat Black"/>
                <a:ea typeface="Montserrat Black"/>
                <a:cs typeface="Montserrat Black"/>
                <a:sym typeface="Montserrat Black"/>
              </a:rPr>
              <a:t> I</a:t>
            </a:r>
            <a:endParaRPr/>
          </a:p>
        </p:txBody>
      </p:sp>
      <p:sp>
        <p:nvSpPr>
          <p:cNvPr id="225" name="Google Shape;225;p26"/>
          <p:cNvSpPr/>
          <p:nvPr/>
        </p:nvSpPr>
        <p:spPr>
          <a:xfrm>
            <a:off x="1060597" y="2388768"/>
            <a:ext cx="1660209" cy="2413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900"/>
              <a:buFont typeface="Montserrat"/>
              <a:buNone/>
            </a:pPr>
            <a:r>
              <a:rPr b="0" i="0" lang="en-US" sz="900" u="none" cap="none" strike="noStrike">
                <a:solidFill>
                  <a:srgbClr val="FFFFFF"/>
                </a:solidFill>
                <a:latin typeface="Montserrat"/>
                <a:ea typeface="Montserrat"/>
                <a:cs typeface="Montserrat"/>
                <a:sym typeface="Montserrat"/>
              </a:rPr>
              <a:t>Amplifiers and Sound Tech</a:t>
            </a:r>
            <a:endParaRPr/>
          </a:p>
        </p:txBody>
      </p:sp>
      <p:pic>
        <p:nvPicPr>
          <p:cNvPr id="226" name="Google Shape;226;p26"/>
          <p:cNvPicPr preferRelativeResize="0"/>
          <p:nvPr/>
        </p:nvPicPr>
        <p:blipFill rotWithShape="1">
          <a:blip r:embed="rId4">
            <a:alphaModFix/>
          </a:blip>
          <a:srcRect b="0" l="0" r="0" t="0"/>
          <a:stretch/>
        </p:blipFill>
        <p:spPr>
          <a:xfrm>
            <a:off x="1047897" y="788606"/>
            <a:ext cx="1660209" cy="119234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27"/>
          <p:cNvSpPr/>
          <p:nvPr/>
        </p:nvSpPr>
        <p:spPr>
          <a:xfrm>
            <a:off x="4780129" y="7032624"/>
            <a:ext cx="15910583" cy="11303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121520"/>
              </a:buClr>
              <a:buSzPts val="2200"/>
              <a:buFont typeface="Montserrat Light"/>
              <a:buNone/>
            </a:pPr>
            <a:r>
              <a:rPr b="0" i="0" lang="en-US" sz="2200" u="none" cap="none" strike="noStrike">
                <a:solidFill>
                  <a:srgbClr val="121520"/>
                </a:solidFill>
                <a:latin typeface="Montserrat Light"/>
                <a:ea typeface="Montserrat Light"/>
                <a:cs typeface="Montserrat Light"/>
                <a:sym typeface="Montserrat Light"/>
              </a:rPr>
              <a:t>Give a Gift Fundraising will be discussed and reviewed by the executives which will be held at the Hi Fi Conference Room on January 12, 2023 from 12pm to 6pm. This project event is organized and developed by Hi Fi Amplifiers and Sound Tech Headquarters and aims to give back to all music enthusiasts.</a:t>
            </a:r>
            <a:endParaRPr/>
          </a:p>
        </p:txBody>
      </p:sp>
      <p:sp>
        <p:nvSpPr>
          <p:cNvPr id="232" name="Google Shape;232;p27"/>
          <p:cNvSpPr/>
          <p:nvPr/>
        </p:nvSpPr>
        <p:spPr>
          <a:xfrm>
            <a:off x="4853304" y="5349875"/>
            <a:ext cx="7768591" cy="111760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121520"/>
              </a:buClr>
              <a:buSzPts val="6000"/>
              <a:buFont typeface="Playfair Display"/>
              <a:buNone/>
            </a:pPr>
            <a:r>
              <a:rPr b="1" i="0" lang="en-US" sz="6000" u="none" cap="none" strike="noStrike">
                <a:solidFill>
                  <a:srgbClr val="121520"/>
                </a:solidFill>
                <a:latin typeface="Playfair Display"/>
                <a:ea typeface="Playfair Display"/>
                <a:cs typeface="Playfair Display"/>
                <a:sym typeface="Playfair Display"/>
              </a:rPr>
              <a:t>give a gift fundraising</a:t>
            </a:r>
            <a:endParaRPr/>
          </a:p>
        </p:txBody>
      </p:sp>
      <p:sp>
        <p:nvSpPr>
          <p:cNvPr id="233" name="Google Shape;233;p27"/>
          <p:cNvSpPr/>
          <p:nvPr/>
        </p:nvSpPr>
        <p:spPr>
          <a:xfrm>
            <a:off x="1068986" y="2027319"/>
            <a:ext cx="1618032" cy="457201"/>
          </a:xfrm>
          <a:prstGeom prst="rect">
            <a:avLst/>
          </a:prstGeom>
          <a:noFill/>
          <a:ln>
            <a:noFill/>
          </a:ln>
        </p:spPr>
        <p:txBody>
          <a:bodyPr anchorCtr="0" anchor="ctr" bIns="50800" lIns="50800" spcFirstLastPara="1" rIns="50800" wrap="square" tIns="50800">
            <a:noAutofit/>
          </a:bodyPr>
          <a:lstStyle/>
          <a:p>
            <a:pPr indent="0" lvl="0" marL="0" marR="0" rtl="0" algn="l">
              <a:lnSpc>
                <a:spcPct val="186956"/>
              </a:lnSpc>
              <a:spcBef>
                <a:spcPts val="0"/>
              </a:spcBef>
              <a:spcAft>
                <a:spcPts val="0"/>
              </a:spcAft>
              <a:buClr>
                <a:srgbClr val="121520"/>
              </a:buClr>
              <a:buSzPts val="2300"/>
              <a:buFont typeface="Montserrat Black"/>
              <a:buNone/>
            </a:pPr>
            <a:r>
              <a:rPr b="0" i="0" lang="en-US" sz="2300" u="none" cap="none" strike="noStrike">
                <a:solidFill>
                  <a:srgbClr val="121520"/>
                </a:solidFill>
                <a:latin typeface="Montserrat Black"/>
                <a:ea typeface="Montserrat Black"/>
                <a:cs typeface="Montserrat Black"/>
                <a:sym typeface="Montserrat Black"/>
              </a:rPr>
              <a:t>H   </a:t>
            </a:r>
            <a:r>
              <a:rPr b="0" i="0" lang="en-US" sz="2300" u="none" cap="none" strike="noStrike">
                <a:solidFill>
                  <a:srgbClr val="F6B84A"/>
                </a:solidFill>
                <a:latin typeface="Montserrat Black"/>
                <a:ea typeface="Montserrat Black"/>
                <a:cs typeface="Montserrat Black"/>
                <a:sym typeface="Montserrat Black"/>
              </a:rPr>
              <a:t>I</a:t>
            </a:r>
            <a:r>
              <a:rPr b="0" i="0" lang="en-US" sz="2300" u="none" cap="none" strike="noStrike">
                <a:solidFill>
                  <a:srgbClr val="121520"/>
                </a:solidFill>
                <a:latin typeface="Montserrat Black"/>
                <a:ea typeface="Montserrat Black"/>
                <a:cs typeface="Montserrat Black"/>
                <a:sym typeface="Montserrat Black"/>
              </a:rPr>
              <a:t>    F  </a:t>
            </a:r>
            <a:r>
              <a:rPr b="0" i="0" lang="en-US" sz="2300" u="none" cap="none" strike="noStrike">
                <a:solidFill>
                  <a:srgbClr val="F6B84A"/>
                </a:solidFill>
                <a:latin typeface="Montserrat Black"/>
                <a:ea typeface="Montserrat Black"/>
                <a:cs typeface="Montserrat Black"/>
                <a:sym typeface="Montserrat Black"/>
              </a:rPr>
              <a:t> I</a:t>
            </a:r>
            <a:endParaRPr/>
          </a:p>
        </p:txBody>
      </p:sp>
      <p:sp>
        <p:nvSpPr>
          <p:cNvPr id="234" name="Google Shape;234;p27"/>
          <p:cNvSpPr/>
          <p:nvPr/>
        </p:nvSpPr>
        <p:spPr>
          <a:xfrm>
            <a:off x="1060597" y="2388768"/>
            <a:ext cx="1660209" cy="2413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121520"/>
              </a:buClr>
              <a:buSzPts val="900"/>
              <a:buFont typeface="Montserrat"/>
              <a:buNone/>
            </a:pPr>
            <a:r>
              <a:rPr b="0" i="0" lang="en-US" sz="900" u="none" cap="none" strike="noStrike">
                <a:solidFill>
                  <a:srgbClr val="121520"/>
                </a:solidFill>
                <a:latin typeface="Montserrat"/>
                <a:ea typeface="Montserrat"/>
                <a:cs typeface="Montserrat"/>
                <a:sym typeface="Montserrat"/>
              </a:rPr>
              <a:t>Amplifiers and Sound Tech</a:t>
            </a:r>
            <a:endParaRPr/>
          </a:p>
        </p:txBody>
      </p:sp>
      <p:pic>
        <p:nvPicPr>
          <p:cNvPr id="235" name="Google Shape;235;p27"/>
          <p:cNvPicPr preferRelativeResize="0"/>
          <p:nvPr/>
        </p:nvPicPr>
        <p:blipFill rotWithShape="1">
          <a:blip r:embed="rId3">
            <a:alphaModFix/>
          </a:blip>
          <a:srcRect b="0" l="0" r="0" t="0"/>
          <a:stretch/>
        </p:blipFill>
        <p:spPr>
          <a:xfrm>
            <a:off x="1013896" y="789554"/>
            <a:ext cx="1728212" cy="1241186"/>
          </a:xfrm>
          <a:prstGeom prst="rect">
            <a:avLst/>
          </a:prstGeom>
          <a:noFill/>
          <a:ln>
            <a:noFill/>
          </a:ln>
        </p:spPr>
      </p:pic>
      <p:pic>
        <p:nvPicPr>
          <p:cNvPr id="236" name="Google Shape;236;p27"/>
          <p:cNvPicPr preferRelativeResize="0"/>
          <p:nvPr/>
        </p:nvPicPr>
        <p:blipFill rotWithShape="1">
          <a:blip r:embed="rId4">
            <a:alphaModFix/>
          </a:blip>
          <a:srcRect b="0" l="0" r="0" t="0"/>
          <a:stretch/>
        </p:blipFill>
        <p:spPr>
          <a:xfrm>
            <a:off x="12074906" y="10202957"/>
            <a:ext cx="16083788" cy="8804086"/>
          </a:xfrm>
          <a:prstGeom prst="rect">
            <a:avLst/>
          </a:prstGeom>
          <a:noFill/>
          <a:ln>
            <a:noFill/>
          </a:ln>
        </p:spPr>
      </p:pic>
      <p:sp>
        <p:nvSpPr>
          <p:cNvPr id="237" name="Google Shape;237;p27"/>
          <p:cNvSpPr/>
          <p:nvPr/>
        </p:nvSpPr>
        <p:spPr>
          <a:xfrm>
            <a:off x="6995207" y="6583080"/>
            <a:ext cx="4474898" cy="79940"/>
          </a:xfrm>
          <a:prstGeom prst="rect">
            <a:avLst/>
          </a:prstGeom>
          <a:solidFill>
            <a:srgbClr val="F6B84A"/>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B1540C"/>
              </a:buClr>
              <a:buSzPts val="6000"/>
              <a:buFont typeface="Helvetica Neue Light"/>
              <a:buNone/>
            </a:pPr>
            <a:r>
              <a:t/>
            </a:r>
            <a:endParaRPr b="0" i="0" sz="6000" u="none" cap="none" strike="noStrike">
              <a:solidFill>
                <a:srgbClr val="B55462"/>
              </a:solidFill>
              <a:latin typeface="Lobster"/>
              <a:ea typeface="Lobster"/>
              <a:cs typeface="Lobster"/>
              <a:sym typeface="Lobster"/>
            </a:endParaRPr>
          </a:p>
        </p:txBody>
      </p:sp>
      <p:sp>
        <p:nvSpPr>
          <p:cNvPr id="238" name="Google Shape;238;p27"/>
          <p:cNvSpPr/>
          <p:nvPr/>
        </p:nvSpPr>
        <p:spPr>
          <a:xfrm>
            <a:off x="4836208" y="6583080"/>
            <a:ext cx="2067801" cy="79940"/>
          </a:xfrm>
          <a:prstGeom prst="rect">
            <a:avLst/>
          </a:prstGeom>
          <a:solidFill>
            <a:srgbClr val="2E2F35"/>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B1540C"/>
              </a:buClr>
              <a:buSzPts val="6000"/>
              <a:buFont typeface="Helvetica Neue Light"/>
              <a:buNone/>
            </a:pPr>
            <a:r>
              <a:t/>
            </a:r>
            <a:endParaRPr b="0" i="0" sz="6000" u="none" cap="none" strike="noStrike">
              <a:solidFill>
                <a:srgbClr val="B55462"/>
              </a:solidFill>
              <a:latin typeface="Lobster"/>
              <a:ea typeface="Lobster"/>
              <a:cs typeface="Lobster"/>
              <a:sym typeface="Lobste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pic>
        <p:nvPicPr>
          <p:cNvPr id="243" name="Google Shape;243;p28"/>
          <p:cNvPicPr preferRelativeResize="0"/>
          <p:nvPr/>
        </p:nvPicPr>
        <p:blipFill rotWithShape="1">
          <a:blip r:embed="rId3">
            <a:alphaModFix/>
          </a:blip>
          <a:srcRect b="0" l="0" r="0" t="0"/>
          <a:stretch/>
        </p:blipFill>
        <p:spPr>
          <a:xfrm>
            <a:off x="-25400" y="0"/>
            <a:ext cx="20573999" cy="13716000"/>
          </a:xfrm>
          <a:prstGeom prst="rect">
            <a:avLst/>
          </a:prstGeom>
          <a:noFill/>
          <a:ln>
            <a:noFill/>
          </a:ln>
        </p:spPr>
      </p:pic>
      <p:sp>
        <p:nvSpPr>
          <p:cNvPr id="244" name="Google Shape;244;p28"/>
          <p:cNvSpPr/>
          <p:nvPr/>
        </p:nvSpPr>
        <p:spPr>
          <a:xfrm>
            <a:off x="11976100" y="-202208"/>
            <a:ext cx="12605347" cy="14120416"/>
          </a:xfrm>
          <a:prstGeom prst="rect">
            <a:avLst/>
          </a:prstGeom>
          <a:solidFill>
            <a:srgbClr val="12152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000"/>
              <a:buFont typeface="Helvetica Neue"/>
              <a:buNone/>
            </a:pPr>
            <a:r>
              <a:t/>
            </a:r>
            <a:endParaRPr b="0" i="0" sz="6000" u="none" cap="none" strike="noStrike">
              <a:solidFill>
                <a:srgbClr val="B55462"/>
              </a:solidFill>
              <a:latin typeface="Lobster"/>
              <a:ea typeface="Lobster"/>
              <a:cs typeface="Lobster"/>
              <a:sym typeface="Lobster"/>
            </a:endParaRPr>
          </a:p>
        </p:txBody>
      </p:sp>
      <p:sp>
        <p:nvSpPr>
          <p:cNvPr id="245" name="Google Shape;245;p28"/>
          <p:cNvSpPr/>
          <p:nvPr/>
        </p:nvSpPr>
        <p:spPr>
          <a:xfrm>
            <a:off x="14677941" y="5772150"/>
            <a:ext cx="5243386" cy="1397001"/>
          </a:xfrm>
          <a:prstGeom prst="rect">
            <a:avLst/>
          </a:prstGeom>
          <a:noFill/>
          <a:ln>
            <a:noFill/>
          </a:ln>
        </p:spPr>
        <p:txBody>
          <a:bodyPr anchorCtr="0" anchor="ctr" bIns="50800" lIns="50800" spcFirstLastPara="1" rIns="50800" wrap="square" tIns="50800">
            <a:noAutofit/>
          </a:bodyPr>
          <a:lstStyle/>
          <a:p>
            <a:pPr indent="0" lvl="0" marL="0" marR="0" rtl="0" algn="l">
              <a:lnSpc>
                <a:spcPct val="150000"/>
              </a:lnSpc>
              <a:spcBef>
                <a:spcPts val="0"/>
              </a:spcBef>
              <a:spcAft>
                <a:spcPts val="0"/>
              </a:spcAft>
              <a:buClr>
                <a:srgbClr val="FFFFFF"/>
              </a:buClr>
              <a:buSzPts val="7700"/>
              <a:buFont typeface="Playfair Display"/>
              <a:buNone/>
            </a:pPr>
            <a:r>
              <a:rPr b="1" i="0" lang="en-US" sz="7700" u="none" cap="none" strike="noStrike">
                <a:solidFill>
                  <a:srgbClr val="FFFFFF"/>
                </a:solidFill>
                <a:latin typeface="Playfair Display"/>
                <a:ea typeface="Playfair Display"/>
                <a:cs typeface="Playfair Display"/>
                <a:sym typeface="Playfair Display"/>
              </a:rPr>
              <a:t>bi-monthly</a:t>
            </a:r>
            <a:endParaRPr/>
          </a:p>
        </p:txBody>
      </p:sp>
      <p:sp>
        <p:nvSpPr>
          <p:cNvPr id="246" name="Google Shape;246;p28"/>
          <p:cNvSpPr/>
          <p:nvPr/>
        </p:nvSpPr>
        <p:spPr>
          <a:xfrm>
            <a:off x="14705373" y="6807200"/>
            <a:ext cx="4874363" cy="1054101"/>
          </a:xfrm>
          <a:prstGeom prst="rect">
            <a:avLst/>
          </a:prstGeom>
          <a:noFill/>
          <a:ln>
            <a:noFill/>
          </a:ln>
        </p:spPr>
        <p:txBody>
          <a:bodyPr anchorCtr="0" anchor="ctr" bIns="50800" lIns="50800" spcFirstLastPara="1" rIns="50800" wrap="square" tIns="50800">
            <a:noAutofit/>
          </a:bodyPr>
          <a:lstStyle/>
          <a:p>
            <a:pPr indent="0" lvl="0" marL="0" marR="0" rtl="0" algn="l">
              <a:lnSpc>
                <a:spcPct val="150000"/>
              </a:lnSpc>
              <a:spcBef>
                <a:spcPts val="0"/>
              </a:spcBef>
              <a:spcAft>
                <a:spcPts val="0"/>
              </a:spcAft>
              <a:buClr>
                <a:srgbClr val="FFFFFF"/>
              </a:buClr>
              <a:buSzPts val="5600"/>
              <a:buFont typeface="Playfair Display"/>
              <a:buNone/>
            </a:pPr>
            <a:r>
              <a:rPr b="1" i="0" lang="en-US" sz="5600" u="none" cap="none" strike="noStrike">
                <a:solidFill>
                  <a:srgbClr val="FFFFFF"/>
                </a:solidFill>
                <a:latin typeface="Playfair Display"/>
                <a:ea typeface="Playfair Display"/>
                <a:cs typeface="Playfair Display"/>
                <a:sym typeface="Playfair Display"/>
              </a:rPr>
              <a:t>board meeting</a:t>
            </a:r>
            <a:endParaRPr/>
          </a:p>
        </p:txBody>
      </p:sp>
      <p:sp>
        <p:nvSpPr>
          <p:cNvPr id="247" name="Google Shape;247;p28"/>
          <p:cNvSpPr/>
          <p:nvPr/>
        </p:nvSpPr>
        <p:spPr>
          <a:xfrm>
            <a:off x="14776969" y="7942262"/>
            <a:ext cx="5223130" cy="19812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3000"/>
              <a:buFont typeface="Montserrat SemiBold"/>
              <a:buNone/>
            </a:pPr>
            <a:r>
              <a:rPr b="0" i="0" lang="en-US" sz="3000" u="none" cap="none" strike="noStrike">
                <a:solidFill>
                  <a:srgbClr val="FFFFFF"/>
                </a:solidFill>
                <a:latin typeface="Montserrat SemiBold"/>
                <a:ea typeface="Montserrat SemiBold"/>
                <a:cs typeface="Montserrat SemiBold"/>
                <a:sym typeface="Montserrat SemiBold"/>
              </a:rPr>
              <a:t>Green Square Restaurant </a:t>
            </a:r>
            <a:endParaRPr/>
          </a:p>
          <a:p>
            <a:pPr indent="0" lvl="0" marL="0" marR="0" rtl="0" algn="l">
              <a:lnSpc>
                <a:spcPct val="100000"/>
              </a:lnSpc>
              <a:spcBef>
                <a:spcPts val="0"/>
              </a:spcBef>
              <a:spcAft>
                <a:spcPts val="0"/>
              </a:spcAft>
              <a:buClr>
                <a:srgbClr val="FFFFFF"/>
              </a:buClr>
              <a:buSzPts val="3000"/>
              <a:buFont typeface="Montserrat SemiBold"/>
              <a:buNone/>
            </a:pPr>
            <a:r>
              <a:rPr b="0" i="0" lang="en-US" sz="3000" u="none" cap="none" strike="noStrike">
                <a:solidFill>
                  <a:srgbClr val="FFFFFF"/>
                </a:solidFill>
                <a:latin typeface="Montserrat SemiBold"/>
                <a:ea typeface="Montserrat SemiBold"/>
                <a:cs typeface="Montserrat SemiBold"/>
                <a:sym typeface="Montserrat SemiBold"/>
              </a:rPr>
              <a:t>July 20, 2020</a:t>
            </a:r>
            <a:endParaRPr/>
          </a:p>
          <a:p>
            <a:pPr indent="0" lvl="0" marL="0" marR="0" rtl="0" algn="l">
              <a:lnSpc>
                <a:spcPct val="100000"/>
              </a:lnSpc>
              <a:spcBef>
                <a:spcPts val="0"/>
              </a:spcBef>
              <a:spcAft>
                <a:spcPts val="0"/>
              </a:spcAft>
              <a:buClr>
                <a:srgbClr val="FFFFFF"/>
              </a:buClr>
              <a:buSzPts val="3000"/>
              <a:buFont typeface="Montserrat SemiBold"/>
              <a:buNone/>
            </a:pPr>
            <a:r>
              <a:rPr b="0" i="0" lang="en-US" sz="3000" u="none" cap="none" strike="noStrike">
                <a:solidFill>
                  <a:srgbClr val="FFFFFF"/>
                </a:solidFill>
                <a:latin typeface="Montserrat SemiBold"/>
                <a:ea typeface="Montserrat SemiBold"/>
                <a:cs typeface="Montserrat SemiBold"/>
                <a:sym typeface="Montserrat SemiBold"/>
              </a:rPr>
              <a:t>12pm to 6pm</a:t>
            </a:r>
            <a:endParaRPr/>
          </a:p>
        </p:txBody>
      </p:sp>
      <p:sp>
        <p:nvSpPr>
          <p:cNvPr id="248" name="Google Shape;248;p28"/>
          <p:cNvSpPr/>
          <p:nvPr/>
        </p:nvSpPr>
        <p:spPr>
          <a:xfrm>
            <a:off x="59971" y="8546362"/>
            <a:ext cx="4320541" cy="51816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30000"/>
              <a:buFont typeface="Playfair Display"/>
              <a:buNone/>
            </a:pPr>
            <a:r>
              <a:rPr b="1" i="0" lang="en-US" sz="30000" u="none" cap="none" strike="noStrike">
                <a:solidFill>
                  <a:srgbClr val="FFFFFF"/>
                </a:solidFill>
                <a:latin typeface="Playfair Display"/>
                <a:ea typeface="Playfair Display"/>
                <a:cs typeface="Playfair Display"/>
                <a:sym typeface="Playfair Display"/>
              </a:rPr>
              <a:t>05</a:t>
            </a:r>
            <a:endParaRPr/>
          </a:p>
        </p:txBody>
      </p:sp>
      <p:sp>
        <p:nvSpPr>
          <p:cNvPr id="249" name="Google Shape;249;p28"/>
          <p:cNvSpPr/>
          <p:nvPr/>
        </p:nvSpPr>
        <p:spPr>
          <a:xfrm>
            <a:off x="1068986" y="2027319"/>
            <a:ext cx="1618032" cy="457201"/>
          </a:xfrm>
          <a:prstGeom prst="rect">
            <a:avLst/>
          </a:prstGeom>
          <a:noFill/>
          <a:ln>
            <a:noFill/>
          </a:ln>
        </p:spPr>
        <p:txBody>
          <a:bodyPr anchorCtr="0" anchor="ctr" bIns="50800" lIns="50800" spcFirstLastPara="1" rIns="50800" wrap="square" tIns="50800">
            <a:noAutofit/>
          </a:bodyPr>
          <a:lstStyle/>
          <a:p>
            <a:pPr indent="0" lvl="0" marL="0" marR="0" rtl="0" algn="l">
              <a:lnSpc>
                <a:spcPct val="186956"/>
              </a:lnSpc>
              <a:spcBef>
                <a:spcPts val="0"/>
              </a:spcBef>
              <a:spcAft>
                <a:spcPts val="0"/>
              </a:spcAft>
              <a:buClr>
                <a:srgbClr val="FFFFFF"/>
              </a:buClr>
              <a:buSzPts val="2300"/>
              <a:buFont typeface="Montserrat Black"/>
              <a:buNone/>
            </a:pPr>
            <a:r>
              <a:rPr b="0" i="0" lang="en-US" sz="2300" u="none" cap="none" strike="noStrike">
                <a:solidFill>
                  <a:srgbClr val="FFFFFF"/>
                </a:solidFill>
                <a:latin typeface="Montserrat Black"/>
                <a:ea typeface="Montserrat Black"/>
                <a:cs typeface="Montserrat Black"/>
                <a:sym typeface="Montserrat Black"/>
              </a:rPr>
              <a:t>H</a:t>
            </a:r>
            <a:r>
              <a:rPr b="0" i="0" lang="en-US" sz="2300" u="none" cap="none" strike="noStrike">
                <a:solidFill>
                  <a:srgbClr val="121520"/>
                </a:solidFill>
                <a:latin typeface="Montserrat Black"/>
                <a:ea typeface="Montserrat Black"/>
                <a:cs typeface="Montserrat Black"/>
                <a:sym typeface="Montserrat Black"/>
              </a:rPr>
              <a:t>   </a:t>
            </a:r>
            <a:r>
              <a:rPr b="0" i="0" lang="en-US" sz="2300" u="none" cap="none" strike="noStrike">
                <a:solidFill>
                  <a:srgbClr val="F6B84A"/>
                </a:solidFill>
                <a:latin typeface="Montserrat Black"/>
                <a:ea typeface="Montserrat Black"/>
                <a:cs typeface="Montserrat Black"/>
                <a:sym typeface="Montserrat Black"/>
              </a:rPr>
              <a:t>I</a:t>
            </a:r>
            <a:r>
              <a:rPr b="0" i="0" lang="en-US" sz="2300" u="none" cap="none" strike="noStrike">
                <a:solidFill>
                  <a:srgbClr val="121520"/>
                </a:solidFill>
                <a:latin typeface="Montserrat Black"/>
                <a:ea typeface="Montserrat Black"/>
                <a:cs typeface="Montserrat Black"/>
                <a:sym typeface="Montserrat Black"/>
              </a:rPr>
              <a:t>    </a:t>
            </a:r>
            <a:r>
              <a:rPr b="0" i="0" lang="en-US" sz="2300" u="none" cap="none" strike="noStrike">
                <a:solidFill>
                  <a:srgbClr val="FFFFFF"/>
                </a:solidFill>
                <a:latin typeface="Montserrat Black"/>
                <a:ea typeface="Montserrat Black"/>
                <a:cs typeface="Montserrat Black"/>
                <a:sym typeface="Montserrat Black"/>
              </a:rPr>
              <a:t>F</a:t>
            </a:r>
            <a:r>
              <a:rPr b="0" i="0" lang="en-US" sz="2300" u="none" cap="none" strike="noStrike">
                <a:solidFill>
                  <a:srgbClr val="121520"/>
                </a:solidFill>
                <a:latin typeface="Montserrat Black"/>
                <a:ea typeface="Montserrat Black"/>
                <a:cs typeface="Montserrat Black"/>
                <a:sym typeface="Montserrat Black"/>
              </a:rPr>
              <a:t>  </a:t>
            </a:r>
            <a:r>
              <a:rPr b="0" i="0" lang="en-US" sz="2300" u="none" cap="none" strike="noStrike">
                <a:solidFill>
                  <a:srgbClr val="F6B84A"/>
                </a:solidFill>
                <a:latin typeface="Montserrat Black"/>
                <a:ea typeface="Montserrat Black"/>
                <a:cs typeface="Montserrat Black"/>
                <a:sym typeface="Montserrat Black"/>
              </a:rPr>
              <a:t> I</a:t>
            </a:r>
            <a:endParaRPr/>
          </a:p>
        </p:txBody>
      </p:sp>
      <p:sp>
        <p:nvSpPr>
          <p:cNvPr id="250" name="Google Shape;250;p28"/>
          <p:cNvSpPr/>
          <p:nvPr/>
        </p:nvSpPr>
        <p:spPr>
          <a:xfrm>
            <a:off x="1060597" y="2388768"/>
            <a:ext cx="1660209" cy="2413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900"/>
              <a:buFont typeface="Montserrat"/>
              <a:buNone/>
            </a:pPr>
            <a:r>
              <a:rPr b="0" i="0" lang="en-US" sz="900" u="none" cap="none" strike="noStrike">
                <a:solidFill>
                  <a:srgbClr val="FFFFFF"/>
                </a:solidFill>
                <a:latin typeface="Montserrat"/>
                <a:ea typeface="Montserrat"/>
                <a:cs typeface="Montserrat"/>
                <a:sym typeface="Montserrat"/>
              </a:rPr>
              <a:t>Amplifiers and Sound Tech</a:t>
            </a:r>
            <a:endParaRPr/>
          </a:p>
        </p:txBody>
      </p:sp>
      <p:pic>
        <p:nvPicPr>
          <p:cNvPr id="251" name="Google Shape;251;p28"/>
          <p:cNvPicPr preferRelativeResize="0"/>
          <p:nvPr/>
        </p:nvPicPr>
        <p:blipFill rotWithShape="1">
          <a:blip r:embed="rId4">
            <a:alphaModFix/>
          </a:blip>
          <a:srcRect b="0" l="0" r="0" t="0"/>
          <a:stretch/>
        </p:blipFill>
        <p:spPr>
          <a:xfrm>
            <a:off x="1047897" y="788606"/>
            <a:ext cx="1660209" cy="119234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29"/>
          <p:cNvSpPr/>
          <p:nvPr/>
        </p:nvSpPr>
        <p:spPr>
          <a:xfrm>
            <a:off x="4769966" y="6789737"/>
            <a:ext cx="15170671" cy="11303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121520"/>
              </a:buClr>
              <a:buSzPts val="2200"/>
              <a:buFont typeface="Montserrat Light"/>
              <a:buNone/>
            </a:pPr>
            <a:r>
              <a:rPr b="0" i="0" lang="en-US" sz="2200" u="none" cap="none" strike="noStrike">
                <a:solidFill>
                  <a:srgbClr val="121520"/>
                </a:solidFill>
                <a:latin typeface="Montserrat Light"/>
                <a:ea typeface="Montserrat Light"/>
                <a:cs typeface="Montserrat Light"/>
                <a:sym typeface="Montserrat Light"/>
              </a:rPr>
              <a:t>Monthly fundraising meeting will be held at the Hi Fi Amplifiers and Sound Tech CEO Meeting Room on January 11, 2021 from 12pm to 6pm. This monthly fundraising meeting is aimed to develop the upcoming and pending fundraising projects developed and co-organized by the company. </a:t>
            </a:r>
            <a:endParaRPr/>
          </a:p>
        </p:txBody>
      </p:sp>
      <p:sp>
        <p:nvSpPr>
          <p:cNvPr id="257" name="Google Shape;257;p29"/>
          <p:cNvSpPr/>
          <p:nvPr/>
        </p:nvSpPr>
        <p:spPr>
          <a:xfrm>
            <a:off x="4750675" y="5211750"/>
            <a:ext cx="9841500" cy="11175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121520"/>
              </a:buClr>
              <a:buSzPts val="6000"/>
              <a:buFont typeface="Playfair Display"/>
              <a:buNone/>
            </a:pPr>
            <a:r>
              <a:rPr b="1" i="0" lang="en-US" sz="6000" u="none" cap="none" strike="noStrike">
                <a:solidFill>
                  <a:srgbClr val="121520"/>
                </a:solidFill>
                <a:latin typeface="Playfair Display"/>
                <a:ea typeface="Playfair Display"/>
                <a:cs typeface="Playfair Display"/>
                <a:sym typeface="Playfair Display"/>
              </a:rPr>
              <a:t>bi-monthly board meeting</a:t>
            </a:r>
            <a:endParaRPr/>
          </a:p>
        </p:txBody>
      </p:sp>
      <p:sp>
        <p:nvSpPr>
          <p:cNvPr id="258" name="Google Shape;258;p29"/>
          <p:cNvSpPr/>
          <p:nvPr/>
        </p:nvSpPr>
        <p:spPr>
          <a:xfrm>
            <a:off x="1068986" y="2027319"/>
            <a:ext cx="1618032" cy="457201"/>
          </a:xfrm>
          <a:prstGeom prst="rect">
            <a:avLst/>
          </a:prstGeom>
          <a:noFill/>
          <a:ln>
            <a:noFill/>
          </a:ln>
        </p:spPr>
        <p:txBody>
          <a:bodyPr anchorCtr="0" anchor="ctr" bIns="50800" lIns="50800" spcFirstLastPara="1" rIns="50800" wrap="square" tIns="50800">
            <a:noAutofit/>
          </a:bodyPr>
          <a:lstStyle/>
          <a:p>
            <a:pPr indent="0" lvl="0" marL="0" marR="0" rtl="0" algn="l">
              <a:lnSpc>
                <a:spcPct val="186956"/>
              </a:lnSpc>
              <a:spcBef>
                <a:spcPts val="0"/>
              </a:spcBef>
              <a:spcAft>
                <a:spcPts val="0"/>
              </a:spcAft>
              <a:buClr>
                <a:srgbClr val="121520"/>
              </a:buClr>
              <a:buSzPts val="2300"/>
              <a:buFont typeface="Montserrat Black"/>
              <a:buNone/>
            </a:pPr>
            <a:r>
              <a:rPr b="0" i="0" lang="en-US" sz="2300" u="none" cap="none" strike="noStrike">
                <a:solidFill>
                  <a:srgbClr val="121520"/>
                </a:solidFill>
                <a:latin typeface="Montserrat Black"/>
                <a:ea typeface="Montserrat Black"/>
                <a:cs typeface="Montserrat Black"/>
                <a:sym typeface="Montserrat Black"/>
              </a:rPr>
              <a:t>H   </a:t>
            </a:r>
            <a:r>
              <a:rPr b="0" i="0" lang="en-US" sz="2300" u="none" cap="none" strike="noStrike">
                <a:solidFill>
                  <a:srgbClr val="F6B84A"/>
                </a:solidFill>
                <a:latin typeface="Montserrat Black"/>
                <a:ea typeface="Montserrat Black"/>
                <a:cs typeface="Montserrat Black"/>
                <a:sym typeface="Montserrat Black"/>
              </a:rPr>
              <a:t>I</a:t>
            </a:r>
            <a:r>
              <a:rPr b="0" i="0" lang="en-US" sz="2300" u="none" cap="none" strike="noStrike">
                <a:solidFill>
                  <a:srgbClr val="121520"/>
                </a:solidFill>
                <a:latin typeface="Montserrat Black"/>
                <a:ea typeface="Montserrat Black"/>
                <a:cs typeface="Montserrat Black"/>
                <a:sym typeface="Montserrat Black"/>
              </a:rPr>
              <a:t>    F  </a:t>
            </a:r>
            <a:r>
              <a:rPr b="0" i="0" lang="en-US" sz="2300" u="none" cap="none" strike="noStrike">
                <a:solidFill>
                  <a:srgbClr val="F6B84A"/>
                </a:solidFill>
                <a:latin typeface="Montserrat Black"/>
                <a:ea typeface="Montserrat Black"/>
                <a:cs typeface="Montserrat Black"/>
                <a:sym typeface="Montserrat Black"/>
              </a:rPr>
              <a:t> I</a:t>
            </a:r>
            <a:endParaRPr/>
          </a:p>
        </p:txBody>
      </p:sp>
      <p:sp>
        <p:nvSpPr>
          <p:cNvPr id="259" name="Google Shape;259;p29"/>
          <p:cNvSpPr/>
          <p:nvPr/>
        </p:nvSpPr>
        <p:spPr>
          <a:xfrm>
            <a:off x="1060597" y="2388768"/>
            <a:ext cx="1660209" cy="2413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121520"/>
              </a:buClr>
              <a:buSzPts val="900"/>
              <a:buFont typeface="Montserrat"/>
              <a:buNone/>
            </a:pPr>
            <a:r>
              <a:rPr b="0" i="0" lang="en-US" sz="900" u="none" cap="none" strike="noStrike">
                <a:solidFill>
                  <a:srgbClr val="121520"/>
                </a:solidFill>
                <a:latin typeface="Montserrat"/>
                <a:ea typeface="Montserrat"/>
                <a:cs typeface="Montserrat"/>
                <a:sym typeface="Montserrat"/>
              </a:rPr>
              <a:t>Amplifiers and Sound Tech</a:t>
            </a:r>
            <a:endParaRPr/>
          </a:p>
        </p:txBody>
      </p:sp>
      <p:pic>
        <p:nvPicPr>
          <p:cNvPr id="260" name="Google Shape;260;p29"/>
          <p:cNvPicPr preferRelativeResize="0"/>
          <p:nvPr/>
        </p:nvPicPr>
        <p:blipFill rotWithShape="1">
          <a:blip r:embed="rId3">
            <a:alphaModFix/>
          </a:blip>
          <a:srcRect b="0" l="0" r="0" t="0"/>
          <a:stretch/>
        </p:blipFill>
        <p:spPr>
          <a:xfrm>
            <a:off x="1013896" y="789554"/>
            <a:ext cx="1728212" cy="1241186"/>
          </a:xfrm>
          <a:prstGeom prst="rect">
            <a:avLst/>
          </a:prstGeom>
          <a:noFill/>
          <a:ln>
            <a:noFill/>
          </a:ln>
        </p:spPr>
      </p:pic>
      <p:pic>
        <p:nvPicPr>
          <p:cNvPr id="261" name="Google Shape;261;p29"/>
          <p:cNvPicPr preferRelativeResize="0"/>
          <p:nvPr/>
        </p:nvPicPr>
        <p:blipFill rotWithShape="1">
          <a:blip r:embed="rId4">
            <a:alphaModFix/>
          </a:blip>
          <a:srcRect b="0" l="0" r="0" t="0"/>
          <a:stretch/>
        </p:blipFill>
        <p:spPr>
          <a:xfrm>
            <a:off x="12074906" y="10202957"/>
            <a:ext cx="16083788" cy="8804086"/>
          </a:xfrm>
          <a:prstGeom prst="rect">
            <a:avLst/>
          </a:prstGeom>
          <a:noFill/>
          <a:ln>
            <a:noFill/>
          </a:ln>
        </p:spPr>
      </p:pic>
      <p:sp>
        <p:nvSpPr>
          <p:cNvPr id="262" name="Google Shape;262;p29"/>
          <p:cNvSpPr/>
          <p:nvPr/>
        </p:nvSpPr>
        <p:spPr>
          <a:xfrm>
            <a:off x="6969807" y="6443380"/>
            <a:ext cx="4474898" cy="79940"/>
          </a:xfrm>
          <a:prstGeom prst="rect">
            <a:avLst/>
          </a:prstGeom>
          <a:solidFill>
            <a:srgbClr val="F6B84A"/>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B1540C"/>
              </a:buClr>
              <a:buSzPts val="6000"/>
              <a:buFont typeface="Helvetica Neue Light"/>
              <a:buNone/>
            </a:pPr>
            <a:r>
              <a:t/>
            </a:r>
            <a:endParaRPr b="0" i="0" sz="6000" u="none" cap="none" strike="noStrike">
              <a:solidFill>
                <a:srgbClr val="B55462"/>
              </a:solidFill>
              <a:latin typeface="Lobster"/>
              <a:ea typeface="Lobster"/>
              <a:cs typeface="Lobster"/>
              <a:sym typeface="Lobster"/>
            </a:endParaRPr>
          </a:p>
        </p:txBody>
      </p:sp>
      <p:sp>
        <p:nvSpPr>
          <p:cNvPr id="263" name="Google Shape;263;p29"/>
          <p:cNvSpPr/>
          <p:nvPr/>
        </p:nvSpPr>
        <p:spPr>
          <a:xfrm>
            <a:off x="4810808" y="6443380"/>
            <a:ext cx="2067801" cy="79940"/>
          </a:xfrm>
          <a:prstGeom prst="rect">
            <a:avLst/>
          </a:prstGeom>
          <a:solidFill>
            <a:srgbClr val="2E2F35"/>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B1540C"/>
              </a:buClr>
              <a:buSzPts val="6000"/>
              <a:buFont typeface="Helvetica Neue Light"/>
              <a:buNone/>
            </a:pPr>
            <a:r>
              <a:t/>
            </a:r>
            <a:endParaRPr b="0" i="0" sz="6000" u="none" cap="none" strike="noStrike">
              <a:solidFill>
                <a:srgbClr val="B55462"/>
              </a:solidFill>
              <a:latin typeface="Lobster"/>
              <a:ea typeface="Lobster"/>
              <a:cs typeface="Lobster"/>
              <a:sym typeface="Lobste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30"/>
          <p:cNvSpPr/>
          <p:nvPr/>
        </p:nvSpPr>
        <p:spPr>
          <a:xfrm>
            <a:off x="-240507" y="-176015"/>
            <a:ext cx="24865013" cy="14068030"/>
          </a:xfrm>
          <a:prstGeom prst="rect">
            <a:avLst/>
          </a:prstGeom>
          <a:solidFill>
            <a:srgbClr val="12152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000"/>
              <a:buFont typeface="Helvetica Neue"/>
              <a:buNone/>
            </a:pPr>
            <a:r>
              <a:t/>
            </a:r>
            <a:endParaRPr b="0" i="0" sz="6000" u="none" cap="none" strike="noStrike">
              <a:solidFill>
                <a:srgbClr val="B55462"/>
              </a:solidFill>
              <a:latin typeface="Lobster"/>
              <a:ea typeface="Lobster"/>
              <a:cs typeface="Lobster"/>
              <a:sym typeface="Lobster"/>
            </a:endParaRPr>
          </a:p>
        </p:txBody>
      </p:sp>
      <p:sp>
        <p:nvSpPr>
          <p:cNvPr id="269" name="Google Shape;269;p30"/>
          <p:cNvSpPr/>
          <p:nvPr/>
        </p:nvSpPr>
        <p:spPr>
          <a:xfrm>
            <a:off x="9859222" y="5899150"/>
            <a:ext cx="6328551" cy="1917701"/>
          </a:xfrm>
          <a:prstGeom prst="rect">
            <a:avLst/>
          </a:prstGeom>
          <a:noFill/>
          <a:ln>
            <a:noFill/>
          </a:ln>
        </p:spPr>
        <p:txBody>
          <a:bodyPr anchorCtr="0" anchor="t" bIns="50800" lIns="50800" spcFirstLastPara="1" rIns="50800" wrap="square" tIns="50800">
            <a:noAutofit/>
          </a:bodyPr>
          <a:lstStyle/>
          <a:p>
            <a:pPr indent="0" lvl="0" marL="0" marR="0" rtl="0" algn="l">
              <a:lnSpc>
                <a:spcPct val="150000"/>
              </a:lnSpc>
              <a:spcBef>
                <a:spcPts val="0"/>
              </a:spcBef>
              <a:spcAft>
                <a:spcPts val="0"/>
              </a:spcAft>
              <a:buClr>
                <a:srgbClr val="FFFFFF"/>
              </a:buClr>
              <a:buSzPts val="10700"/>
              <a:buFont typeface="Playfair Display"/>
              <a:buNone/>
            </a:pPr>
            <a:r>
              <a:rPr b="1" i="0" lang="en-US" sz="10700" u="none" cap="none" strike="noStrike">
                <a:solidFill>
                  <a:srgbClr val="FFFFFF"/>
                </a:solidFill>
                <a:latin typeface="Playfair Display"/>
                <a:ea typeface="Playfair Display"/>
                <a:cs typeface="Playfair Display"/>
                <a:sym typeface="Playfair Display"/>
              </a:rPr>
              <a:t>testimony</a:t>
            </a:r>
            <a:endParaRPr/>
          </a:p>
        </p:txBody>
      </p:sp>
      <p:sp>
        <p:nvSpPr>
          <p:cNvPr id="270" name="Google Shape;270;p30"/>
          <p:cNvSpPr/>
          <p:nvPr/>
        </p:nvSpPr>
        <p:spPr>
          <a:xfrm>
            <a:off x="1068986" y="2027319"/>
            <a:ext cx="1618032" cy="457201"/>
          </a:xfrm>
          <a:prstGeom prst="rect">
            <a:avLst/>
          </a:prstGeom>
          <a:noFill/>
          <a:ln>
            <a:noFill/>
          </a:ln>
        </p:spPr>
        <p:txBody>
          <a:bodyPr anchorCtr="0" anchor="ctr" bIns="50800" lIns="50800" spcFirstLastPara="1" rIns="50800" wrap="square" tIns="50800">
            <a:noAutofit/>
          </a:bodyPr>
          <a:lstStyle/>
          <a:p>
            <a:pPr indent="0" lvl="0" marL="0" marR="0" rtl="0" algn="l">
              <a:lnSpc>
                <a:spcPct val="186956"/>
              </a:lnSpc>
              <a:spcBef>
                <a:spcPts val="0"/>
              </a:spcBef>
              <a:spcAft>
                <a:spcPts val="0"/>
              </a:spcAft>
              <a:buClr>
                <a:srgbClr val="FFFFFF"/>
              </a:buClr>
              <a:buSzPts val="2300"/>
              <a:buFont typeface="Montserrat Black"/>
              <a:buNone/>
            </a:pPr>
            <a:r>
              <a:rPr b="0" i="0" lang="en-US" sz="2300" u="none" cap="none" strike="noStrike">
                <a:solidFill>
                  <a:srgbClr val="FFFFFF"/>
                </a:solidFill>
                <a:latin typeface="Montserrat Black"/>
                <a:ea typeface="Montserrat Black"/>
                <a:cs typeface="Montserrat Black"/>
                <a:sym typeface="Montserrat Black"/>
              </a:rPr>
              <a:t>H</a:t>
            </a:r>
            <a:r>
              <a:rPr b="0" i="0" lang="en-US" sz="2300" u="none" cap="none" strike="noStrike">
                <a:solidFill>
                  <a:srgbClr val="121520"/>
                </a:solidFill>
                <a:latin typeface="Montserrat Black"/>
                <a:ea typeface="Montserrat Black"/>
                <a:cs typeface="Montserrat Black"/>
                <a:sym typeface="Montserrat Black"/>
              </a:rPr>
              <a:t>   </a:t>
            </a:r>
            <a:r>
              <a:rPr b="0" i="0" lang="en-US" sz="2300" u="none" cap="none" strike="noStrike">
                <a:solidFill>
                  <a:srgbClr val="F6B84A"/>
                </a:solidFill>
                <a:latin typeface="Montserrat Black"/>
                <a:ea typeface="Montserrat Black"/>
                <a:cs typeface="Montserrat Black"/>
                <a:sym typeface="Montserrat Black"/>
              </a:rPr>
              <a:t>I</a:t>
            </a:r>
            <a:r>
              <a:rPr b="0" i="0" lang="en-US" sz="2300" u="none" cap="none" strike="noStrike">
                <a:solidFill>
                  <a:srgbClr val="121520"/>
                </a:solidFill>
                <a:latin typeface="Montserrat Black"/>
                <a:ea typeface="Montserrat Black"/>
                <a:cs typeface="Montserrat Black"/>
                <a:sym typeface="Montserrat Black"/>
              </a:rPr>
              <a:t>    </a:t>
            </a:r>
            <a:r>
              <a:rPr b="0" i="0" lang="en-US" sz="2300" u="none" cap="none" strike="noStrike">
                <a:solidFill>
                  <a:srgbClr val="FFFFFF"/>
                </a:solidFill>
                <a:latin typeface="Montserrat Black"/>
                <a:ea typeface="Montserrat Black"/>
                <a:cs typeface="Montserrat Black"/>
                <a:sym typeface="Montserrat Black"/>
              </a:rPr>
              <a:t>F</a:t>
            </a:r>
            <a:r>
              <a:rPr b="0" i="0" lang="en-US" sz="2300" u="none" cap="none" strike="noStrike">
                <a:solidFill>
                  <a:srgbClr val="121520"/>
                </a:solidFill>
                <a:latin typeface="Montserrat Black"/>
                <a:ea typeface="Montserrat Black"/>
                <a:cs typeface="Montserrat Black"/>
                <a:sym typeface="Montserrat Black"/>
              </a:rPr>
              <a:t>  </a:t>
            </a:r>
            <a:r>
              <a:rPr b="0" i="0" lang="en-US" sz="2300" u="none" cap="none" strike="noStrike">
                <a:solidFill>
                  <a:srgbClr val="F6B84A"/>
                </a:solidFill>
                <a:latin typeface="Montserrat Black"/>
                <a:ea typeface="Montserrat Black"/>
                <a:cs typeface="Montserrat Black"/>
                <a:sym typeface="Montserrat Black"/>
              </a:rPr>
              <a:t> I</a:t>
            </a:r>
            <a:endParaRPr/>
          </a:p>
        </p:txBody>
      </p:sp>
      <p:sp>
        <p:nvSpPr>
          <p:cNvPr id="271" name="Google Shape;271;p30"/>
          <p:cNvSpPr/>
          <p:nvPr/>
        </p:nvSpPr>
        <p:spPr>
          <a:xfrm>
            <a:off x="1060597" y="2388768"/>
            <a:ext cx="1660209" cy="2413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900"/>
              <a:buFont typeface="Montserrat"/>
              <a:buNone/>
            </a:pPr>
            <a:r>
              <a:rPr b="0" i="0" lang="en-US" sz="900" u="none" cap="none" strike="noStrike">
                <a:solidFill>
                  <a:srgbClr val="FFFFFF"/>
                </a:solidFill>
                <a:latin typeface="Montserrat"/>
                <a:ea typeface="Montserrat"/>
                <a:cs typeface="Montserrat"/>
                <a:sym typeface="Montserrat"/>
              </a:rPr>
              <a:t>Amplifiers and Sound Tech</a:t>
            </a:r>
            <a:endParaRPr/>
          </a:p>
        </p:txBody>
      </p:sp>
      <p:pic>
        <p:nvPicPr>
          <p:cNvPr id="272" name="Google Shape;272;p30"/>
          <p:cNvPicPr preferRelativeResize="0"/>
          <p:nvPr/>
        </p:nvPicPr>
        <p:blipFill rotWithShape="1">
          <a:blip r:embed="rId3">
            <a:alphaModFix/>
          </a:blip>
          <a:srcRect b="0" l="0" r="0" t="0"/>
          <a:stretch/>
        </p:blipFill>
        <p:spPr>
          <a:xfrm>
            <a:off x="1047897" y="788606"/>
            <a:ext cx="1660209" cy="1192346"/>
          </a:xfrm>
          <a:prstGeom prst="rect">
            <a:avLst/>
          </a:prstGeom>
          <a:noFill/>
          <a:ln>
            <a:noFill/>
          </a:ln>
        </p:spPr>
      </p:pic>
      <p:sp>
        <p:nvSpPr>
          <p:cNvPr id="273" name="Google Shape;273;p30"/>
          <p:cNvSpPr/>
          <p:nvPr/>
        </p:nvSpPr>
        <p:spPr>
          <a:xfrm>
            <a:off x="7789827" y="5962649"/>
            <a:ext cx="1645921" cy="1790701"/>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FFFFFF"/>
              </a:buClr>
              <a:buSzPts val="10000"/>
              <a:buFont typeface="Playfair Display"/>
              <a:buNone/>
            </a:pPr>
            <a:r>
              <a:rPr b="1" i="0" lang="en-US" sz="10000" u="none" cap="none" strike="noStrike">
                <a:solidFill>
                  <a:srgbClr val="FFFFFF"/>
                </a:solidFill>
                <a:latin typeface="Playfair Display"/>
                <a:ea typeface="Playfair Display"/>
                <a:cs typeface="Playfair Display"/>
                <a:sym typeface="Playfair Display"/>
              </a:rPr>
              <a:t>06</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pic>
        <p:nvPicPr>
          <p:cNvPr id="278" name="Google Shape;278;p31"/>
          <p:cNvPicPr preferRelativeResize="0"/>
          <p:nvPr/>
        </p:nvPicPr>
        <p:blipFill rotWithShape="1">
          <a:blip r:embed="rId3">
            <a:alphaModFix/>
          </a:blip>
          <a:srcRect b="0" l="11752" r="19769" t="53"/>
          <a:stretch/>
        </p:blipFill>
        <p:spPr>
          <a:xfrm>
            <a:off x="-25264" y="-50838"/>
            <a:ext cx="14209513" cy="13825114"/>
          </a:xfrm>
          <a:prstGeom prst="rect">
            <a:avLst/>
          </a:prstGeom>
          <a:noFill/>
          <a:ln>
            <a:noFill/>
          </a:ln>
        </p:spPr>
      </p:pic>
      <p:sp>
        <p:nvSpPr>
          <p:cNvPr id="279" name="Google Shape;279;p31"/>
          <p:cNvSpPr/>
          <p:nvPr/>
        </p:nvSpPr>
        <p:spPr>
          <a:xfrm>
            <a:off x="12870011" y="1977975"/>
            <a:ext cx="8053307" cy="9760050"/>
          </a:xfrm>
          <a:prstGeom prst="rect">
            <a:avLst/>
          </a:prstGeom>
          <a:solidFill>
            <a:srgbClr val="FFFFFF"/>
          </a:solidFill>
          <a:ln>
            <a:noFill/>
          </a:ln>
          <a:effectLst>
            <a:outerShdw blurRad="279400" rotWithShape="0" dir="2409630" dist="122942">
              <a:srgbClr val="000000">
                <a:alpha val="49803"/>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000"/>
              <a:buFont typeface="Helvetica Neue"/>
              <a:buNone/>
            </a:pPr>
            <a:r>
              <a:t/>
            </a:r>
            <a:endParaRPr b="0" i="0" sz="6000" u="none" cap="none" strike="noStrike">
              <a:solidFill>
                <a:srgbClr val="B55462"/>
              </a:solidFill>
              <a:latin typeface="Lobster"/>
              <a:ea typeface="Lobster"/>
              <a:cs typeface="Lobster"/>
              <a:sym typeface="Lobster"/>
            </a:endParaRPr>
          </a:p>
        </p:txBody>
      </p:sp>
      <p:sp>
        <p:nvSpPr>
          <p:cNvPr id="280" name="Google Shape;280;p31"/>
          <p:cNvSpPr/>
          <p:nvPr/>
        </p:nvSpPr>
        <p:spPr>
          <a:xfrm>
            <a:off x="14501803" y="5694590"/>
            <a:ext cx="5221524" cy="11303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2200"/>
              <a:buFont typeface="Montserrat Light"/>
              <a:buNone/>
            </a:pPr>
            <a:r>
              <a:rPr b="0" i="0" lang="en-US" sz="2200" u="none" cap="none" strike="noStrike">
                <a:solidFill>
                  <a:srgbClr val="000000"/>
                </a:solidFill>
                <a:latin typeface="Montserrat Light"/>
                <a:ea typeface="Montserrat Light"/>
                <a:cs typeface="Montserrat Light"/>
                <a:sym typeface="Montserrat Light"/>
              </a:rPr>
              <a:t>A word to describe for all of their produced products in the market: SUPERB!.</a:t>
            </a:r>
            <a:endParaRPr/>
          </a:p>
        </p:txBody>
      </p:sp>
      <p:sp>
        <p:nvSpPr>
          <p:cNvPr id="281" name="Google Shape;281;p31"/>
          <p:cNvSpPr/>
          <p:nvPr/>
        </p:nvSpPr>
        <p:spPr>
          <a:xfrm>
            <a:off x="14425286" y="3714750"/>
            <a:ext cx="1036321" cy="32004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6B84A"/>
              </a:buClr>
              <a:buSzPts val="20000"/>
              <a:buFont typeface="Montserrat"/>
              <a:buNone/>
            </a:pPr>
            <a:r>
              <a:rPr b="0" i="0" lang="en-US" sz="20000" u="none" cap="none" strike="noStrike">
                <a:solidFill>
                  <a:srgbClr val="F6B84A"/>
                </a:solidFill>
                <a:latin typeface="Montserrat"/>
                <a:ea typeface="Montserrat"/>
                <a:cs typeface="Montserrat"/>
                <a:sym typeface="Montserrat"/>
              </a:rPr>
              <a:t>“</a:t>
            </a:r>
            <a:endParaRPr/>
          </a:p>
        </p:txBody>
      </p:sp>
      <p:sp>
        <p:nvSpPr>
          <p:cNvPr id="282" name="Google Shape;282;p31"/>
          <p:cNvSpPr/>
          <p:nvPr/>
        </p:nvSpPr>
        <p:spPr>
          <a:xfrm>
            <a:off x="18369545" y="7994650"/>
            <a:ext cx="1036321" cy="32004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6B84A"/>
              </a:buClr>
              <a:buSzPts val="20000"/>
              <a:buFont typeface="Montserrat"/>
              <a:buNone/>
            </a:pPr>
            <a:r>
              <a:rPr b="0" i="0" lang="en-US" sz="20000" u="none" cap="none" strike="noStrike">
                <a:solidFill>
                  <a:srgbClr val="F6B84A"/>
                </a:solidFill>
                <a:latin typeface="Montserrat"/>
                <a:ea typeface="Montserrat"/>
                <a:cs typeface="Montserrat"/>
                <a:sym typeface="Montserrat"/>
              </a:rPr>
              <a:t>”</a:t>
            </a:r>
            <a:endParaRPr/>
          </a:p>
        </p:txBody>
      </p:sp>
      <p:sp>
        <p:nvSpPr>
          <p:cNvPr id="283" name="Google Shape;283;p31"/>
          <p:cNvSpPr/>
          <p:nvPr/>
        </p:nvSpPr>
        <p:spPr>
          <a:xfrm>
            <a:off x="14461439" y="7082015"/>
            <a:ext cx="3776854" cy="15113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3000"/>
              <a:buFont typeface="Montserrat"/>
              <a:buNone/>
            </a:pPr>
            <a:r>
              <a:rPr b="1" i="0" lang="en-US" sz="3000" u="none" cap="none" strike="noStrike">
                <a:solidFill>
                  <a:srgbClr val="000000"/>
                </a:solidFill>
                <a:latin typeface="Montserrat"/>
                <a:ea typeface="Montserrat"/>
                <a:cs typeface="Montserrat"/>
                <a:sym typeface="Montserrat"/>
              </a:rPr>
              <a:t>-Jonathan Jill, 32, </a:t>
            </a:r>
            <a:endParaRPr/>
          </a:p>
          <a:p>
            <a:pPr indent="0" lvl="0" marL="0" marR="0" rtl="0" algn="l">
              <a:lnSpc>
                <a:spcPct val="100000"/>
              </a:lnSpc>
              <a:spcBef>
                <a:spcPts val="0"/>
              </a:spcBef>
              <a:spcAft>
                <a:spcPts val="0"/>
              </a:spcAft>
              <a:buClr>
                <a:srgbClr val="000000"/>
              </a:buClr>
              <a:buSzPts val="3000"/>
              <a:buFont typeface="Montserrat"/>
              <a:buNone/>
            </a:pPr>
            <a:r>
              <a:rPr b="1" i="0" lang="en-US" sz="3000" u="none" cap="none" strike="noStrike">
                <a:solidFill>
                  <a:srgbClr val="000000"/>
                </a:solidFill>
                <a:latin typeface="Montserrat"/>
                <a:ea typeface="Montserrat"/>
                <a:cs typeface="Montserrat"/>
                <a:sym typeface="Montserrat"/>
              </a:rPr>
              <a:t> Band Vocalist</a:t>
            </a:r>
            <a:endParaRPr/>
          </a:p>
        </p:txBody>
      </p:sp>
      <p:sp>
        <p:nvSpPr>
          <p:cNvPr id="284" name="Google Shape;284;p31"/>
          <p:cNvSpPr/>
          <p:nvPr/>
        </p:nvSpPr>
        <p:spPr>
          <a:xfrm>
            <a:off x="1068986" y="2027319"/>
            <a:ext cx="1618032" cy="457201"/>
          </a:xfrm>
          <a:prstGeom prst="rect">
            <a:avLst/>
          </a:prstGeom>
          <a:noFill/>
          <a:ln>
            <a:noFill/>
          </a:ln>
        </p:spPr>
        <p:txBody>
          <a:bodyPr anchorCtr="0" anchor="ctr" bIns="50800" lIns="50800" spcFirstLastPara="1" rIns="50800" wrap="square" tIns="50800">
            <a:noAutofit/>
          </a:bodyPr>
          <a:lstStyle/>
          <a:p>
            <a:pPr indent="0" lvl="0" marL="0" marR="0" rtl="0" algn="l">
              <a:lnSpc>
                <a:spcPct val="186956"/>
              </a:lnSpc>
              <a:spcBef>
                <a:spcPts val="0"/>
              </a:spcBef>
              <a:spcAft>
                <a:spcPts val="0"/>
              </a:spcAft>
              <a:buClr>
                <a:srgbClr val="FFFFFF"/>
              </a:buClr>
              <a:buSzPts val="2300"/>
              <a:buFont typeface="Montserrat Black"/>
              <a:buNone/>
            </a:pPr>
            <a:r>
              <a:rPr b="0" i="0" lang="en-US" sz="2300" u="none" cap="none" strike="noStrike">
                <a:solidFill>
                  <a:srgbClr val="FFFFFF"/>
                </a:solidFill>
                <a:latin typeface="Montserrat Black"/>
                <a:ea typeface="Montserrat Black"/>
                <a:cs typeface="Montserrat Black"/>
                <a:sym typeface="Montserrat Black"/>
              </a:rPr>
              <a:t>H</a:t>
            </a:r>
            <a:r>
              <a:rPr b="0" i="0" lang="en-US" sz="2300" u="none" cap="none" strike="noStrike">
                <a:solidFill>
                  <a:srgbClr val="121520"/>
                </a:solidFill>
                <a:latin typeface="Montserrat Black"/>
                <a:ea typeface="Montserrat Black"/>
                <a:cs typeface="Montserrat Black"/>
                <a:sym typeface="Montserrat Black"/>
              </a:rPr>
              <a:t>   </a:t>
            </a:r>
            <a:r>
              <a:rPr b="0" i="0" lang="en-US" sz="2300" u="none" cap="none" strike="noStrike">
                <a:solidFill>
                  <a:srgbClr val="F6B84A"/>
                </a:solidFill>
                <a:latin typeface="Montserrat Black"/>
                <a:ea typeface="Montserrat Black"/>
                <a:cs typeface="Montserrat Black"/>
                <a:sym typeface="Montserrat Black"/>
              </a:rPr>
              <a:t>I</a:t>
            </a:r>
            <a:r>
              <a:rPr b="0" i="0" lang="en-US" sz="2300" u="none" cap="none" strike="noStrike">
                <a:solidFill>
                  <a:srgbClr val="121520"/>
                </a:solidFill>
                <a:latin typeface="Montserrat Black"/>
                <a:ea typeface="Montserrat Black"/>
                <a:cs typeface="Montserrat Black"/>
                <a:sym typeface="Montserrat Black"/>
              </a:rPr>
              <a:t>    </a:t>
            </a:r>
            <a:r>
              <a:rPr b="0" i="0" lang="en-US" sz="2300" u="none" cap="none" strike="noStrike">
                <a:solidFill>
                  <a:srgbClr val="FFFFFF"/>
                </a:solidFill>
                <a:latin typeface="Montserrat Black"/>
                <a:ea typeface="Montserrat Black"/>
                <a:cs typeface="Montserrat Black"/>
                <a:sym typeface="Montserrat Black"/>
              </a:rPr>
              <a:t>F</a:t>
            </a:r>
            <a:r>
              <a:rPr b="0" i="0" lang="en-US" sz="2300" u="none" cap="none" strike="noStrike">
                <a:solidFill>
                  <a:srgbClr val="121520"/>
                </a:solidFill>
                <a:latin typeface="Montserrat Black"/>
                <a:ea typeface="Montserrat Black"/>
                <a:cs typeface="Montserrat Black"/>
                <a:sym typeface="Montserrat Black"/>
              </a:rPr>
              <a:t>  </a:t>
            </a:r>
            <a:r>
              <a:rPr b="0" i="0" lang="en-US" sz="2300" u="none" cap="none" strike="noStrike">
                <a:solidFill>
                  <a:srgbClr val="F6B84A"/>
                </a:solidFill>
                <a:latin typeface="Montserrat Black"/>
                <a:ea typeface="Montserrat Black"/>
                <a:cs typeface="Montserrat Black"/>
                <a:sym typeface="Montserrat Black"/>
              </a:rPr>
              <a:t> I</a:t>
            </a:r>
            <a:endParaRPr/>
          </a:p>
        </p:txBody>
      </p:sp>
      <p:sp>
        <p:nvSpPr>
          <p:cNvPr id="285" name="Google Shape;285;p31"/>
          <p:cNvSpPr/>
          <p:nvPr/>
        </p:nvSpPr>
        <p:spPr>
          <a:xfrm>
            <a:off x="1060597" y="2388768"/>
            <a:ext cx="1660209" cy="2413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900"/>
              <a:buFont typeface="Montserrat"/>
              <a:buNone/>
            </a:pPr>
            <a:r>
              <a:rPr b="0" i="0" lang="en-US" sz="900" u="none" cap="none" strike="noStrike">
                <a:solidFill>
                  <a:srgbClr val="FFFFFF"/>
                </a:solidFill>
                <a:latin typeface="Montserrat"/>
                <a:ea typeface="Montserrat"/>
                <a:cs typeface="Montserrat"/>
                <a:sym typeface="Montserrat"/>
              </a:rPr>
              <a:t>Amplifiers and Sound Tech</a:t>
            </a:r>
            <a:endParaRPr/>
          </a:p>
        </p:txBody>
      </p:sp>
      <p:pic>
        <p:nvPicPr>
          <p:cNvPr id="286" name="Google Shape;286;p31"/>
          <p:cNvPicPr preferRelativeResize="0"/>
          <p:nvPr/>
        </p:nvPicPr>
        <p:blipFill rotWithShape="1">
          <a:blip r:embed="rId4">
            <a:alphaModFix/>
          </a:blip>
          <a:srcRect b="0" l="0" r="0" t="0"/>
          <a:stretch/>
        </p:blipFill>
        <p:spPr>
          <a:xfrm>
            <a:off x="1047897" y="788606"/>
            <a:ext cx="1660209" cy="119234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pic>
        <p:nvPicPr>
          <p:cNvPr id="291" name="Google Shape;291;p32"/>
          <p:cNvPicPr preferRelativeResize="0"/>
          <p:nvPr/>
        </p:nvPicPr>
        <p:blipFill rotWithShape="1">
          <a:blip r:embed="rId3">
            <a:alphaModFix/>
          </a:blip>
          <a:srcRect b="0" l="14556" r="14556" t="2982"/>
          <a:stretch/>
        </p:blipFill>
        <p:spPr>
          <a:xfrm>
            <a:off x="-10956" y="0"/>
            <a:ext cx="15472106" cy="16521958"/>
          </a:xfrm>
          <a:prstGeom prst="rect">
            <a:avLst/>
          </a:prstGeom>
          <a:noFill/>
          <a:ln>
            <a:noFill/>
          </a:ln>
        </p:spPr>
      </p:pic>
      <p:sp>
        <p:nvSpPr>
          <p:cNvPr id="292" name="Google Shape;292;p32"/>
          <p:cNvSpPr/>
          <p:nvPr/>
        </p:nvSpPr>
        <p:spPr>
          <a:xfrm>
            <a:off x="13047811" y="1977975"/>
            <a:ext cx="8053307" cy="9760050"/>
          </a:xfrm>
          <a:prstGeom prst="rect">
            <a:avLst/>
          </a:prstGeom>
          <a:solidFill>
            <a:srgbClr val="FFFFFF"/>
          </a:solidFill>
          <a:ln>
            <a:noFill/>
          </a:ln>
          <a:effectLst>
            <a:outerShdw blurRad="279400" rotWithShape="0" dir="2409630" dist="122942">
              <a:srgbClr val="000000">
                <a:alpha val="49803"/>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000"/>
              <a:buFont typeface="Helvetica Neue"/>
              <a:buNone/>
            </a:pPr>
            <a:r>
              <a:t/>
            </a:r>
            <a:endParaRPr b="0" i="0" sz="6000" u="none" cap="none" strike="noStrike">
              <a:solidFill>
                <a:srgbClr val="B55462"/>
              </a:solidFill>
              <a:latin typeface="Lobster"/>
              <a:ea typeface="Lobster"/>
              <a:cs typeface="Lobster"/>
              <a:sym typeface="Lobster"/>
            </a:endParaRPr>
          </a:p>
        </p:txBody>
      </p:sp>
      <p:sp>
        <p:nvSpPr>
          <p:cNvPr id="293" name="Google Shape;293;p32"/>
          <p:cNvSpPr/>
          <p:nvPr/>
        </p:nvSpPr>
        <p:spPr>
          <a:xfrm>
            <a:off x="14408188" y="5176494"/>
            <a:ext cx="5378190" cy="25019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2200"/>
              <a:buFont typeface="Montserrat Light"/>
              <a:buNone/>
            </a:pPr>
            <a:r>
              <a:rPr b="0" i="0" lang="en-US" sz="2200" u="none" cap="none" strike="noStrike">
                <a:solidFill>
                  <a:srgbClr val="000000"/>
                </a:solidFill>
                <a:latin typeface="Montserrat Light"/>
                <a:ea typeface="Montserrat Light"/>
                <a:cs typeface="Montserrat Light"/>
                <a:sym typeface="Montserrat Light"/>
              </a:rPr>
              <a:t>Hi Fi Amplifiers and Sound Tech prioritizes all guests and visitors while providing the best possible experience with their well planned and organized audio equipment packages.</a:t>
            </a:r>
            <a:endParaRPr/>
          </a:p>
        </p:txBody>
      </p:sp>
      <p:sp>
        <p:nvSpPr>
          <p:cNvPr id="294" name="Google Shape;294;p32"/>
          <p:cNvSpPr/>
          <p:nvPr/>
        </p:nvSpPr>
        <p:spPr>
          <a:xfrm>
            <a:off x="14283005" y="3755454"/>
            <a:ext cx="1036321" cy="32004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6B84A"/>
              </a:buClr>
              <a:buSzPts val="20000"/>
              <a:buFont typeface="Montserrat"/>
              <a:buNone/>
            </a:pPr>
            <a:r>
              <a:rPr b="0" i="0" lang="en-US" sz="20000" u="none" cap="none" strike="noStrike">
                <a:solidFill>
                  <a:srgbClr val="F6B84A"/>
                </a:solidFill>
                <a:latin typeface="Montserrat"/>
                <a:ea typeface="Montserrat"/>
                <a:cs typeface="Montserrat"/>
                <a:sym typeface="Montserrat"/>
              </a:rPr>
              <a:t>“</a:t>
            </a:r>
            <a:endParaRPr/>
          </a:p>
        </p:txBody>
      </p:sp>
      <p:sp>
        <p:nvSpPr>
          <p:cNvPr id="295" name="Google Shape;295;p32"/>
          <p:cNvSpPr/>
          <p:nvPr/>
        </p:nvSpPr>
        <p:spPr>
          <a:xfrm>
            <a:off x="18880405" y="8080945"/>
            <a:ext cx="1036321" cy="32004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6B84A"/>
              </a:buClr>
              <a:buSzPts val="20000"/>
              <a:buFont typeface="Montserrat"/>
              <a:buNone/>
            </a:pPr>
            <a:r>
              <a:rPr b="0" i="0" lang="en-US" sz="20000" u="none" cap="none" strike="noStrike">
                <a:solidFill>
                  <a:srgbClr val="F6B84A"/>
                </a:solidFill>
                <a:latin typeface="Montserrat"/>
                <a:ea typeface="Montserrat"/>
                <a:cs typeface="Montserrat"/>
                <a:sym typeface="Montserrat"/>
              </a:rPr>
              <a:t>”</a:t>
            </a:r>
            <a:endParaRPr/>
          </a:p>
        </p:txBody>
      </p:sp>
      <p:sp>
        <p:nvSpPr>
          <p:cNvPr id="296" name="Google Shape;296;p32"/>
          <p:cNvSpPr/>
          <p:nvPr/>
        </p:nvSpPr>
        <p:spPr>
          <a:xfrm>
            <a:off x="1068986" y="2027319"/>
            <a:ext cx="1618032" cy="457201"/>
          </a:xfrm>
          <a:prstGeom prst="rect">
            <a:avLst/>
          </a:prstGeom>
          <a:noFill/>
          <a:ln>
            <a:noFill/>
          </a:ln>
        </p:spPr>
        <p:txBody>
          <a:bodyPr anchorCtr="0" anchor="ctr" bIns="50800" lIns="50800" spcFirstLastPara="1" rIns="50800" wrap="square" tIns="50800">
            <a:noAutofit/>
          </a:bodyPr>
          <a:lstStyle/>
          <a:p>
            <a:pPr indent="0" lvl="0" marL="0" marR="0" rtl="0" algn="l">
              <a:lnSpc>
                <a:spcPct val="186956"/>
              </a:lnSpc>
              <a:spcBef>
                <a:spcPts val="0"/>
              </a:spcBef>
              <a:spcAft>
                <a:spcPts val="0"/>
              </a:spcAft>
              <a:buClr>
                <a:srgbClr val="FFFFFF"/>
              </a:buClr>
              <a:buSzPts val="2300"/>
              <a:buFont typeface="Montserrat Black"/>
              <a:buNone/>
            </a:pPr>
            <a:r>
              <a:rPr b="0" i="0" lang="en-US" sz="2300" u="none" cap="none" strike="noStrike">
                <a:solidFill>
                  <a:srgbClr val="FFFFFF"/>
                </a:solidFill>
                <a:latin typeface="Montserrat Black"/>
                <a:ea typeface="Montserrat Black"/>
                <a:cs typeface="Montserrat Black"/>
                <a:sym typeface="Montserrat Black"/>
              </a:rPr>
              <a:t>H</a:t>
            </a:r>
            <a:r>
              <a:rPr b="0" i="0" lang="en-US" sz="2300" u="none" cap="none" strike="noStrike">
                <a:solidFill>
                  <a:srgbClr val="121520"/>
                </a:solidFill>
                <a:latin typeface="Montserrat Black"/>
                <a:ea typeface="Montserrat Black"/>
                <a:cs typeface="Montserrat Black"/>
                <a:sym typeface="Montserrat Black"/>
              </a:rPr>
              <a:t>   </a:t>
            </a:r>
            <a:r>
              <a:rPr b="0" i="0" lang="en-US" sz="2300" u="none" cap="none" strike="noStrike">
                <a:solidFill>
                  <a:srgbClr val="F6B84A"/>
                </a:solidFill>
                <a:latin typeface="Montserrat Black"/>
                <a:ea typeface="Montserrat Black"/>
                <a:cs typeface="Montserrat Black"/>
                <a:sym typeface="Montserrat Black"/>
              </a:rPr>
              <a:t>I</a:t>
            </a:r>
            <a:r>
              <a:rPr b="0" i="0" lang="en-US" sz="2300" u="none" cap="none" strike="noStrike">
                <a:solidFill>
                  <a:srgbClr val="121520"/>
                </a:solidFill>
                <a:latin typeface="Montserrat Black"/>
                <a:ea typeface="Montserrat Black"/>
                <a:cs typeface="Montserrat Black"/>
                <a:sym typeface="Montserrat Black"/>
              </a:rPr>
              <a:t>    </a:t>
            </a:r>
            <a:r>
              <a:rPr b="0" i="0" lang="en-US" sz="2300" u="none" cap="none" strike="noStrike">
                <a:solidFill>
                  <a:srgbClr val="FFFFFF"/>
                </a:solidFill>
                <a:latin typeface="Montserrat Black"/>
                <a:ea typeface="Montserrat Black"/>
                <a:cs typeface="Montserrat Black"/>
                <a:sym typeface="Montserrat Black"/>
              </a:rPr>
              <a:t>F</a:t>
            </a:r>
            <a:r>
              <a:rPr b="0" i="0" lang="en-US" sz="2300" u="none" cap="none" strike="noStrike">
                <a:solidFill>
                  <a:srgbClr val="121520"/>
                </a:solidFill>
                <a:latin typeface="Montserrat Black"/>
                <a:ea typeface="Montserrat Black"/>
                <a:cs typeface="Montserrat Black"/>
                <a:sym typeface="Montserrat Black"/>
              </a:rPr>
              <a:t>  </a:t>
            </a:r>
            <a:r>
              <a:rPr b="0" i="0" lang="en-US" sz="2300" u="none" cap="none" strike="noStrike">
                <a:solidFill>
                  <a:srgbClr val="F6B84A"/>
                </a:solidFill>
                <a:latin typeface="Montserrat Black"/>
                <a:ea typeface="Montserrat Black"/>
                <a:cs typeface="Montserrat Black"/>
                <a:sym typeface="Montserrat Black"/>
              </a:rPr>
              <a:t> I</a:t>
            </a:r>
            <a:endParaRPr/>
          </a:p>
        </p:txBody>
      </p:sp>
      <p:sp>
        <p:nvSpPr>
          <p:cNvPr id="297" name="Google Shape;297;p32"/>
          <p:cNvSpPr/>
          <p:nvPr/>
        </p:nvSpPr>
        <p:spPr>
          <a:xfrm>
            <a:off x="1060597" y="2388768"/>
            <a:ext cx="1660209" cy="2413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900"/>
              <a:buFont typeface="Montserrat"/>
              <a:buNone/>
            </a:pPr>
            <a:r>
              <a:rPr b="0" i="0" lang="en-US" sz="900" u="none" cap="none" strike="noStrike">
                <a:solidFill>
                  <a:srgbClr val="FFFFFF"/>
                </a:solidFill>
                <a:latin typeface="Montserrat"/>
                <a:ea typeface="Montserrat"/>
                <a:cs typeface="Montserrat"/>
                <a:sym typeface="Montserrat"/>
              </a:rPr>
              <a:t>Amplifiers and Sound Tech</a:t>
            </a:r>
            <a:endParaRPr/>
          </a:p>
        </p:txBody>
      </p:sp>
      <p:pic>
        <p:nvPicPr>
          <p:cNvPr id="298" name="Google Shape;298;p32"/>
          <p:cNvPicPr preferRelativeResize="0"/>
          <p:nvPr/>
        </p:nvPicPr>
        <p:blipFill rotWithShape="1">
          <a:blip r:embed="rId4">
            <a:alphaModFix/>
          </a:blip>
          <a:srcRect b="0" l="0" r="0" t="0"/>
          <a:stretch/>
        </p:blipFill>
        <p:spPr>
          <a:xfrm>
            <a:off x="1047897" y="788606"/>
            <a:ext cx="1660209" cy="1192346"/>
          </a:xfrm>
          <a:prstGeom prst="rect">
            <a:avLst/>
          </a:prstGeom>
          <a:noFill/>
          <a:ln>
            <a:noFill/>
          </a:ln>
        </p:spPr>
      </p:pic>
      <p:sp>
        <p:nvSpPr>
          <p:cNvPr id="299" name="Google Shape;299;p32"/>
          <p:cNvSpPr/>
          <p:nvPr/>
        </p:nvSpPr>
        <p:spPr>
          <a:xfrm>
            <a:off x="14334439" y="7791078"/>
            <a:ext cx="4427602" cy="10414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3000"/>
              <a:buFont typeface="Montserrat"/>
              <a:buNone/>
            </a:pPr>
            <a:r>
              <a:rPr b="1" i="0" lang="en-US" sz="3000" u="none" cap="none" strike="noStrike">
                <a:solidFill>
                  <a:srgbClr val="000000"/>
                </a:solidFill>
                <a:latin typeface="Montserrat"/>
                <a:ea typeface="Montserrat"/>
                <a:cs typeface="Montserrat"/>
                <a:sym typeface="Montserrat"/>
              </a:rPr>
              <a:t>-Barbara Preston, 30,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5"/>
          <p:cNvSpPr/>
          <p:nvPr/>
        </p:nvSpPr>
        <p:spPr>
          <a:xfrm>
            <a:off x="-400645" y="6683176"/>
            <a:ext cx="25666403" cy="5916415"/>
          </a:xfrm>
          <a:prstGeom prst="rect">
            <a:avLst/>
          </a:prstGeom>
          <a:solidFill>
            <a:srgbClr val="13162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000"/>
              <a:buFont typeface="Helvetica Neue"/>
              <a:buNone/>
            </a:pPr>
            <a:r>
              <a:t/>
            </a:r>
            <a:endParaRPr b="0" i="0" sz="6000" u="none" cap="none" strike="noStrike">
              <a:solidFill>
                <a:srgbClr val="B55462"/>
              </a:solidFill>
              <a:latin typeface="Lobster"/>
              <a:ea typeface="Lobster"/>
              <a:cs typeface="Lobster"/>
              <a:sym typeface="Lobster"/>
            </a:endParaRPr>
          </a:p>
        </p:txBody>
      </p:sp>
      <p:sp>
        <p:nvSpPr>
          <p:cNvPr id="77" name="Google Shape;77;p15"/>
          <p:cNvSpPr/>
          <p:nvPr/>
        </p:nvSpPr>
        <p:spPr>
          <a:xfrm>
            <a:off x="4281966" y="4665202"/>
            <a:ext cx="4474898" cy="79939"/>
          </a:xfrm>
          <a:prstGeom prst="rect">
            <a:avLst/>
          </a:prstGeom>
          <a:solidFill>
            <a:srgbClr val="F6B84A"/>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B1540C"/>
              </a:buClr>
              <a:buSzPts val="6000"/>
              <a:buFont typeface="Helvetica Neue Light"/>
              <a:buNone/>
            </a:pPr>
            <a:r>
              <a:t/>
            </a:r>
            <a:endParaRPr b="0" i="0" sz="6000" u="none" cap="none" strike="noStrike">
              <a:solidFill>
                <a:srgbClr val="B55462"/>
              </a:solidFill>
              <a:latin typeface="Lobster"/>
              <a:ea typeface="Lobster"/>
              <a:cs typeface="Lobster"/>
              <a:sym typeface="Lobster"/>
            </a:endParaRPr>
          </a:p>
        </p:txBody>
      </p:sp>
      <p:pic>
        <p:nvPicPr>
          <p:cNvPr id="78" name="Google Shape;78;p15"/>
          <p:cNvPicPr preferRelativeResize="0"/>
          <p:nvPr/>
        </p:nvPicPr>
        <p:blipFill rotWithShape="1">
          <a:blip r:embed="rId3">
            <a:alphaModFix/>
          </a:blip>
          <a:srcRect b="31615" l="32855" r="0" t="37612"/>
          <a:stretch/>
        </p:blipFill>
        <p:spPr>
          <a:xfrm>
            <a:off x="-527646" y="6683176"/>
            <a:ext cx="17233604" cy="5921376"/>
          </a:xfrm>
          <a:prstGeom prst="rect">
            <a:avLst/>
          </a:prstGeom>
          <a:noFill/>
          <a:ln>
            <a:noFill/>
          </a:ln>
        </p:spPr>
      </p:pic>
      <p:sp>
        <p:nvSpPr>
          <p:cNvPr id="79" name="Google Shape;79;p15"/>
          <p:cNvSpPr/>
          <p:nvPr/>
        </p:nvSpPr>
        <p:spPr>
          <a:xfrm>
            <a:off x="13302956" y="7380783"/>
            <a:ext cx="5597590" cy="4521201"/>
          </a:xfrm>
          <a:prstGeom prst="rect">
            <a:avLst/>
          </a:prstGeom>
          <a:noFill/>
          <a:ln>
            <a:noFill/>
          </a:ln>
        </p:spPr>
        <p:txBody>
          <a:bodyPr anchorCtr="0" anchor="ctr" bIns="50800" lIns="50800" spcFirstLastPara="1" rIns="50800" wrap="square" tIns="50800">
            <a:noAutofit/>
          </a:bodyPr>
          <a:lstStyle/>
          <a:p>
            <a:pPr indent="0" lvl="0" marL="0" marR="0" rtl="0" algn="l">
              <a:lnSpc>
                <a:spcPct val="110000"/>
              </a:lnSpc>
              <a:spcBef>
                <a:spcPts val="0"/>
              </a:spcBef>
              <a:spcAft>
                <a:spcPts val="0"/>
              </a:spcAft>
              <a:buClr>
                <a:srgbClr val="FFFFFF"/>
              </a:buClr>
              <a:buSzPts val="3000"/>
              <a:buFont typeface="Playfair Display Black"/>
              <a:buNone/>
            </a:pPr>
            <a:r>
              <a:rPr b="0" i="0" lang="en-US" sz="3000" u="none" cap="none" strike="noStrike">
                <a:solidFill>
                  <a:srgbClr val="FFFFFF"/>
                </a:solidFill>
                <a:latin typeface="Playfair Display Black"/>
                <a:ea typeface="Playfair Display Black"/>
                <a:cs typeface="Playfair Display Black"/>
                <a:sym typeface="Playfair Display Black"/>
              </a:rPr>
              <a:t>01  </a:t>
            </a:r>
            <a:r>
              <a:rPr b="0" i="0" lang="en-US" sz="2300" u="none" cap="none" strike="noStrike">
                <a:solidFill>
                  <a:srgbClr val="FFFFFF"/>
                </a:solidFill>
                <a:latin typeface="Montserrat Light"/>
                <a:ea typeface="Montserrat Light"/>
                <a:cs typeface="Montserrat Light"/>
                <a:sym typeface="Montserrat Light"/>
              </a:rPr>
              <a:t>The Company</a:t>
            </a:r>
            <a:endParaRPr/>
          </a:p>
          <a:p>
            <a:pPr indent="0" lvl="0" marL="0" marR="0" rtl="0" algn="l">
              <a:lnSpc>
                <a:spcPct val="110000"/>
              </a:lnSpc>
              <a:spcBef>
                <a:spcPts val="0"/>
              </a:spcBef>
              <a:spcAft>
                <a:spcPts val="0"/>
              </a:spcAft>
              <a:buClr>
                <a:srgbClr val="FFFFFF"/>
              </a:buClr>
              <a:buSzPts val="3000"/>
              <a:buFont typeface="Playfair Display Black"/>
              <a:buNone/>
            </a:pPr>
            <a:r>
              <a:rPr b="0" i="0" lang="en-US" sz="3000" u="none" cap="none" strike="noStrike">
                <a:solidFill>
                  <a:srgbClr val="FFFFFF"/>
                </a:solidFill>
                <a:latin typeface="Playfair Display Black"/>
                <a:ea typeface="Playfair Display Black"/>
                <a:cs typeface="Playfair Display Black"/>
                <a:sym typeface="Playfair Display Black"/>
              </a:rPr>
              <a:t>02  </a:t>
            </a:r>
            <a:r>
              <a:rPr b="0" i="0" lang="en-US" sz="2300" u="none" cap="none" strike="noStrike">
                <a:solidFill>
                  <a:srgbClr val="FFFFFF"/>
                </a:solidFill>
                <a:latin typeface="Montserrat Light"/>
                <a:ea typeface="Montserrat Light"/>
                <a:cs typeface="Montserrat Light"/>
                <a:sym typeface="Montserrat Light"/>
              </a:rPr>
              <a:t>Main Goal</a:t>
            </a:r>
            <a:endParaRPr/>
          </a:p>
          <a:p>
            <a:pPr indent="0" lvl="0" marL="0" marR="0" rtl="0" algn="l">
              <a:lnSpc>
                <a:spcPct val="110000"/>
              </a:lnSpc>
              <a:spcBef>
                <a:spcPts val="0"/>
              </a:spcBef>
              <a:spcAft>
                <a:spcPts val="0"/>
              </a:spcAft>
              <a:buClr>
                <a:srgbClr val="FFFFFF"/>
              </a:buClr>
              <a:buSzPts val="3000"/>
              <a:buFont typeface="Playfair Display Black"/>
              <a:buNone/>
            </a:pPr>
            <a:r>
              <a:rPr b="0" i="0" lang="en-US" sz="3000" u="none" cap="none" strike="noStrike">
                <a:solidFill>
                  <a:srgbClr val="FFFFFF"/>
                </a:solidFill>
                <a:latin typeface="Playfair Display Black"/>
                <a:ea typeface="Playfair Display Black"/>
                <a:cs typeface="Playfair Display Black"/>
                <a:sym typeface="Playfair Display Black"/>
              </a:rPr>
              <a:t>03  </a:t>
            </a:r>
            <a:r>
              <a:rPr b="0" i="0" lang="en-US" sz="2300" u="none" cap="none" strike="noStrike">
                <a:solidFill>
                  <a:srgbClr val="FFFFFF"/>
                </a:solidFill>
                <a:latin typeface="Montserrat Light"/>
                <a:ea typeface="Montserrat Light"/>
                <a:cs typeface="Montserrat Light"/>
                <a:sym typeface="Montserrat Light"/>
              </a:rPr>
              <a:t>One Music Festival Fundraising    </a:t>
            </a:r>
            <a:endParaRPr/>
          </a:p>
          <a:p>
            <a:pPr indent="0" lvl="0" marL="0" marR="0" rtl="0" algn="l">
              <a:lnSpc>
                <a:spcPct val="110000"/>
              </a:lnSpc>
              <a:spcBef>
                <a:spcPts val="0"/>
              </a:spcBef>
              <a:spcAft>
                <a:spcPts val="0"/>
              </a:spcAft>
              <a:buClr>
                <a:srgbClr val="FFFFFF"/>
              </a:buClr>
              <a:buSzPts val="3000"/>
              <a:buFont typeface="Playfair Display Black"/>
              <a:buNone/>
            </a:pPr>
            <a:r>
              <a:rPr b="0" i="0" lang="en-US" sz="3000" u="none" cap="none" strike="noStrike">
                <a:solidFill>
                  <a:srgbClr val="FFFFFF"/>
                </a:solidFill>
                <a:latin typeface="Playfair Display Black"/>
                <a:ea typeface="Playfair Display Black"/>
                <a:cs typeface="Playfair Display Black"/>
                <a:sym typeface="Playfair Display Black"/>
              </a:rPr>
              <a:t>04  </a:t>
            </a:r>
            <a:r>
              <a:rPr b="0" i="0" lang="en-US" sz="2300" u="none" cap="none" strike="noStrike">
                <a:solidFill>
                  <a:srgbClr val="FFFFFF"/>
                </a:solidFill>
                <a:latin typeface="Montserrat Light"/>
                <a:ea typeface="Montserrat Light"/>
                <a:cs typeface="Montserrat Light"/>
                <a:sym typeface="Montserrat Light"/>
              </a:rPr>
              <a:t>Give a Gift Fundraising</a:t>
            </a:r>
            <a:endParaRPr/>
          </a:p>
          <a:p>
            <a:pPr indent="0" lvl="0" marL="0" marR="0" rtl="0" algn="l">
              <a:lnSpc>
                <a:spcPct val="110000"/>
              </a:lnSpc>
              <a:spcBef>
                <a:spcPts val="0"/>
              </a:spcBef>
              <a:spcAft>
                <a:spcPts val="0"/>
              </a:spcAft>
              <a:buClr>
                <a:srgbClr val="FFFFFF"/>
              </a:buClr>
              <a:buSzPts val="3000"/>
              <a:buFont typeface="Playfair Display Black"/>
              <a:buNone/>
            </a:pPr>
            <a:r>
              <a:rPr b="0" i="0" lang="en-US" sz="3000" u="none" cap="none" strike="noStrike">
                <a:solidFill>
                  <a:srgbClr val="FFFFFF"/>
                </a:solidFill>
                <a:latin typeface="Playfair Display Black"/>
                <a:ea typeface="Playfair Display Black"/>
                <a:cs typeface="Playfair Display Black"/>
                <a:sym typeface="Playfair Display Black"/>
              </a:rPr>
              <a:t>05  </a:t>
            </a:r>
            <a:r>
              <a:rPr b="0" i="0" lang="en-US" sz="2300" u="none" cap="none" strike="noStrike">
                <a:solidFill>
                  <a:srgbClr val="FFFFFF"/>
                </a:solidFill>
                <a:latin typeface="Montserrat Light"/>
                <a:ea typeface="Montserrat Light"/>
                <a:cs typeface="Montserrat Light"/>
                <a:sym typeface="Montserrat Light"/>
              </a:rPr>
              <a:t>Monthly Fundraising Meeting</a:t>
            </a:r>
            <a:endParaRPr/>
          </a:p>
          <a:p>
            <a:pPr indent="0" lvl="0" marL="0" marR="0" rtl="0" algn="l">
              <a:lnSpc>
                <a:spcPct val="110000"/>
              </a:lnSpc>
              <a:spcBef>
                <a:spcPts val="0"/>
              </a:spcBef>
              <a:spcAft>
                <a:spcPts val="0"/>
              </a:spcAft>
              <a:buClr>
                <a:srgbClr val="FFFFFF"/>
              </a:buClr>
              <a:buSzPts val="3000"/>
              <a:buFont typeface="Playfair Display Black"/>
              <a:buNone/>
            </a:pPr>
            <a:r>
              <a:rPr b="0" i="0" lang="en-US" sz="3000" u="none" cap="none" strike="noStrike">
                <a:solidFill>
                  <a:srgbClr val="FFFFFF"/>
                </a:solidFill>
                <a:latin typeface="Playfair Display Black"/>
                <a:ea typeface="Playfair Display Black"/>
                <a:cs typeface="Playfair Display Black"/>
                <a:sym typeface="Playfair Display Black"/>
              </a:rPr>
              <a:t>06  </a:t>
            </a:r>
            <a:r>
              <a:rPr b="0" i="0" lang="en-US" sz="2300" u="none" cap="none" strike="noStrike">
                <a:solidFill>
                  <a:srgbClr val="FFFFFF"/>
                </a:solidFill>
                <a:latin typeface="Montserrat Light"/>
                <a:ea typeface="Montserrat Light"/>
                <a:cs typeface="Montserrat Light"/>
                <a:sym typeface="Montserrat Light"/>
              </a:rPr>
              <a:t>Testimony</a:t>
            </a:r>
            <a:endParaRPr/>
          </a:p>
          <a:p>
            <a:pPr indent="0" lvl="0" marL="0" marR="0" rtl="0" algn="l">
              <a:lnSpc>
                <a:spcPct val="110000"/>
              </a:lnSpc>
              <a:spcBef>
                <a:spcPts val="0"/>
              </a:spcBef>
              <a:spcAft>
                <a:spcPts val="0"/>
              </a:spcAft>
              <a:buClr>
                <a:srgbClr val="FFFFFF"/>
              </a:buClr>
              <a:buSzPts val="3000"/>
              <a:buFont typeface="Playfair Display Black"/>
              <a:buNone/>
            </a:pPr>
            <a:r>
              <a:rPr b="0" i="0" lang="en-US" sz="3000" u="none" cap="none" strike="noStrike">
                <a:solidFill>
                  <a:srgbClr val="FFFFFF"/>
                </a:solidFill>
                <a:latin typeface="Playfair Display Black"/>
                <a:ea typeface="Playfair Display Black"/>
                <a:cs typeface="Playfair Display Black"/>
                <a:sym typeface="Playfair Display Black"/>
              </a:rPr>
              <a:t>07  </a:t>
            </a:r>
            <a:r>
              <a:rPr b="0" i="0" lang="en-US" sz="2300" u="none" cap="none" strike="noStrike">
                <a:solidFill>
                  <a:srgbClr val="FFFFFF"/>
                </a:solidFill>
                <a:latin typeface="Montserrat Light"/>
                <a:ea typeface="Montserrat Light"/>
                <a:cs typeface="Montserrat Light"/>
                <a:sym typeface="Montserrat Light"/>
              </a:rPr>
              <a:t>Overview of Growth</a:t>
            </a:r>
            <a:endParaRPr/>
          </a:p>
          <a:p>
            <a:pPr indent="0" lvl="0" marL="0" marR="0" rtl="0" algn="l">
              <a:lnSpc>
                <a:spcPct val="110000"/>
              </a:lnSpc>
              <a:spcBef>
                <a:spcPts val="0"/>
              </a:spcBef>
              <a:spcAft>
                <a:spcPts val="0"/>
              </a:spcAft>
              <a:buClr>
                <a:srgbClr val="FFFFFF"/>
              </a:buClr>
              <a:buSzPts val="3000"/>
              <a:buFont typeface="Playfair Display Black"/>
              <a:buNone/>
            </a:pPr>
            <a:r>
              <a:rPr b="0" i="0" lang="en-US" sz="3000" u="none" cap="none" strike="noStrike">
                <a:solidFill>
                  <a:srgbClr val="FFFFFF"/>
                </a:solidFill>
                <a:latin typeface="Playfair Display Black"/>
                <a:ea typeface="Playfair Display Black"/>
                <a:cs typeface="Playfair Display Black"/>
                <a:sym typeface="Playfair Display Black"/>
              </a:rPr>
              <a:t>08  </a:t>
            </a:r>
            <a:r>
              <a:rPr b="0" i="0" lang="en-US" sz="2300" u="none" cap="none" strike="noStrike">
                <a:solidFill>
                  <a:srgbClr val="FFFFFF"/>
                </a:solidFill>
                <a:latin typeface="Montserrat Light"/>
                <a:ea typeface="Montserrat Light"/>
                <a:cs typeface="Montserrat Light"/>
                <a:sym typeface="Montserrat Light"/>
              </a:rPr>
              <a:t>The Management</a:t>
            </a:r>
            <a:endParaRPr/>
          </a:p>
        </p:txBody>
      </p:sp>
      <p:sp>
        <p:nvSpPr>
          <p:cNvPr id="80" name="Google Shape;80;p15"/>
          <p:cNvSpPr/>
          <p:nvPr/>
        </p:nvSpPr>
        <p:spPr>
          <a:xfrm>
            <a:off x="1494149" y="4736875"/>
            <a:ext cx="5370300" cy="8763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121520"/>
              </a:buClr>
              <a:buSzPts val="5000"/>
              <a:buFont typeface="Montserrat Light"/>
              <a:buNone/>
            </a:pPr>
            <a:r>
              <a:rPr b="0" i="0" lang="en-US" sz="5000" u="none" cap="none" strike="noStrike">
                <a:solidFill>
                  <a:srgbClr val="121520"/>
                </a:solidFill>
                <a:latin typeface="Montserrat Light"/>
                <a:ea typeface="Montserrat Light"/>
                <a:cs typeface="Montserrat Light"/>
                <a:sym typeface="Montserrat Light"/>
              </a:rPr>
              <a:t>for year 2040</a:t>
            </a:r>
            <a:endParaRPr/>
          </a:p>
        </p:txBody>
      </p:sp>
      <p:sp>
        <p:nvSpPr>
          <p:cNvPr id="81" name="Google Shape;81;p15"/>
          <p:cNvSpPr/>
          <p:nvPr/>
        </p:nvSpPr>
        <p:spPr>
          <a:xfrm>
            <a:off x="2087538" y="1772041"/>
            <a:ext cx="7059169" cy="2936241"/>
          </a:xfrm>
          <a:prstGeom prst="rect">
            <a:avLst/>
          </a:prstGeom>
          <a:noFill/>
          <a:ln>
            <a:noFill/>
          </a:ln>
        </p:spPr>
        <p:txBody>
          <a:bodyPr anchorCtr="0" anchor="ctr" bIns="50800" lIns="50800" spcFirstLastPara="1" rIns="50800" wrap="square" tIns="50800">
            <a:noAutofit/>
          </a:bodyPr>
          <a:lstStyle/>
          <a:p>
            <a:pPr indent="0" lvl="0" marL="0" marR="0" rtl="0" algn="l">
              <a:lnSpc>
                <a:spcPct val="80000"/>
              </a:lnSpc>
              <a:spcBef>
                <a:spcPts val="0"/>
              </a:spcBef>
              <a:spcAft>
                <a:spcPts val="0"/>
              </a:spcAft>
              <a:buClr>
                <a:srgbClr val="121520"/>
              </a:buClr>
              <a:buSzPts val="9300"/>
              <a:buFont typeface="Playfair Display"/>
              <a:buNone/>
            </a:pPr>
            <a:r>
              <a:rPr b="1" i="0" lang="en-US" sz="9300" u="none" cap="none" strike="noStrike">
                <a:solidFill>
                  <a:srgbClr val="121520"/>
                </a:solidFill>
                <a:latin typeface="Playfair Display"/>
                <a:ea typeface="Playfair Display"/>
                <a:cs typeface="Playfair Display"/>
                <a:sym typeface="Playfair Display"/>
              </a:rPr>
              <a:t>Fundraising</a:t>
            </a:r>
            <a:endParaRPr/>
          </a:p>
          <a:p>
            <a:pPr indent="0" lvl="0" marL="0" marR="0" rtl="0" algn="l">
              <a:lnSpc>
                <a:spcPct val="80000"/>
              </a:lnSpc>
              <a:spcBef>
                <a:spcPts val="0"/>
              </a:spcBef>
              <a:spcAft>
                <a:spcPts val="0"/>
              </a:spcAft>
              <a:buClr>
                <a:srgbClr val="121520"/>
              </a:buClr>
              <a:buSzPts val="9300"/>
              <a:buFont typeface="Playfair Display"/>
              <a:buNone/>
            </a:pPr>
            <a:r>
              <a:rPr b="1" i="0" lang="en-US" sz="9300" u="none" cap="none" strike="noStrike">
                <a:solidFill>
                  <a:srgbClr val="121520"/>
                </a:solidFill>
                <a:latin typeface="Playfair Display"/>
                <a:ea typeface="Playfair Display"/>
                <a:cs typeface="Playfair Display"/>
                <a:sym typeface="Playfair Display"/>
              </a:rPr>
              <a:t>Event Plan</a:t>
            </a:r>
            <a:endParaRPr/>
          </a:p>
        </p:txBody>
      </p:sp>
      <p:sp>
        <p:nvSpPr>
          <p:cNvPr id="82" name="Google Shape;82;p15"/>
          <p:cNvSpPr/>
          <p:nvPr/>
        </p:nvSpPr>
        <p:spPr>
          <a:xfrm>
            <a:off x="2122966" y="4665202"/>
            <a:ext cx="2067802" cy="79939"/>
          </a:xfrm>
          <a:prstGeom prst="rect">
            <a:avLst/>
          </a:prstGeom>
          <a:solidFill>
            <a:srgbClr val="2E2F35"/>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B1540C"/>
              </a:buClr>
              <a:buSzPts val="6000"/>
              <a:buFont typeface="Helvetica Neue Light"/>
              <a:buNone/>
            </a:pPr>
            <a:r>
              <a:t/>
            </a:r>
            <a:endParaRPr b="0" i="0" sz="6000" u="none" cap="none" strike="noStrike">
              <a:solidFill>
                <a:srgbClr val="B55462"/>
              </a:solidFill>
              <a:latin typeface="Lobster"/>
              <a:ea typeface="Lobster"/>
              <a:cs typeface="Lobster"/>
              <a:sym typeface="Lobste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pic>
        <p:nvPicPr>
          <p:cNvPr id="304" name="Google Shape;304;p33"/>
          <p:cNvPicPr preferRelativeResize="0"/>
          <p:nvPr/>
        </p:nvPicPr>
        <p:blipFill rotWithShape="1">
          <a:blip r:embed="rId3">
            <a:alphaModFix/>
          </a:blip>
          <a:srcRect b="0" l="10186" r="0" t="1337"/>
          <a:stretch/>
        </p:blipFill>
        <p:spPr>
          <a:xfrm>
            <a:off x="-8434" y="-25401"/>
            <a:ext cx="17785962" cy="13955953"/>
          </a:xfrm>
          <a:prstGeom prst="rect">
            <a:avLst/>
          </a:prstGeom>
          <a:noFill/>
          <a:ln>
            <a:noFill/>
          </a:ln>
        </p:spPr>
      </p:pic>
      <p:sp>
        <p:nvSpPr>
          <p:cNvPr id="305" name="Google Shape;305;p33"/>
          <p:cNvSpPr/>
          <p:nvPr/>
        </p:nvSpPr>
        <p:spPr>
          <a:xfrm>
            <a:off x="14114611" y="1977975"/>
            <a:ext cx="8053307" cy="9760050"/>
          </a:xfrm>
          <a:prstGeom prst="rect">
            <a:avLst/>
          </a:prstGeom>
          <a:solidFill>
            <a:srgbClr val="FFFFFF"/>
          </a:solidFill>
          <a:ln>
            <a:noFill/>
          </a:ln>
          <a:effectLst>
            <a:outerShdw blurRad="279400" rotWithShape="0" dir="2409630" dist="122942">
              <a:srgbClr val="000000">
                <a:alpha val="49803"/>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000"/>
              <a:buFont typeface="Helvetica Neue"/>
              <a:buNone/>
            </a:pPr>
            <a:r>
              <a:t/>
            </a:r>
            <a:endParaRPr b="0" i="0" sz="6000" u="none" cap="none" strike="noStrike">
              <a:solidFill>
                <a:srgbClr val="B55462"/>
              </a:solidFill>
              <a:latin typeface="Lobster"/>
              <a:ea typeface="Lobster"/>
              <a:cs typeface="Lobster"/>
              <a:sym typeface="Lobster"/>
            </a:endParaRPr>
          </a:p>
        </p:txBody>
      </p:sp>
      <p:sp>
        <p:nvSpPr>
          <p:cNvPr id="306" name="Google Shape;306;p33"/>
          <p:cNvSpPr/>
          <p:nvPr/>
        </p:nvSpPr>
        <p:spPr>
          <a:xfrm>
            <a:off x="15555745" y="5314949"/>
            <a:ext cx="5472845" cy="2501901"/>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121520"/>
              </a:buClr>
              <a:buSzPts val="2200"/>
              <a:buFont typeface="Montserrat Light"/>
              <a:buNone/>
            </a:pPr>
            <a:r>
              <a:rPr b="0" i="0" lang="en-US" sz="2200" u="none" cap="none" strike="noStrike">
                <a:solidFill>
                  <a:srgbClr val="121520"/>
                </a:solidFill>
                <a:latin typeface="Montserrat Light"/>
                <a:ea typeface="Montserrat Light"/>
                <a:cs typeface="Montserrat Light"/>
                <a:sym typeface="Montserrat Light"/>
              </a:rPr>
              <a:t>Hi Fi Amplifiers and Sound Tech  is a welcoming company that gives you a memorable experience for your audio equipment needs, affordable and convenient price point.</a:t>
            </a:r>
            <a:endParaRPr/>
          </a:p>
          <a:p>
            <a:pPr indent="0" lvl="0" marL="0" marR="0" rtl="0" algn="l">
              <a:lnSpc>
                <a:spcPct val="100000"/>
              </a:lnSpc>
              <a:spcBef>
                <a:spcPts val="0"/>
              </a:spcBef>
              <a:spcAft>
                <a:spcPts val="0"/>
              </a:spcAft>
              <a:buClr>
                <a:srgbClr val="121520"/>
              </a:buClr>
              <a:buSzPts val="6000"/>
              <a:buFont typeface="Montserrat Light"/>
              <a:buNone/>
            </a:pPr>
            <a:r>
              <a:t/>
            </a:r>
            <a:endParaRPr b="0" i="0" sz="6000" u="none" cap="none" strike="noStrike">
              <a:solidFill>
                <a:srgbClr val="B55462"/>
              </a:solidFill>
              <a:latin typeface="Lobster"/>
              <a:ea typeface="Lobster"/>
              <a:cs typeface="Lobster"/>
              <a:sym typeface="Lobster"/>
            </a:endParaRPr>
          </a:p>
        </p:txBody>
      </p:sp>
      <p:sp>
        <p:nvSpPr>
          <p:cNvPr id="307" name="Google Shape;307;p33"/>
          <p:cNvSpPr/>
          <p:nvPr/>
        </p:nvSpPr>
        <p:spPr>
          <a:xfrm>
            <a:off x="15479228" y="3937000"/>
            <a:ext cx="1036321" cy="32004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6B84A"/>
              </a:buClr>
              <a:buSzPts val="20000"/>
              <a:buFont typeface="Montserrat"/>
              <a:buNone/>
            </a:pPr>
            <a:r>
              <a:rPr b="0" i="0" lang="en-US" sz="20000" u="none" cap="none" strike="noStrike">
                <a:solidFill>
                  <a:srgbClr val="F6B84A"/>
                </a:solidFill>
                <a:latin typeface="Montserrat"/>
                <a:ea typeface="Montserrat"/>
                <a:cs typeface="Montserrat"/>
                <a:sym typeface="Montserrat"/>
              </a:rPr>
              <a:t>“</a:t>
            </a:r>
            <a:endParaRPr/>
          </a:p>
        </p:txBody>
      </p:sp>
      <p:sp>
        <p:nvSpPr>
          <p:cNvPr id="308" name="Google Shape;308;p33"/>
          <p:cNvSpPr/>
          <p:nvPr/>
        </p:nvSpPr>
        <p:spPr>
          <a:xfrm>
            <a:off x="19873428" y="7830691"/>
            <a:ext cx="1036321" cy="32004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6B84A"/>
              </a:buClr>
              <a:buSzPts val="20000"/>
              <a:buFont typeface="Montserrat"/>
              <a:buNone/>
            </a:pPr>
            <a:r>
              <a:rPr b="0" i="0" lang="en-US" sz="20000" u="none" cap="none" strike="noStrike">
                <a:solidFill>
                  <a:srgbClr val="F6B84A"/>
                </a:solidFill>
                <a:latin typeface="Montserrat"/>
                <a:ea typeface="Montserrat"/>
                <a:cs typeface="Montserrat"/>
                <a:sym typeface="Montserrat"/>
              </a:rPr>
              <a:t>”</a:t>
            </a:r>
            <a:endParaRPr/>
          </a:p>
        </p:txBody>
      </p:sp>
      <p:sp>
        <p:nvSpPr>
          <p:cNvPr id="309" name="Google Shape;309;p33"/>
          <p:cNvSpPr/>
          <p:nvPr/>
        </p:nvSpPr>
        <p:spPr>
          <a:xfrm>
            <a:off x="1068986" y="2027319"/>
            <a:ext cx="1618032" cy="457201"/>
          </a:xfrm>
          <a:prstGeom prst="rect">
            <a:avLst/>
          </a:prstGeom>
          <a:noFill/>
          <a:ln>
            <a:noFill/>
          </a:ln>
        </p:spPr>
        <p:txBody>
          <a:bodyPr anchorCtr="0" anchor="ctr" bIns="50800" lIns="50800" spcFirstLastPara="1" rIns="50800" wrap="square" tIns="50800">
            <a:noAutofit/>
          </a:bodyPr>
          <a:lstStyle/>
          <a:p>
            <a:pPr indent="0" lvl="0" marL="0" marR="0" rtl="0" algn="l">
              <a:lnSpc>
                <a:spcPct val="186956"/>
              </a:lnSpc>
              <a:spcBef>
                <a:spcPts val="0"/>
              </a:spcBef>
              <a:spcAft>
                <a:spcPts val="0"/>
              </a:spcAft>
              <a:buClr>
                <a:srgbClr val="FFFFFF"/>
              </a:buClr>
              <a:buSzPts val="2300"/>
              <a:buFont typeface="Montserrat Black"/>
              <a:buNone/>
            </a:pPr>
            <a:r>
              <a:rPr b="0" i="0" lang="en-US" sz="2300" u="none" cap="none" strike="noStrike">
                <a:solidFill>
                  <a:srgbClr val="FFFFFF"/>
                </a:solidFill>
                <a:latin typeface="Montserrat Black"/>
                <a:ea typeface="Montserrat Black"/>
                <a:cs typeface="Montserrat Black"/>
                <a:sym typeface="Montserrat Black"/>
              </a:rPr>
              <a:t>H</a:t>
            </a:r>
            <a:r>
              <a:rPr b="0" i="0" lang="en-US" sz="2300" u="none" cap="none" strike="noStrike">
                <a:solidFill>
                  <a:srgbClr val="121520"/>
                </a:solidFill>
                <a:latin typeface="Montserrat Black"/>
                <a:ea typeface="Montserrat Black"/>
                <a:cs typeface="Montserrat Black"/>
                <a:sym typeface="Montserrat Black"/>
              </a:rPr>
              <a:t>   </a:t>
            </a:r>
            <a:r>
              <a:rPr b="0" i="0" lang="en-US" sz="2300" u="none" cap="none" strike="noStrike">
                <a:solidFill>
                  <a:srgbClr val="F6B84A"/>
                </a:solidFill>
                <a:latin typeface="Montserrat Black"/>
                <a:ea typeface="Montserrat Black"/>
                <a:cs typeface="Montserrat Black"/>
                <a:sym typeface="Montserrat Black"/>
              </a:rPr>
              <a:t>I</a:t>
            </a:r>
            <a:r>
              <a:rPr b="0" i="0" lang="en-US" sz="2300" u="none" cap="none" strike="noStrike">
                <a:solidFill>
                  <a:srgbClr val="121520"/>
                </a:solidFill>
                <a:latin typeface="Montserrat Black"/>
                <a:ea typeface="Montserrat Black"/>
                <a:cs typeface="Montserrat Black"/>
                <a:sym typeface="Montserrat Black"/>
              </a:rPr>
              <a:t>    </a:t>
            </a:r>
            <a:r>
              <a:rPr b="0" i="0" lang="en-US" sz="2300" u="none" cap="none" strike="noStrike">
                <a:solidFill>
                  <a:srgbClr val="FFFFFF"/>
                </a:solidFill>
                <a:latin typeface="Montserrat Black"/>
                <a:ea typeface="Montserrat Black"/>
                <a:cs typeface="Montserrat Black"/>
                <a:sym typeface="Montserrat Black"/>
              </a:rPr>
              <a:t>F</a:t>
            </a:r>
            <a:r>
              <a:rPr b="0" i="0" lang="en-US" sz="2300" u="none" cap="none" strike="noStrike">
                <a:solidFill>
                  <a:srgbClr val="121520"/>
                </a:solidFill>
                <a:latin typeface="Montserrat Black"/>
                <a:ea typeface="Montserrat Black"/>
                <a:cs typeface="Montserrat Black"/>
                <a:sym typeface="Montserrat Black"/>
              </a:rPr>
              <a:t>  </a:t>
            </a:r>
            <a:r>
              <a:rPr b="0" i="0" lang="en-US" sz="2300" u="none" cap="none" strike="noStrike">
                <a:solidFill>
                  <a:srgbClr val="F6B84A"/>
                </a:solidFill>
                <a:latin typeface="Montserrat Black"/>
                <a:ea typeface="Montserrat Black"/>
                <a:cs typeface="Montserrat Black"/>
                <a:sym typeface="Montserrat Black"/>
              </a:rPr>
              <a:t> I</a:t>
            </a:r>
            <a:endParaRPr/>
          </a:p>
        </p:txBody>
      </p:sp>
      <p:sp>
        <p:nvSpPr>
          <p:cNvPr id="310" name="Google Shape;310;p33"/>
          <p:cNvSpPr/>
          <p:nvPr/>
        </p:nvSpPr>
        <p:spPr>
          <a:xfrm>
            <a:off x="1060597" y="2388768"/>
            <a:ext cx="1660209" cy="2413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900"/>
              <a:buFont typeface="Montserrat"/>
              <a:buNone/>
            </a:pPr>
            <a:r>
              <a:rPr b="0" i="0" lang="en-US" sz="900" u="none" cap="none" strike="noStrike">
                <a:solidFill>
                  <a:srgbClr val="FFFFFF"/>
                </a:solidFill>
                <a:latin typeface="Montserrat"/>
                <a:ea typeface="Montserrat"/>
                <a:cs typeface="Montserrat"/>
                <a:sym typeface="Montserrat"/>
              </a:rPr>
              <a:t>Amplifiers and Sound Tech</a:t>
            </a:r>
            <a:endParaRPr/>
          </a:p>
        </p:txBody>
      </p:sp>
      <p:pic>
        <p:nvPicPr>
          <p:cNvPr id="311" name="Google Shape;311;p33"/>
          <p:cNvPicPr preferRelativeResize="0"/>
          <p:nvPr/>
        </p:nvPicPr>
        <p:blipFill rotWithShape="1">
          <a:blip r:embed="rId4">
            <a:alphaModFix/>
          </a:blip>
          <a:srcRect b="0" l="0" r="0" t="0"/>
          <a:stretch/>
        </p:blipFill>
        <p:spPr>
          <a:xfrm>
            <a:off x="1047897" y="788606"/>
            <a:ext cx="1660209" cy="1192346"/>
          </a:xfrm>
          <a:prstGeom prst="rect">
            <a:avLst/>
          </a:prstGeom>
          <a:noFill/>
          <a:ln>
            <a:noFill/>
          </a:ln>
        </p:spPr>
      </p:pic>
      <p:sp>
        <p:nvSpPr>
          <p:cNvPr id="312" name="Google Shape;312;p33"/>
          <p:cNvSpPr/>
          <p:nvPr/>
        </p:nvSpPr>
        <p:spPr>
          <a:xfrm>
            <a:off x="15502839" y="7302128"/>
            <a:ext cx="3259837" cy="15113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3000"/>
              <a:buFont typeface="Montserrat"/>
              <a:buNone/>
            </a:pPr>
            <a:r>
              <a:rPr b="1" i="0" lang="en-US" sz="3000" u="none" cap="none" strike="noStrike">
                <a:solidFill>
                  <a:srgbClr val="000000"/>
                </a:solidFill>
                <a:latin typeface="Montserrat"/>
                <a:ea typeface="Montserrat"/>
                <a:cs typeface="Montserrat"/>
                <a:sym typeface="Montserrat"/>
              </a:rPr>
              <a:t>-Joe Bill, 32, </a:t>
            </a:r>
            <a:endParaRPr/>
          </a:p>
          <a:p>
            <a:pPr indent="0" lvl="0" marL="0" marR="0" rtl="0" algn="l">
              <a:lnSpc>
                <a:spcPct val="100000"/>
              </a:lnSpc>
              <a:spcBef>
                <a:spcPts val="0"/>
              </a:spcBef>
              <a:spcAft>
                <a:spcPts val="0"/>
              </a:spcAft>
              <a:buClr>
                <a:srgbClr val="000000"/>
              </a:buClr>
              <a:buSzPts val="3000"/>
              <a:buFont typeface="Montserrat"/>
              <a:buNone/>
            </a:pPr>
            <a:r>
              <a:rPr b="1" i="0" lang="en-US" sz="3000" u="none" cap="none" strike="noStrike">
                <a:solidFill>
                  <a:srgbClr val="000000"/>
                </a:solidFill>
                <a:latin typeface="Montserrat"/>
                <a:ea typeface="Montserrat"/>
                <a:cs typeface="Montserrat"/>
                <a:sym typeface="Montserrat"/>
              </a:rPr>
              <a:t> Senior Vocalist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Google Shape;317;p34"/>
          <p:cNvSpPr/>
          <p:nvPr/>
        </p:nvSpPr>
        <p:spPr>
          <a:xfrm>
            <a:off x="13684422" y="5737026"/>
            <a:ext cx="3829547" cy="1294211"/>
          </a:xfrm>
          <a:prstGeom prst="rect">
            <a:avLst/>
          </a:prstGeom>
          <a:solidFill>
            <a:srgbClr val="F6B84A"/>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000"/>
              <a:buFont typeface="Helvetica Neue"/>
              <a:buNone/>
            </a:pPr>
            <a:r>
              <a:t/>
            </a:r>
            <a:endParaRPr b="0" i="0" sz="6000" u="none" cap="none" strike="noStrike">
              <a:solidFill>
                <a:srgbClr val="B55462"/>
              </a:solidFill>
              <a:latin typeface="Lobster"/>
              <a:ea typeface="Lobster"/>
              <a:cs typeface="Lobster"/>
              <a:sym typeface="Lobster"/>
            </a:endParaRPr>
          </a:p>
        </p:txBody>
      </p:sp>
      <p:sp>
        <p:nvSpPr>
          <p:cNvPr id="318" name="Google Shape;318;p34"/>
          <p:cNvSpPr/>
          <p:nvPr/>
        </p:nvSpPr>
        <p:spPr>
          <a:xfrm>
            <a:off x="18666169" y="9043075"/>
            <a:ext cx="3829547" cy="1241186"/>
          </a:xfrm>
          <a:prstGeom prst="rect">
            <a:avLst/>
          </a:prstGeom>
          <a:solidFill>
            <a:srgbClr val="F6B84A"/>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000"/>
              <a:buFont typeface="Helvetica Neue"/>
              <a:buNone/>
            </a:pPr>
            <a:r>
              <a:t/>
            </a:r>
            <a:endParaRPr b="0" i="0" sz="6000" u="none" cap="none" strike="noStrike">
              <a:solidFill>
                <a:srgbClr val="B55462"/>
              </a:solidFill>
              <a:latin typeface="Lobster"/>
              <a:ea typeface="Lobster"/>
              <a:cs typeface="Lobster"/>
              <a:sym typeface="Lobster"/>
            </a:endParaRPr>
          </a:p>
        </p:txBody>
      </p:sp>
      <p:sp>
        <p:nvSpPr>
          <p:cNvPr id="319" name="Google Shape;319;p34"/>
          <p:cNvSpPr/>
          <p:nvPr/>
        </p:nvSpPr>
        <p:spPr>
          <a:xfrm>
            <a:off x="8829675" y="7286426"/>
            <a:ext cx="3829547" cy="1294210"/>
          </a:xfrm>
          <a:prstGeom prst="rect">
            <a:avLst/>
          </a:prstGeom>
          <a:solidFill>
            <a:srgbClr val="F6B84A"/>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000"/>
              <a:buFont typeface="Helvetica Neue"/>
              <a:buNone/>
            </a:pPr>
            <a:r>
              <a:t/>
            </a:r>
            <a:endParaRPr b="0" i="0" sz="6000" u="none" cap="none" strike="noStrike">
              <a:solidFill>
                <a:srgbClr val="B55462"/>
              </a:solidFill>
              <a:latin typeface="Lobster"/>
              <a:ea typeface="Lobster"/>
              <a:cs typeface="Lobster"/>
              <a:sym typeface="Lobster"/>
            </a:endParaRPr>
          </a:p>
        </p:txBody>
      </p:sp>
      <p:sp>
        <p:nvSpPr>
          <p:cNvPr id="320" name="Google Shape;320;p34"/>
          <p:cNvSpPr/>
          <p:nvPr/>
        </p:nvSpPr>
        <p:spPr>
          <a:xfrm>
            <a:off x="8706771" y="5271729"/>
            <a:ext cx="4049955" cy="222250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6B84A"/>
              </a:buClr>
              <a:buSzPts val="13700"/>
              <a:buFont typeface="Montserrat"/>
              <a:buNone/>
            </a:pPr>
            <a:r>
              <a:rPr b="1" i="0" lang="en-US" sz="13700" u="none" cap="none" strike="noStrike">
                <a:solidFill>
                  <a:srgbClr val="F6B84A"/>
                </a:solidFill>
                <a:latin typeface="Montserrat"/>
                <a:ea typeface="Montserrat"/>
                <a:cs typeface="Montserrat"/>
                <a:sym typeface="Montserrat"/>
              </a:rPr>
              <a:t>50%</a:t>
            </a:r>
            <a:endParaRPr/>
          </a:p>
        </p:txBody>
      </p:sp>
      <p:sp>
        <p:nvSpPr>
          <p:cNvPr id="321" name="Google Shape;321;p34"/>
          <p:cNvSpPr/>
          <p:nvPr/>
        </p:nvSpPr>
        <p:spPr>
          <a:xfrm>
            <a:off x="9045810" y="7628731"/>
            <a:ext cx="3397276" cy="6096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1700"/>
              <a:buFont typeface="Montserrat"/>
              <a:buNone/>
            </a:pPr>
            <a:r>
              <a:rPr b="1" i="0" lang="en-US" sz="1700" u="none" cap="none" strike="noStrike">
                <a:solidFill>
                  <a:srgbClr val="FFFFFF"/>
                </a:solidFill>
                <a:latin typeface="Montserrat"/>
                <a:ea typeface="Montserrat"/>
                <a:cs typeface="Montserrat"/>
                <a:sym typeface="Montserrat"/>
              </a:rPr>
              <a:t>increase in new clients </a:t>
            </a:r>
            <a:endParaRPr/>
          </a:p>
          <a:p>
            <a:pPr indent="0" lvl="0" marL="0" marR="0" rtl="0" algn="l">
              <a:lnSpc>
                <a:spcPct val="100000"/>
              </a:lnSpc>
              <a:spcBef>
                <a:spcPts val="0"/>
              </a:spcBef>
              <a:spcAft>
                <a:spcPts val="0"/>
              </a:spcAft>
              <a:buClr>
                <a:srgbClr val="FFFFFF"/>
              </a:buClr>
              <a:buSzPts val="1700"/>
              <a:buFont typeface="Montserrat"/>
              <a:buNone/>
            </a:pPr>
            <a:r>
              <a:rPr b="1" i="0" lang="en-US" sz="1700" u="none" cap="none" strike="noStrike">
                <a:solidFill>
                  <a:srgbClr val="FFFFFF"/>
                </a:solidFill>
                <a:latin typeface="Montserrat"/>
                <a:ea typeface="Montserrat"/>
                <a:cs typeface="Montserrat"/>
                <a:sym typeface="Montserrat"/>
              </a:rPr>
              <a:t>satisfaction as of March 2021.</a:t>
            </a:r>
            <a:endParaRPr/>
          </a:p>
        </p:txBody>
      </p:sp>
      <p:sp>
        <p:nvSpPr>
          <p:cNvPr id="322" name="Google Shape;322;p34"/>
          <p:cNvSpPr/>
          <p:nvPr/>
        </p:nvSpPr>
        <p:spPr>
          <a:xfrm>
            <a:off x="13900556" y="6079331"/>
            <a:ext cx="3397276" cy="6096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1700"/>
              <a:buFont typeface="Montserrat"/>
              <a:buNone/>
            </a:pPr>
            <a:r>
              <a:rPr b="1" i="0" lang="en-US" sz="1700" u="none" cap="none" strike="noStrike">
                <a:solidFill>
                  <a:srgbClr val="FFFFFF"/>
                </a:solidFill>
                <a:latin typeface="Montserrat"/>
                <a:ea typeface="Montserrat"/>
                <a:cs typeface="Montserrat"/>
                <a:sym typeface="Montserrat"/>
              </a:rPr>
              <a:t>increase in sponsor </a:t>
            </a:r>
            <a:endParaRPr/>
          </a:p>
          <a:p>
            <a:pPr indent="0" lvl="0" marL="0" marR="0" rtl="0" algn="l">
              <a:lnSpc>
                <a:spcPct val="100000"/>
              </a:lnSpc>
              <a:spcBef>
                <a:spcPts val="0"/>
              </a:spcBef>
              <a:spcAft>
                <a:spcPts val="0"/>
              </a:spcAft>
              <a:buClr>
                <a:srgbClr val="FFFFFF"/>
              </a:buClr>
              <a:buSzPts val="1700"/>
              <a:buFont typeface="Montserrat"/>
              <a:buNone/>
            </a:pPr>
            <a:r>
              <a:rPr b="1" i="0" lang="en-US" sz="1700" u="none" cap="none" strike="noStrike">
                <a:solidFill>
                  <a:srgbClr val="FFFFFF"/>
                </a:solidFill>
                <a:latin typeface="Montserrat"/>
                <a:ea typeface="Montserrat"/>
                <a:cs typeface="Montserrat"/>
                <a:sym typeface="Montserrat"/>
              </a:rPr>
              <a:t>satisfaction as of March 2021.</a:t>
            </a:r>
            <a:endParaRPr/>
          </a:p>
        </p:txBody>
      </p:sp>
      <p:sp>
        <p:nvSpPr>
          <p:cNvPr id="323" name="Google Shape;323;p34"/>
          <p:cNvSpPr/>
          <p:nvPr/>
        </p:nvSpPr>
        <p:spPr>
          <a:xfrm>
            <a:off x="18882305" y="9385380"/>
            <a:ext cx="3397276" cy="6096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1700"/>
              <a:buFont typeface="Montserrat"/>
              <a:buNone/>
            </a:pPr>
            <a:r>
              <a:rPr b="1" i="0" lang="en-US" sz="1700" u="none" cap="none" strike="noStrike">
                <a:solidFill>
                  <a:srgbClr val="FFFFFF"/>
                </a:solidFill>
                <a:latin typeface="Montserrat"/>
                <a:ea typeface="Montserrat"/>
                <a:cs typeface="Montserrat"/>
                <a:sym typeface="Montserrat"/>
              </a:rPr>
              <a:t>increase in annual profits</a:t>
            </a:r>
            <a:endParaRPr/>
          </a:p>
          <a:p>
            <a:pPr indent="0" lvl="0" marL="0" marR="0" rtl="0" algn="l">
              <a:lnSpc>
                <a:spcPct val="100000"/>
              </a:lnSpc>
              <a:spcBef>
                <a:spcPts val="0"/>
              </a:spcBef>
              <a:spcAft>
                <a:spcPts val="0"/>
              </a:spcAft>
              <a:buClr>
                <a:srgbClr val="FFFFFF"/>
              </a:buClr>
              <a:buSzPts val="1700"/>
              <a:buFont typeface="Montserrat"/>
              <a:buNone/>
            </a:pPr>
            <a:r>
              <a:rPr b="1" i="0" lang="en-US" sz="1700" u="none" cap="none" strike="noStrike">
                <a:solidFill>
                  <a:srgbClr val="FFFFFF"/>
                </a:solidFill>
                <a:latin typeface="Montserrat"/>
                <a:ea typeface="Montserrat"/>
                <a:cs typeface="Montserrat"/>
                <a:sym typeface="Montserrat"/>
              </a:rPr>
              <a:t>satisfaction as of March 2021.</a:t>
            </a:r>
            <a:endParaRPr/>
          </a:p>
        </p:txBody>
      </p:sp>
      <p:sp>
        <p:nvSpPr>
          <p:cNvPr id="324" name="Google Shape;324;p34"/>
          <p:cNvSpPr/>
          <p:nvPr/>
        </p:nvSpPr>
        <p:spPr>
          <a:xfrm>
            <a:off x="1223506" y="9623325"/>
            <a:ext cx="3772536" cy="12954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121520"/>
              </a:buClr>
              <a:buSzPts val="7000"/>
              <a:buFont typeface="Playfair Display"/>
              <a:buNone/>
            </a:pPr>
            <a:r>
              <a:rPr b="1" i="0" lang="en-US" sz="7000" u="none" cap="none" strike="noStrike">
                <a:solidFill>
                  <a:srgbClr val="121520"/>
                </a:solidFill>
                <a:latin typeface="Playfair Display"/>
                <a:ea typeface="Playfair Display"/>
                <a:cs typeface="Playfair Display"/>
                <a:sym typeface="Playfair Display"/>
              </a:rPr>
              <a:t>overview</a:t>
            </a:r>
            <a:endParaRPr/>
          </a:p>
        </p:txBody>
      </p:sp>
      <p:sp>
        <p:nvSpPr>
          <p:cNvPr id="325" name="Google Shape;325;p34"/>
          <p:cNvSpPr/>
          <p:nvPr/>
        </p:nvSpPr>
        <p:spPr>
          <a:xfrm>
            <a:off x="1218254" y="10574635"/>
            <a:ext cx="5773421" cy="17907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121520"/>
              </a:buClr>
              <a:buSzPts val="10000"/>
              <a:buFont typeface="Playfair Display"/>
              <a:buNone/>
            </a:pPr>
            <a:r>
              <a:rPr b="1" i="0" lang="en-US" sz="10000" u="none" cap="none" strike="noStrike">
                <a:solidFill>
                  <a:srgbClr val="121520"/>
                </a:solidFill>
                <a:latin typeface="Playfair Display"/>
                <a:ea typeface="Playfair Display"/>
                <a:cs typeface="Playfair Display"/>
                <a:sym typeface="Playfair Display"/>
              </a:rPr>
              <a:t>of growth</a:t>
            </a:r>
            <a:endParaRPr/>
          </a:p>
        </p:txBody>
      </p:sp>
      <p:sp>
        <p:nvSpPr>
          <p:cNvPr id="326" name="Google Shape;326;p34"/>
          <p:cNvSpPr/>
          <p:nvPr/>
        </p:nvSpPr>
        <p:spPr>
          <a:xfrm>
            <a:off x="1068986" y="2027319"/>
            <a:ext cx="1618032" cy="457201"/>
          </a:xfrm>
          <a:prstGeom prst="rect">
            <a:avLst/>
          </a:prstGeom>
          <a:noFill/>
          <a:ln>
            <a:noFill/>
          </a:ln>
        </p:spPr>
        <p:txBody>
          <a:bodyPr anchorCtr="0" anchor="ctr" bIns="50800" lIns="50800" spcFirstLastPara="1" rIns="50800" wrap="square" tIns="50800">
            <a:noAutofit/>
          </a:bodyPr>
          <a:lstStyle/>
          <a:p>
            <a:pPr indent="0" lvl="0" marL="0" marR="0" rtl="0" algn="l">
              <a:lnSpc>
                <a:spcPct val="186956"/>
              </a:lnSpc>
              <a:spcBef>
                <a:spcPts val="0"/>
              </a:spcBef>
              <a:spcAft>
                <a:spcPts val="0"/>
              </a:spcAft>
              <a:buClr>
                <a:srgbClr val="121520"/>
              </a:buClr>
              <a:buSzPts val="2300"/>
              <a:buFont typeface="Montserrat Black"/>
              <a:buNone/>
            </a:pPr>
            <a:r>
              <a:rPr b="0" i="0" lang="en-US" sz="2300" u="none" cap="none" strike="noStrike">
                <a:solidFill>
                  <a:srgbClr val="121520"/>
                </a:solidFill>
                <a:latin typeface="Montserrat Black"/>
                <a:ea typeface="Montserrat Black"/>
                <a:cs typeface="Montserrat Black"/>
                <a:sym typeface="Montserrat Black"/>
              </a:rPr>
              <a:t>H   </a:t>
            </a:r>
            <a:r>
              <a:rPr b="0" i="0" lang="en-US" sz="2300" u="none" cap="none" strike="noStrike">
                <a:solidFill>
                  <a:srgbClr val="F6B84A"/>
                </a:solidFill>
                <a:latin typeface="Montserrat Black"/>
                <a:ea typeface="Montserrat Black"/>
                <a:cs typeface="Montserrat Black"/>
                <a:sym typeface="Montserrat Black"/>
              </a:rPr>
              <a:t>I</a:t>
            </a:r>
            <a:r>
              <a:rPr b="0" i="0" lang="en-US" sz="2300" u="none" cap="none" strike="noStrike">
                <a:solidFill>
                  <a:srgbClr val="121520"/>
                </a:solidFill>
                <a:latin typeface="Montserrat Black"/>
                <a:ea typeface="Montserrat Black"/>
                <a:cs typeface="Montserrat Black"/>
                <a:sym typeface="Montserrat Black"/>
              </a:rPr>
              <a:t>    F  </a:t>
            </a:r>
            <a:r>
              <a:rPr b="0" i="0" lang="en-US" sz="2300" u="none" cap="none" strike="noStrike">
                <a:solidFill>
                  <a:srgbClr val="F6B84A"/>
                </a:solidFill>
                <a:latin typeface="Montserrat Black"/>
                <a:ea typeface="Montserrat Black"/>
                <a:cs typeface="Montserrat Black"/>
                <a:sym typeface="Montserrat Black"/>
              </a:rPr>
              <a:t> I</a:t>
            </a:r>
            <a:endParaRPr/>
          </a:p>
        </p:txBody>
      </p:sp>
      <p:sp>
        <p:nvSpPr>
          <p:cNvPr id="327" name="Google Shape;327;p34"/>
          <p:cNvSpPr/>
          <p:nvPr/>
        </p:nvSpPr>
        <p:spPr>
          <a:xfrm>
            <a:off x="1060597" y="2388768"/>
            <a:ext cx="1660209" cy="2413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121520"/>
              </a:buClr>
              <a:buSzPts val="900"/>
              <a:buFont typeface="Montserrat"/>
              <a:buNone/>
            </a:pPr>
            <a:r>
              <a:rPr b="0" i="0" lang="en-US" sz="900" u="none" cap="none" strike="noStrike">
                <a:solidFill>
                  <a:srgbClr val="121520"/>
                </a:solidFill>
                <a:latin typeface="Montserrat"/>
                <a:ea typeface="Montserrat"/>
                <a:cs typeface="Montserrat"/>
                <a:sym typeface="Montserrat"/>
              </a:rPr>
              <a:t>Amplifiers and Sound Tech</a:t>
            </a:r>
            <a:endParaRPr/>
          </a:p>
        </p:txBody>
      </p:sp>
      <p:pic>
        <p:nvPicPr>
          <p:cNvPr id="328" name="Google Shape;328;p34"/>
          <p:cNvPicPr preferRelativeResize="0"/>
          <p:nvPr/>
        </p:nvPicPr>
        <p:blipFill rotWithShape="1">
          <a:blip r:embed="rId3">
            <a:alphaModFix/>
          </a:blip>
          <a:srcRect b="0" l="0" r="0" t="0"/>
          <a:stretch/>
        </p:blipFill>
        <p:spPr>
          <a:xfrm>
            <a:off x="1013896" y="789554"/>
            <a:ext cx="1728212" cy="1241186"/>
          </a:xfrm>
          <a:prstGeom prst="rect">
            <a:avLst/>
          </a:prstGeom>
          <a:noFill/>
          <a:ln>
            <a:noFill/>
          </a:ln>
        </p:spPr>
      </p:pic>
      <p:sp>
        <p:nvSpPr>
          <p:cNvPr id="329" name="Google Shape;329;p34"/>
          <p:cNvSpPr/>
          <p:nvPr/>
        </p:nvSpPr>
        <p:spPr>
          <a:xfrm>
            <a:off x="13608203" y="3754078"/>
            <a:ext cx="3935045" cy="215900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6B84A"/>
              </a:buClr>
              <a:buSzPts val="13300"/>
              <a:buFont typeface="Montserrat"/>
              <a:buNone/>
            </a:pPr>
            <a:r>
              <a:rPr b="1" i="0" lang="en-US" sz="13300" u="none" cap="none" strike="noStrike">
                <a:solidFill>
                  <a:srgbClr val="F6B84A"/>
                </a:solidFill>
                <a:latin typeface="Montserrat"/>
                <a:ea typeface="Montserrat"/>
                <a:cs typeface="Montserrat"/>
                <a:sym typeface="Montserrat"/>
              </a:rPr>
              <a:t>60%</a:t>
            </a:r>
            <a:endParaRPr/>
          </a:p>
        </p:txBody>
      </p:sp>
      <p:sp>
        <p:nvSpPr>
          <p:cNvPr id="330" name="Google Shape;330;p34"/>
          <p:cNvSpPr/>
          <p:nvPr/>
        </p:nvSpPr>
        <p:spPr>
          <a:xfrm>
            <a:off x="18555966" y="7028377"/>
            <a:ext cx="4049955" cy="222250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6B84A"/>
              </a:buClr>
              <a:buSzPts val="13700"/>
              <a:buFont typeface="Montserrat"/>
              <a:buNone/>
            </a:pPr>
            <a:r>
              <a:rPr b="1" i="0" lang="en-US" sz="13700" u="none" cap="none" strike="noStrike">
                <a:solidFill>
                  <a:srgbClr val="F6B84A"/>
                </a:solidFill>
                <a:latin typeface="Montserrat"/>
                <a:ea typeface="Montserrat"/>
                <a:cs typeface="Montserrat"/>
                <a:sym typeface="Montserrat"/>
              </a:rPr>
              <a:t>40%</a:t>
            </a:r>
            <a:endParaRPr/>
          </a:p>
        </p:txBody>
      </p:sp>
      <p:sp>
        <p:nvSpPr>
          <p:cNvPr id="331" name="Google Shape;331;p34"/>
          <p:cNvSpPr/>
          <p:nvPr/>
        </p:nvSpPr>
        <p:spPr>
          <a:xfrm>
            <a:off x="8829675" y="8785026"/>
            <a:ext cx="3829547" cy="7442003"/>
          </a:xfrm>
          <a:prstGeom prst="rect">
            <a:avLst/>
          </a:prstGeom>
          <a:solidFill>
            <a:srgbClr val="F6B84A"/>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000"/>
              <a:buFont typeface="Helvetica Neue"/>
              <a:buNone/>
            </a:pPr>
            <a:r>
              <a:t/>
            </a:r>
            <a:endParaRPr b="0" i="0" sz="6000" u="none" cap="none" strike="noStrike">
              <a:solidFill>
                <a:srgbClr val="B55462"/>
              </a:solidFill>
              <a:latin typeface="Lobster"/>
              <a:ea typeface="Lobster"/>
              <a:cs typeface="Lobster"/>
              <a:sym typeface="Lobster"/>
            </a:endParaRPr>
          </a:p>
        </p:txBody>
      </p:sp>
      <p:sp>
        <p:nvSpPr>
          <p:cNvPr id="332" name="Google Shape;332;p34"/>
          <p:cNvSpPr/>
          <p:nvPr/>
        </p:nvSpPr>
        <p:spPr>
          <a:xfrm>
            <a:off x="13684422" y="7235626"/>
            <a:ext cx="3829547" cy="7442003"/>
          </a:xfrm>
          <a:prstGeom prst="rect">
            <a:avLst/>
          </a:prstGeom>
          <a:solidFill>
            <a:srgbClr val="F6B84A"/>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000"/>
              <a:buFont typeface="Helvetica Neue"/>
              <a:buNone/>
            </a:pPr>
            <a:r>
              <a:t/>
            </a:r>
            <a:endParaRPr b="0" i="0" sz="6000" u="none" cap="none" strike="noStrike">
              <a:solidFill>
                <a:srgbClr val="B55462"/>
              </a:solidFill>
              <a:latin typeface="Lobster"/>
              <a:ea typeface="Lobster"/>
              <a:cs typeface="Lobster"/>
              <a:sym typeface="Lobster"/>
            </a:endParaRPr>
          </a:p>
        </p:txBody>
      </p:sp>
      <p:sp>
        <p:nvSpPr>
          <p:cNvPr id="333" name="Google Shape;333;p34"/>
          <p:cNvSpPr/>
          <p:nvPr/>
        </p:nvSpPr>
        <p:spPr>
          <a:xfrm>
            <a:off x="18666169" y="10541675"/>
            <a:ext cx="3829547" cy="7442002"/>
          </a:xfrm>
          <a:prstGeom prst="rect">
            <a:avLst/>
          </a:prstGeom>
          <a:solidFill>
            <a:srgbClr val="F6B84A"/>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000"/>
              <a:buFont typeface="Helvetica Neue"/>
              <a:buNone/>
            </a:pPr>
            <a:r>
              <a:t/>
            </a:r>
            <a:endParaRPr b="0" i="0" sz="6000" u="none" cap="none" strike="noStrike">
              <a:solidFill>
                <a:srgbClr val="B55462"/>
              </a:solidFill>
              <a:latin typeface="Lobster"/>
              <a:ea typeface="Lobster"/>
              <a:cs typeface="Lobster"/>
              <a:sym typeface="Lobste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 name="Shape 337"/>
        <p:cNvGrpSpPr/>
        <p:nvPr/>
      </p:nvGrpSpPr>
      <p:grpSpPr>
        <a:xfrm>
          <a:off x="0" y="0"/>
          <a:ext cx="0" cy="0"/>
          <a:chOff x="0" y="0"/>
          <a:chExt cx="0" cy="0"/>
        </a:xfrm>
      </p:grpSpPr>
      <p:sp>
        <p:nvSpPr>
          <p:cNvPr id="338" name="Google Shape;338;p35"/>
          <p:cNvSpPr/>
          <p:nvPr/>
        </p:nvSpPr>
        <p:spPr>
          <a:xfrm>
            <a:off x="-240507" y="-176015"/>
            <a:ext cx="24865013" cy="14068030"/>
          </a:xfrm>
          <a:prstGeom prst="rect">
            <a:avLst/>
          </a:prstGeom>
          <a:solidFill>
            <a:srgbClr val="12152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000"/>
              <a:buFont typeface="Helvetica Neue"/>
              <a:buNone/>
            </a:pPr>
            <a:r>
              <a:t/>
            </a:r>
            <a:endParaRPr b="0" i="0" sz="6000" u="none" cap="none" strike="noStrike">
              <a:solidFill>
                <a:srgbClr val="B55462"/>
              </a:solidFill>
              <a:latin typeface="Lobster"/>
              <a:ea typeface="Lobster"/>
              <a:cs typeface="Lobster"/>
              <a:sym typeface="Lobster"/>
            </a:endParaRPr>
          </a:p>
        </p:txBody>
      </p:sp>
      <p:sp>
        <p:nvSpPr>
          <p:cNvPr id="339" name="Google Shape;339;p35"/>
          <p:cNvSpPr/>
          <p:nvPr/>
        </p:nvSpPr>
        <p:spPr>
          <a:xfrm>
            <a:off x="1068986" y="2027319"/>
            <a:ext cx="1618032" cy="457201"/>
          </a:xfrm>
          <a:prstGeom prst="rect">
            <a:avLst/>
          </a:prstGeom>
          <a:noFill/>
          <a:ln>
            <a:noFill/>
          </a:ln>
        </p:spPr>
        <p:txBody>
          <a:bodyPr anchorCtr="0" anchor="ctr" bIns="50800" lIns="50800" spcFirstLastPara="1" rIns="50800" wrap="square" tIns="50800">
            <a:noAutofit/>
          </a:bodyPr>
          <a:lstStyle/>
          <a:p>
            <a:pPr indent="0" lvl="0" marL="0" marR="0" rtl="0" algn="l">
              <a:lnSpc>
                <a:spcPct val="186956"/>
              </a:lnSpc>
              <a:spcBef>
                <a:spcPts val="0"/>
              </a:spcBef>
              <a:spcAft>
                <a:spcPts val="0"/>
              </a:spcAft>
              <a:buClr>
                <a:srgbClr val="FFFFFF"/>
              </a:buClr>
              <a:buSzPts val="2300"/>
              <a:buFont typeface="Montserrat Black"/>
              <a:buNone/>
            </a:pPr>
            <a:r>
              <a:rPr b="0" i="0" lang="en-US" sz="2300" u="none" cap="none" strike="noStrike">
                <a:solidFill>
                  <a:srgbClr val="FFFFFF"/>
                </a:solidFill>
                <a:latin typeface="Montserrat Black"/>
                <a:ea typeface="Montserrat Black"/>
                <a:cs typeface="Montserrat Black"/>
                <a:sym typeface="Montserrat Black"/>
              </a:rPr>
              <a:t>H</a:t>
            </a:r>
            <a:r>
              <a:rPr b="0" i="0" lang="en-US" sz="2300" u="none" cap="none" strike="noStrike">
                <a:solidFill>
                  <a:srgbClr val="121520"/>
                </a:solidFill>
                <a:latin typeface="Montserrat Black"/>
                <a:ea typeface="Montserrat Black"/>
                <a:cs typeface="Montserrat Black"/>
                <a:sym typeface="Montserrat Black"/>
              </a:rPr>
              <a:t>   </a:t>
            </a:r>
            <a:r>
              <a:rPr b="0" i="0" lang="en-US" sz="2300" u="none" cap="none" strike="noStrike">
                <a:solidFill>
                  <a:srgbClr val="F6B84A"/>
                </a:solidFill>
                <a:latin typeface="Montserrat Black"/>
                <a:ea typeface="Montserrat Black"/>
                <a:cs typeface="Montserrat Black"/>
                <a:sym typeface="Montserrat Black"/>
              </a:rPr>
              <a:t>I</a:t>
            </a:r>
            <a:r>
              <a:rPr b="0" i="0" lang="en-US" sz="2300" u="none" cap="none" strike="noStrike">
                <a:solidFill>
                  <a:srgbClr val="121520"/>
                </a:solidFill>
                <a:latin typeface="Montserrat Black"/>
                <a:ea typeface="Montserrat Black"/>
                <a:cs typeface="Montserrat Black"/>
                <a:sym typeface="Montserrat Black"/>
              </a:rPr>
              <a:t>    </a:t>
            </a:r>
            <a:r>
              <a:rPr b="0" i="0" lang="en-US" sz="2300" u="none" cap="none" strike="noStrike">
                <a:solidFill>
                  <a:srgbClr val="FFFFFF"/>
                </a:solidFill>
                <a:latin typeface="Montserrat Black"/>
                <a:ea typeface="Montserrat Black"/>
                <a:cs typeface="Montserrat Black"/>
                <a:sym typeface="Montserrat Black"/>
              </a:rPr>
              <a:t>F</a:t>
            </a:r>
            <a:r>
              <a:rPr b="0" i="0" lang="en-US" sz="2300" u="none" cap="none" strike="noStrike">
                <a:solidFill>
                  <a:srgbClr val="121520"/>
                </a:solidFill>
                <a:latin typeface="Montserrat Black"/>
                <a:ea typeface="Montserrat Black"/>
                <a:cs typeface="Montserrat Black"/>
                <a:sym typeface="Montserrat Black"/>
              </a:rPr>
              <a:t>  </a:t>
            </a:r>
            <a:r>
              <a:rPr b="0" i="0" lang="en-US" sz="2300" u="none" cap="none" strike="noStrike">
                <a:solidFill>
                  <a:srgbClr val="F6B84A"/>
                </a:solidFill>
                <a:latin typeface="Montserrat Black"/>
                <a:ea typeface="Montserrat Black"/>
                <a:cs typeface="Montserrat Black"/>
                <a:sym typeface="Montserrat Black"/>
              </a:rPr>
              <a:t> I</a:t>
            </a:r>
            <a:endParaRPr/>
          </a:p>
        </p:txBody>
      </p:sp>
      <p:sp>
        <p:nvSpPr>
          <p:cNvPr id="340" name="Google Shape;340;p35"/>
          <p:cNvSpPr/>
          <p:nvPr/>
        </p:nvSpPr>
        <p:spPr>
          <a:xfrm>
            <a:off x="1060597" y="2388768"/>
            <a:ext cx="1660209" cy="2413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900"/>
              <a:buFont typeface="Montserrat"/>
              <a:buNone/>
            </a:pPr>
            <a:r>
              <a:rPr b="0" i="0" lang="en-US" sz="900" u="none" cap="none" strike="noStrike">
                <a:solidFill>
                  <a:srgbClr val="FFFFFF"/>
                </a:solidFill>
                <a:latin typeface="Montserrat"/>
                <a:ea typeface="Montserrat"/>
                <a:cs typeface="Montserrat"/>
                <a:sym typeface="Montserrat"/>
              </a:rPr>
              <a:t>Amplifiers and Sound Tech</a:t>
            </a:r>
            <a:endParaRPr/>
          </a:p>
        </p:txBody>
      </p:sp>
      <p:pic>
        <p:nvPicPr>
          <p:cNvPr id="341" name="Google Shape;341;p35"/>
          <p:cNvPicPr preferRelativeResize="0"/>
          <p:nvPr/>
        </p:nvPicPr>
        <p:blipFill rotWithShape="1">
          <a:blip r:embed="rId3">
            <a:alphaModFix/>
          </a:blip>
          <a:srcRect b="0" l="0" r="0" t="0"/>
          <a:stretch/>
        </p:blipFill>
        <p:spPr>
          <a:xfrm>
            <a:off x="1047897" y="788606"/>
            <a:ext cx="1660209" cy="1192346"/>
          </a:xfrm>
          <a:prstGeom prst="rect">
            <a:avLst/>
          </a:prstGeom>
          <a:noFill/>
          <a:ln>
            <a:noFill/>
          </a:ln>
        </p:spPr>
      </p:pic>
      <p:sp>
        <p:nvSpPr>
          <p:cNvPr id="342" name="Google Shape;342;p35"/>
          <p:cNvSpPr/>
          <p:nvPr/>
        </p:nvSpPr>
        <p:spPr>
          <a:xfrm>
            <a:off x="11860785" y="7020917"/>
            <a:ext cx="4041776" cy="180340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Playfair Display"/>
              <a:buNone/>
            </a:pPr>
            <a:r>
              <a:rPr b="1" i="0" lang="en-US" sz="5000" u="none" cap="none" strike="noStrike">
                <a:solidFill>
                  <a:srgbClr val="FFFFFF"/>
                </a:solidFill>
                <a:latin typeface="Playfair Display"/>
                <a:ea typeface="Playfair Display"/>
                <a:cs typeface="Playfair Display"/>
                <a:sym typeface="Playfair Display"/>
              </a:rPr>
              <a:t>management</a:t>
            </a:r>
            <a:endParaRPr/>
          </a:p>
        </p:txBody>
      </p:sp>
      <p:sp>
        <p:nvSpPr>
          <p:cNvPr id="343" name="Google Shape;343;p35"/>
          <p:cNvSpPr/>
          <p:nvPr/>
        </p:nvSpPr>
        <p:spPr>
          <a:xfrm>
            <a:off x="11887011" y="5901332"/>
            <a:ext cx="1601725" cy="146050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8000"/>
              <a:buFont typeface="Playfair Display"/>
              <a:buNone/>
            </a:pPr>
            <a:r>
              <a:rPr b="1" i="0" lang="en-US" sz="8000" u="none" cap="none" strike="noStrike">
                <a:solidFill>
                  <a:srgbClr val="FFFFFF"/>
                </a:solidFill>
                <a:latin typeface="Playfair Display"/>
                <a:ea typeface="Playfair Display"/>
                <a:cs typeface="Playfair Display"/>
                <a:sym typeface="Playfair Display"/>
              </a:rPr>
              <a:t>the</a:t>
            </a:r>
            <a:endParaRPr/>
          </a:p>
        </p:txBody>
      </p:sp>
      <p:sp>
        <p:nvSpPr>
          <p:cNvPr id="344" name="Google Shape;344;p35"/>
          <p:cNvSpPr/>
          <p:nvPr/>
        </p:nvSpPr>
        <p:spPr>
          <a:xfrm>
            <a:off x="8481439" y="5118100"/>
            <a:ext cx="3177541" cy="34798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20000"/>
              <a:buFont typeface="Playfair Display"/>
              <a:buNone/>
            </a:pPr>
            <a:r>
              <a:rPr b="1" i="0" lang="en-US" sz="20000" u="none" cap="none" strike="noStrike">
                <a:solidFill>
                  <a:srgbClr val="FFFFFF"/>
                </a:solidFill>
                <a:latin typeface="Playfair Display"/>
                <a:ea typeface="Playfair Display"/>
                <a:cs typeface="Playfair Display"/>
                <a:sym typeface="Playfair Display"/>
              </a:rPr>
              <a:t>08</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pic>
        <p:nvPicPr>
          <p:cNvPr id="349" name="Google Shape;349;p36"/>
          <p:cNvPicPr preferRelativeResize="0"/>
          <p:nvPr/>
        </p:nvPicPr>
        <p:blipFill rotWithShape="1">
          <a:blip r:embed="rId3">
            <a:alphaModFix/>
          </a:blip>
          <a:srcRect b="0" l="14370" r="14371" t="0"/>
          <a:stretch/>
        </p:blipFill>
        <p:spPr>
          <a:xfrm>
            <a:off x="18479294" y="6831130"/>
            <a:ext cx="5241033" cy="9234849"/>
          </a:xfrm>
          <a:prstGeom prst="rect">
            <a:avLst/>
          </a:prstGeom>
          <a:noFill/>
          <a:ln>
            <a:noFill/>
          </a:ln>
        </p:spPr>
      </p:pic>
      <p:sp>
        <p:nvSpPr>
          <p:cNvPr id="350" name="Google Shape;350;p36"/>
          <p:cNvSpPr/>
          <p:nvPr/>
        </p:nvSpPr>
        <p:spPr>
          <a:xfrm>
            <a:off x="18682494" y="5665925"/>
            <a:ext cx="4041776" cy="1613418"/>
          </a:xfrm>
          <a:prstGeom prst="rect">
            <a:avLst/>
          </a:prstGeom>
          <a:solidFill>
            <a:srgbClr val="F6B84A"/>
          </a:solidFill>
          <a:ln>
            <a:noFill/>
          </a:ln>
          <a:effectLst>
            <a:outerShdw blurRad="279400" rotWithShape="0" dir="2409630" dist="122942">
              <a:srgbClr val="000000">
                <a:alpha val="49803"/>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000"/>
              <a:buFont typeface="Helvetica Neue"/>
              <a:buNone/>
            </a:pPr>
            <a:r>
              <a:t/>
            </a:r>
            <a:endParaRPr b="0" i="0" sz="6000" u="none" cap="none" strike="noStrike">
              <a:solidFill>
                <a:srgbClr val="B55462"/>
              </a:solidFill>
              <a:latin typeface="Lobster"/>
              <a:ea typeface="Lobster"/>
              <a:cs typeface="Lobster"/>
              <a:sym typeface="Lobster"/>
            </a:endParaRPr>
          </a:p>
        </p:txBody>
      </p:sp>
      <p:pic>
        <p:nvPicPr>
          <p:cNvPr id="351" name="Google Shape;351;p36"/>
          <p:cNvPicPr preferRelativeResize="0"/>
          <p:nvPr/>
        </p:nvPicPr>
        <p:blipFill rotWithShape="1">
          <a:blip r:embed="rId4">
            <a:alphaModFix/>
          </a:blip>
          <a:srcRect b="0" l="23543" r="23544" t="12878"/>
          <a:stretch/>
        </p:blipFill>
        <p:spPr>
          <a:xfrm>
            <a:off x="12916693" y="4351833"/>
            <a:ext cx="5241033" cy="9621442"/>
          </a:xfrm>
          <a:prstGeom prst="rect">
            <a:avLst/>
          </a:prstGeom>
          <a:noFill/>
          <a:ln>
            <a:noFill/>
          </a:ln>
        </p:spPr>
      </p:pic>
      <p:sp>
        <p:nvSpPr>
          <p:cNvPr id="352" name="Google Shape;352;p36"/>
          <p:cNvSpPr/>
          <p:nvPr/>
        </p:nvSpPr>
        <p:spPr>
          <a:xfrm>
            <a:off x="12916693" y="3816091"/>
            <a:ext cx="4041776" cy="1613418"/>
          </a:xfrm>
          <a:prstGeom prst="rect">
            <a:avLst/>
          </a:prstGeom>
          <a:solidFill>
            <a:srgbClr val="F6B84A"/>
          </a:solidFill>
          <a:ln>
            <a:noFill/>
          </a:ln>
          <a:effectLst>
            <a:outerShdw blurRad="279400" rotWithShape="0" dir="2409630" dist="122942">
              <a:srgbClr val="000000">
                <a:alpha val="49803"/>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000"/>
              <a:buFont typeface="Helvetica Neue"/>
              <a:buNone/>
            </a:pPr>
            <a:r>
              <a:t/>
            </a:r>
            <a:endParaRPr b="0" i="0" sz="6000" u="none" cap="none" strike="noStrike">
              <a:solidFill>
                <a:srgbClr val="B55462"/>
              </a:solidFill>
              <a:latin typeface="Lobster"/>
              <a:ea typeface="Lobster"/>
              <a:cs typeface="Lobster"/>
              <a:sym typeface="Lobster"/>
            </a:endParaRPr>
          </a:p>
        </p:txBody>
      </p:sp>
      <p:pic>
        <p:nvPicPr>
          <p:cNvPr id="353" name="Google Shape;353;p36"/>
          <p:cNvPicPr preferRelativeResize="0"/>
          <p:nvPr/>
        </p:nvPicPr>
        <p:blipFill rotWithShape="1">
          <a:blip r:embed="rId5">
            <a:alphaModFix/>
          </a:blip>
          <a:srcRect b="0" l="33333" r="33333" t="0"/>
          <a:stretch/>
        </p:blipFill>
        <p:spPr>
          <a:xfrm>
            <a:off x="7354093" y="3381152"/>
            <a:ext cx="5241033" cy="10496004"/>
          </a:xfrm>
          <a:prstGeom prst="rect">
            <a:avLst/>
          </a:prstGeom>
          <a:noFill/>
          <a:ln>
            <a:noFill/>
          </a:ln>
        </p:spPr>
      </p:pic>
      <p:sp>
        <p:nvSpPr>
          <p:cNvPr id="354" name="Google Shape;354;p36"/>
          <p:cNvSpPr/>
          <p:nvPr/>
        </p:nvSpPr>
        <p:spPr>
          <a:xfrm>
            <a:off x="7712075" y="2583920"/>
            <a:ext cx="3600038" cy="1613419"/>
          </a:xfrm>
          <a:prstGeom prst="rect">
            <a:avLst/>
          </a:prstGeom>
          <a:solidFill>
            <a:srgbClr val="F6B84A"/>
          </a:solidFill>
          <a:ln>
            <a:noFill/>
          </a:ln>
          <a:effectLst>
            <a:outerShdw blurRad="279400" rotWithShape="0" dir="2409630" dist="122942">
              <a:srgbClr val="000000">
                <a:alpha val="49803"/>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000"/>
              <a:buFont typeface="Helvetica Neue"/>
              <a:buNone/>
            </a:pPr>
            <a:r>
              <a:t/>
            </a:r>
            <a:endParaRPr b="0" i="0" sz="6000" u="none" cap="none" strike="noStrike">
              <a:solidFill>
                <a:srgbClr val="B55462"/>
              </a:solidFill>
              <a:latin typeface="Lobster"/>
              <a:ea typeface="Lobster"/>
              <a:cs typeface="Lobster"/>
              <a:sym typeface="Lobster"/>
            </a:endParaRPr>
          </a:p>
        </p:txBody>
      </p:sp>
      <p:sp>
        <p:nvSpPr>
          <p:cNvPr id="355" name="Google Shape;355;p36"/>
          <p:cNvSpPr/>
          <p:nvPr/>
        </p:nvSpPr>
        <p:spPr>
          <a:xfrm>
            <a:off x="8006949" y="3322325"/>
            <a:ext cx="3529500" cy="4446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121520"/>
              </a:buClr>
              <a:buSzPts val="2200"/>
              <a:buFont typeface="Montserrat"/>
              <a:buNone/>
            </a:pPr>
            <a:r>
              <a:rPr b="0" i="0" lang="en-US" sz="2200" u="none" cap="none" strike="noStrike">
                <a:solidFill>
                  <a:srgbClr val="121520"/>
                </a:solidFill>
                <a:latin typeface="Montserrat"/>
                <a:ea typeface="Montserrat"/>
                <a:cs typeface="Montserrat"/>
                <a:sym typeface="Montserrat"/>
              </a:rPr>
              <a:t>Founder &amp; Chairman</a:t>
            </a:r>
            <a:endParaRPr/>
          </a:p>
        </p:txBody>
      </p:sp>
      <p:sp>
        <p:nvSpPr>
          <p:cNvPr id="356" name="Google Shape;356;p36"/>
          <p:cNvSpPr/>
          <p:nvPr/>
        </p:nvSpPr>
        <p:spPr>
          <a:xfrm>
            <a:off x="13256426" y="4550825"/>
            <a:ext cx="3790500" cy="4446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121520"/>
              </a:buClr>
              <a:buSzPts val="2200"/>
              <a:buFont typeface="Montserrat Medium"/>
              <a:buNone/>
            </a:pPr>
            <a:r>
              <a:rPr b="0" i="0" lang="en-US" sz="2200" u="none" cap="none" strike="noStrike">
                <a:solidFill>
                  <a:srgbClr val="121520"/>
                </a:solidFill>
                <a:latin typeface="Montserrat Medium"/>
                <a:ea typeface="Montserrat Medium"/>
                <a:cs typeface="Montserrat Medium"/>
                <a:sym typeface="Montserrat Medium"/>
              </a:rPr>
              <a:t>Chief Operating Officer</a:t>
            </a:r>
            <a:endParaRPr/>
          </a:p>
        </p:txBody>
      </p:sp>
      <p:sp>
        <p:nvSpPr>
          <p:cNvPr id="357" name="Google Shape;357;p36"/>
          <p:cNvSpPr/>
          <p:nvPr/>
        </p:nvSpPr>
        <p:spPr>
          <a:xfrm>
            <a:off x="19068600" y="6430225"/>
            <a:ext cx="3600000" cy="4446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121520"/>
              </a:buClr>
              <a:buSzPts val="2200"/>
              <a:buFont typeface="Montserrat Medium"/>
              <a:buNone/>
            </a:pPr>
            <a:r>
              <a:rPr b="0" i="0" lang="en-US" sz="2200" u="none" cap="none" strike="noStrike">
                <a:solidFill>
                  <a:srgbClr val="121520"/>
                </a:solidFill>
                <a:latin typeface="Montserrat Medium"/>
                <a:ea typeface="Montserrat Medium"/>
                <a:cs typeface="Montserrat Medium"/>
                <a:sym typeface="Montserrat Medium"/>
              </a:rPr>
              <a:t>Quality Control Officer</a:t>
            </a:r>
            <a:endParaRPr/>
          </a:p>
        </p:txBody>
      </p:sp>
      <p:sp>
        <p:nvSpPr>
          <p:cNvPr id="358" name="Google Shape;358;p36"/>
          <p:cNvSpPr/>
          <p:nvPr/>
        </p:nvSpPr>
        <p:spPr>
          <a:xfrm>
            <a:off x="8038625" y="2962625"/>
            <a:ext cx="3010200" cy="4446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121520"/>
              </a:buClr>
              <a:buSzPts val="2200"/>
              <a:buFont typeface="Montserrat"/>
              <a:buNone/>
            </a:pPr>
            <a:r>
              <a:rPr b="1" i="0" lang="en-US" sz="2200" u="none" cap="none" strike="noStrike">
                <a:solidFill>
                  <a:srgbClr val="121520"/>
                </a:solidFill>
                <a:latin typeface="Montserrat"/>
                <a:ea typeface="Montserrat"/>
                <a:cs typeface="Montserrat"/>
                <a:sym typeface="Montserrat"/>
              </a:rPr>
              <a:t>Victor Crescendo</a:t>
            </a:r>
            <a:endParaRPr/>
          </a:p>
        </p:txBody>
      </p:sp>
      <p:sp>
        <p:nvSpPr>
          <p:cNvPr id="359" name="Google Shape;359;p36"/>
          <p:cNvSpPr/>
          <p:nvPr/>
        </p:nvSpPr>
        <p:spPr>
          <a:xfrm>
            <a:off x="19068600" y="6070525"/>
            <a:ext cx="2853600" cy="4446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121520"/>
              </a:buClr>
              <a:buSzPts val="2200"/>
              <a:buFont typeface="Montserrat"/>
              <a:buNone/>
            </a:pPr>
            <a:r>
              <a:rPr b="1" i="0" lang="en-US" sz="2200" u="none" cap="none" strike="noStrike">
                <a:solidFill>
                  <a:srgbClr val="121520"/>
                </a:solidFill>
                <a:latin typeface="Montserrat"/>
                <a:ea typeface="Montserrat"/>
                <a:cs typeface="Montserrat"/>
                <a:sym typeface="Montserrat"/>
              </a:rPr>
              <a:t>Alexander Gay</a:t>
            </a:r>
            <a:endParaRPr/>
          </a:p>
        </p:txBody>
      </p:sp>
      <p:sp>
        <p:nvSpPr>
          <p:cNvPr id="360" name="Google Shape;360;p36"/>
          <p:cNvSpPr/>
          <p:nvPr/>
        </p:nvSpPr>
        <p:spPr>
          <a:xfrm>
            <a:off x="13277452" y="4250275"/>
            <a:ext cx="3082800" cy="4446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121520"/>
              </a:buClr>
              <a:buSzPts val="2200"/>
              <a:buFont typeface="Montserrat"/>
              <a:buNone/>
            </a:pPr>
            <a:r>
              <a:rPr b="1" i="0" lang="en-US" sz="2200" u="none" cap="none" strike="noStrike">
                <a:solidFill>
                  <a:srgbClr val="121520"/>
                </a:solidFill>
                <a:latin typeface="Montserrat"/>
                <a:ea typeface="Montserrat"/>
                <a:cs typeface="Montserrat"/>
                <a:sym typeface="Montserrat"/>
              </a:rPr>
              <a:t>Carr Crescendo</a:t>
            </a:r>
            <a:endParaRPr/>
          </a:p>
        </p:txBody>
      </p:sp>
      <p:sp>
        <p:nvSpPr>
          <p:cNvPr id="361" name="Google Shape;361;p36"/>
          <p:cNvSpPr/>
          <p:nvPr/>
        </p:nvSpPr>
        <p:spPr>
          <a:xfrm>
            <a:off x="1068986" y="2027319"/>
            <a:ext cx="1618032" cy="457201"/>
          </a:xfrm>
          <a:prstGeom prst="rect">
            <a:avLst/>
          </a:prstGeom>
          <a:noFill/>
          <a:ln>
            <a:noFill/>
          </a:ln>
        </p:spPr>
        <p:txBody>
          <a:bodyPr anchorCtr="0" anchor="ctr" bIns="50800" lIns="50800" spcFirstLastPara="1" rIns="50800" wrap="square" tIns="50800">
            <a:noAutofit/>
          </a:bodyPr>
          <a:lstStyle/>
          <a:p>
            <a:pPr indent="0" lvl="0" marL="0" marR="0" rtl="0" algn="l">
              <a:lnSpc>
                <a:spcPct val="186956"/>
              </a:lnSpc>
              <a:spcBef>
                <a:spcPts val="0"/>
              </a:spcBef>
              <a:spcAft>
                <a:spcPts val="0"/>
              </a:spcAft>
              <a:buClr>
                <a:srgbClr val="121520"/>
              </a:buClr>
              <a:buSzPts val="2300"/>
              <a:buFont typeface="Montserrat Black"/>
              <a:buNone/>
            </a:pPr>
            <a:r>
              <a:rPr b="0" i="0" lang="en-US" sz="2300" u="none" cap="none" strike="noStrike">
                <a:solidFill>
                  <a:srgbClr val="121520"/>
                </a:solidFill>
                <a:latin typeface="Montserrat Black"/>
                <a:ea typeface="Montserrat Black"/>
                <a:cs typeface="Montserrat Black"/>
                <a:sym typeface="Montserrat Black"/>
              </a:rPr>
              <a:t>H   </a:t>
            </a:r>
            <a:r>
              <a:rPr b="0" i="0" lang="en-US" sz="2300" u="none" cap="none" strike="noStrike">
                <a:solidFill>
                  <a:srgbClr val="F6B84A"/>
                </a:solidFill>
                <a:latin typeface="Montserrat Black"/>
                <a:ea typeface="Montserrat Black"/>
                <a:cs typeface="Montserrat Black"/>
                <a:sym typeface="Montserrat Black"/>
              </a:rPr>
              <a:t>I</a:t>
            </a:r>
            <a:r>
              <a:rPr b="0" i="0" lang="en-US" sz="2300" u="none" cap="none" strike="noStrike">
                <a:solidFill>
                  <a:srgbClr val="121520"/>
                </a:solidFill>
                <a:latin typeface="Montserrat Black"/>
                <a:ea typeface="Montserrat Black"/>
                <a:cs typeface="Montserrat Black"/>
                <a:sym typeface="Montserrat Black"/>
              </a:rPr>
              <a:t>    F  </a:t>
            </a:r>
            <a:r>
              <a:rPr b="0" i="0" lang="en-US" sz="2300" u="none" cap="none" strike="noStrike">
                <a:solidFill>
                  <a:srgbClr val="F6B84A"/>
                </a:solidFill>
                <a:latin typeface="Montserrat Black"/>
                <a:ea typeface="Montserrat Black"/>
                <a:cs typeface="Montserrat Black"/>
                <a:sym typeface="Montserrat Black"/>
              </a:rPr>
              <a:t> I</a:t>
            </a:r>
            <a:endParaRPr/>
          </a:p>
        </p:txBody>
      </p:sp>
      <p:sp>
        <p:nvSpPr>
          <p:cNvPr id="362" name="Google Shape;362;p36"/>
          <p:cNvSpPr/>
          <p:nvPr/>
        </p:nvSpPr>
        <p:spPr>
          <a:xfrm>
            <a:off x="1060597" y="2388768"/>
            <a:ext cx="1660209" cy="2413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121520"/>
              </a:buClr>
              <a:buSzPts val="900"/>
              <a:buFont typeface="Montserrat"/>
              <a:buNone/>
            </a:pPr>
            <a:r>
              <a:rPr b="0" i="0" lang="en-US" sz="900" u="none" cap="none" strike="noStrike">
                <a:solidFill>
                  <a:srgbClr val="121520"/>
                </a:solidFill>
                <a:latin typeface="Montserrat"/>
                <a:ea typeface="Montserrat"/>
                <a:cs typeface="Montserrat"/>
                <a:sym typeface="Montserrat"/>
              </a:rPr>
              <a:t>Amplifiers and Sound Tech</a:t>
            </a:r>
            <a:endParaRPr/>
          </a:p>
        </p:txBody>
      </p:sp>
      <p:pic>
        <p:nvPicPr>
          <p:cNvPr id="363" name="Google Shape;363;p36"/>
          <p:cNvPicPr preferRelativeResize="0"/>
          <p:nvPr/>
        </p:nvPicPr>
        <p:blipFill rotWithShape="1">
          <a:blip r:embed="rId6">
            <a:alphaModFix/>
          </a:blip>
          <a:srcRect b="0" l="0" r="0" t="0"/>
          <a:stretch/>
        </p:blipFill>
        <p:spPr>
          <a:xfrm>
            <a:off x="1013896" y="789554"/>
            <a:ext cx="1728212" cy="124118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Google Shape;368;p37"/>
          <p:cNvSpPr/>
          <p:nvPr/>
        </p:nvSpPr>
        <p:spPr>
          <a:xfrm>
            <a:off x="1068986" y="2027319"/>
            <a:ext cx="1618032" cy="457201"/>
          </a:xfrm>
          <a:prstGeom prst="rect">
            <a:avLst/>
          </a:prstGeom>
          <a:noFill/>
          <a:ln>
            <a:noFill/>
          </a:ln>
        </p:spPr>
        <p:txBody>
          <a:bodyPr anchorCtr="0" anchor="ctr" bIns="50800" lIns="50800" spcFirstLastPara="1" rIns="50800" wrap="square" tIns="50800">
            <a:noAutofit/>
          </a:bodyPr>
          <a:lstStyle/>
          <a:p>
            <a:pPr indent="0" lvl="0" marL="0" marR="0" rtl="0" algn="l">
              <a:lnSpc>
                <a:spcPct val="186956"/>
              </a:lnSpc>
              <a:spcBef>
                <a:spcPts val="0"/>
              </a:spcBef>
              <a:spcAft>
                <a:spcPts val="0"/>
              </a:spcAft>
              <a:buClr>
                <a:srgbClr val="121520"/>
              </a:buClr>
              <a:buSzPts val="2300"/>
              <a:buFont typeface="Montserrat Black"/>
              <a:buNone/>
            </a:pPr>
            <a:r>
              <a:rPr b="0" i="0" lang="en-US" sz="2300" u="none" cap="none" strike="noStrike">
                <a:solidFill>
                  <a:srgbClr val="121520"/>
                </a:solidFill>
                <a:latin typeface="Montserrat Black"/>
                <a:ea typeface="Montserrat Black"/>
                <a:cs typeface="Montserrat Black"/>
                <a:sym typeface="Montserrat Black"/>
              </a:rPr>
              <a:t>H   </a:t>
            </a:r>
            <a:r>
              <a:rPr b="0" i="0" lang="en-US" sz="2300" u="none" cap="none" strike="noStrike">
                <a:solidFill>
                  <a:srgbClr val="F6B84A"/>
                </a:solidFill>
                <a:latin typeface="Montserrat Black"/>
                <a:ea typeface="Montserrat Black"/>
                <a:cs typeface="Montserrat Black"/>
                <a:sym typeface="Montserrat Black"/>
              </a:rPr>
              <a:t>I</a:t>
            </a:r>
            <a:r>
              <a:rPr b="0" i="0" lang="en-US" sz="2300" u="none" cap="none" strike="noStrike">
                <a:solidFill>
                  <a:srgbClr val="121520"/>
                </a:solidFill>
                <a:latin typeface="Montserrat Black"/>
                <a:ea typeface="Montserrat Black"/>
                <a:cs typeface="Montserrat Black"/>
                <a:sym typeface="Montserrat Black"/>
              </a:rPr>
              <a:t>    F  </a:t>
            </a:r>
            <a:r>
              <a:rPr b="0" i="0" lang="en-US" sz="2300" u="none" cap="none" strike="noStrike">
                <a:solidFill>
                  <a:srgbClr val="F6B84A"/>
                </a:solidFill>
                <a:latin typeface="Montserrat Black"/>
                <a:ea typeface="Montserrat Black"/>
                <a:cs typeface="Montserrat Black"/>
                <a:sym typeface="Montserrat Black"/>
              </a:rPr>
              <a:t> I</a:t>
            </a:r>
            <a:endParaRPr/>
          </a:p>
        </p:txBody>
      </p:sp>
      <p:sp>
        <p:nvSpPr>
          <p:cNvPr id="369" name="Google Shape;369;p37"/>
          <p:cNvSpPr/>
          <p:nvPr/>
        </p:nvSpPr>
        <p:spPr>
          <a:xfrm>
            <a:off x="1060597" y="2388768"/>
            <a:ext cx="1660209" cy="2413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121520"/>
              </a:buClr>
              <a:buSzPts val="900"/>
              <a:buFont typeface="Montserrat"/>
              <a:buNone/>
            </a:pPr>
            <a:r>
              <a:rPr b="0" i="0" lang="en-US" sz="900" u="none" cap="none" strike="noStrike">
                <a:solidFill>
                  <a:srgbClr val="121520"/>
                </a:solidFill>
                <a:latin typeface="Montserrat"/>
                <a:ea typeface="Montserrat"/>
                <a:cs typeface="Montserrat"/>
                <a:sym typeface="Montserrat"/>
              </a:rPr>
              <a:t>Amplifiers and Sound Tech</a:t>
            </a:r>
            <a:endParaRPr/>
          </a:p>
        </p:txBody>
      </p:sp>
      <p:pic>
        <p:nvPicPr>
          <p:cNvPr id="370" name="Google Shape;370;p37"/>
          <p:cNvPicPr preferRelativeResize="0"/>
          <p:nvPr/>
        </p:nvPicPr>
        <p:blipFill rotWithShape="1">
          <a:blip r:embed="rId3">
            <a:alphaModFix/>
          </a:blip>
          <a:srcRect b="0" l="0" r="0" t="0"/>
          <a:stretch/>
        </p:blipFill>
        <p:spPr>
          <a:xfrm>
            <a:off x="1013896" y="789554"/>
            <a:ext cx="1728212" cy="1241186"/>
          </a:xfrm>
          <a:prstGeom prst="rect">
            <a:avLst/>
          </a:prstGeom>
          <a:noFill/>
          <a:ln>
            <a:noFill/>
          </a:ln>
        </p:spPr>
      </p:pic>
      <p:sp>
        <p:nvSpPr>
          <p:cNvPr id="371" name="Google Shape;371;p37"/>
          <p:cNvSpPr/>
          <p:nvPr/>
        </p:nvSpPr>
        <p:spPr>
          <a:xfrm>
            <a:off x="5781471" y="6997699"/>
            <a:ext cx="8224994" cy="3124201"/>
          </a:xfrm>
          <a:prstGeom prst="rect">
            <a:avLst/>
          </a:prstGeom>
          <a:noFill/>
          <a:ln>
            <a:noFill/>
          </a:ln>
        </p:spPr>
        <p:txBody>
          <a:bodyPr anchorCtr="0" anchor="t" bIns="50800" lIns="50800" spcFirstLastPara="1" rIns="50800" wrap="square" tIns="50800">
            <a:noAutofit/>
          </a:bodyPr>
          <a:lstStyle/>
          <a:p>
            <a:pPr indent="-280736" lvl="0" marL="280736" marR="0" rtl="0" algn="l">
              <a:lnSpc>
                <a:spcPct val="100000"/>
              </a:lnSpc>
              <a:spcBef>
                <a:spcPts val="0"/>
              </a:spcBef>
              <a:spcAft>
                <a:spcPts val="0"/>
              </a:spcAft>
              <a:buClr>
                <a:srgbClr val="121520"/>
              </a:buClr>
              <a:buSzPts val="2800"/>
              <a:buFont typeface="Montserrat Light"/>
              <a:buChar char="•"/>
            </a:pPr>
            <a:r>
              <a:rPr b="0" i="0" lang="en-US" sz="2800" u="none" cap="none" strike="noStrike">
                <a:solidFill>
                  <a:srgbClr val="121520"/>
                </a:solidFill>
                <a:latin typeface="Montserrat Light"/>
                <a:ea typeface="Montserrat Light"/>
                <a:cs typeface="Montserrat Light"/>
                <a:sym typeface="Montserrat Light"/>
              </a:rPr>
              <a:t>Lots of Amazing and Competitive Products</a:t>
            </a:r>
            <a:endParaRPr/>
          </a:p>
          <a:p>
            <a:pPr indent="0" lvl="0" marL="280736" marR="0" rtl="0" algn="l">
              <a:lnSpc>
                <a:spcPct val="100000"/>
              </a:lnSpc>
              <a:spcBef>
                <a:spcPts val="0"/>
              </a:spcBef>
              <a:spcAft>
                <a:spcPts val="0"/>
              </a:spcAft>
              <a:buClr>
                <a:srgbClr val="121520"/>
              </a:buClr>
              <a:buSzPts val="6000"/>
              <a:buFont typeface="Montserrat Light"/>
              <a:buNone/>
            </a:pPr>
            <a:r>
              <a:t/>
            </a:r>
            <a:endParaRPr b="0" i="0" sz="6000" u="none" cap="none" strike="noStrike">
              <a:solidFill>
                <a:srgbClr val="B55462"/>
              </a:solidFill>
              <a:latin typeface="Lobster"/>
              <a:ea typeface="Lobster"/>
              <a:cs typeface="Lobster"/>
              <a:sym typeface="Lobster"/>
            </a:endParaRPr>
          </a:p>
          <a:p>
            <a:pPr indent="-280736" lvl="0" marL="280736" marR="0" rtl="0" algn="l">
              <a:lnSpc>
                <a:spcPct val="100000"/>
              </a:lnSpc>
              <a:spcBef>
                <a:spcPts val="0"/>
              </a:spcBef>
              <a:spcAft>
                <a:spcPts val="0"/>
              </a:spcAft>
              <a:buClr>
                <a:srgbClr val="121520"/>
              </a:buClr>
              <a:buSzPts val="2800"/>
              <a:buFont typeface="Montserrat Light"/>
              <a:buChar char="•"/>
            </a:pPr>
            <a:r>
              <a:rPr b="0" i="0" lang="en-US" sz="2800" u="none" cap="none" strike="noStrike">
                <a:solidFill>
                  <a:srgbClr val="121520"/>
                </a:solidFill>
                <a:latin typeface="Montserrat Light"/>
                <a:ea typeface="Montserrat Light"/>
                <a:cs typeface="Montserrat Light"/>
                <a:sym typeface="Montserrat Light"/>
              </a:rPr>
              <a:t>Meticulously Engineered Products</a:t>
            </a:r>
            <a:endParaRPr/>
          </a:p>
          <a:p>
            <a:pPr indent="0" lvl="0" marL="280736" marR="0" rtl="0" algn="l">
              <a:lnSpc>
                <a:spcPct val="100000"/>
              </a:lnSpc>
              <a:spcBef>
                <a:spcPts val="0"/>
              </a:spcBef>
              <a:spcAft>
                <a:spcPts val="0"/>
              </a:spcAft>
              <a:buClr>
                <a:srgbClr val="121520"/>
              </a:buClr>
              <a:buSzPts val="6000"/>
              <a:buFont typeface="Montserrat Light"/>
              <a:buNone/>
            </a:pPr>
            <a:r>
              <a:t/>
            </a:r>
            <a:endParaRPr b="0" i="0" sz="6000" u="none" cap="none" strike="noStrike">
              <a:solidFill>
                <a:srgbClr val="B55462"/>
              </a:solidFill>
              <a:latin typeface="Lobster"/>
              <a:ea typeface="Lobster"/>
              <a:cs typeface="Lobster"/>
              <a:sym typeface="Lobster"/>
            </a:endParaRPr>
          </a:p>
          <a:p>
            <a:pPr indent="-280736" lvl="0" marL="280736" marR="0" rtl="0" algn="l">
              <a:lnSpc>
                <a:spcPct val="100000"/>
              </a:lnSpc>
              <a:spcBef>
                <a:spcPts val="0"/>
              </a:spcBef>
              <a:spcAft>
                <a:spcPts val="0"/>
              </a:spcAft>
              <a:buClr>
                <a:srgbClr val="121520"/>
              </a:buClr>
              <a:buSzPts val="2800"/>
              <a:buFont typeface="Montserrat Light"/>
              <a:buChar char="•"/>
            </a:pPr>
            <a:r>
              <a:rPr b="0" i="0" lang="en-US" sz="2800" u="none" cap="none" strike="noStrike">
                <a:solidFill>
                  <a:srgbClr val="121520"/>
                </a:solidFill>
                <a:latin typeface="Montserrat Light"/>
                <a:ea typeface="Montserrat Light"/>
                <a:cs typeface="Montserrat Light"/>
                <a:sym typeface="Montserrat Light"/>
              </a:rPr>
              <a:t>Quality Assured Musical &amp; Audio Equipment</a:t>
            </a:r>
            <a:endParaRPr/>
          </a:p>
          <a:p>
            <a:pPr indent="0" lvl="0" marL="280736" marR="0" rtl="0" algn="l">
              <a:lnSpc>
                <a:spcPct val="100000"/>
              </a:lnSpc>
              <a:spcBef>
                <a:spcPts val="0"/>
              </a:spcBef>
              <a:spcAft>
                <a:spcPts val="0"/>
              </a:spcAft>
              <a:buClr>
                <a:srgbClr val="121520"/>
              </a:buClr>
              <a:buSzPts val="6000"/>
              <a:buFont typeface="Montserrat Light"/>
              <a:buNone/>
            </a:pPr>
            <a:r>
              <a:t/>
            </a:r>
            <a:endParaRPr b="0" i="0" sz="6000" u="none" cap="none" strike="noStrike">
              <a:solidFill>
                <a:srgbClr val="B55462"/>
              </a:solidFill>
              <a:latin typeface="Lobster"/>
              <a:ea typeface="Lobster"/>
              <a:cs typeface="Lobster"/>
              <a:sym typeface="Lobster"/>
            </a:endParaRPr>
          </a:p>
          <a:p>
            <a:pPr indent="-280736" lvl="0" marL="280736" marR="0" rtl="0" algn="l">
              <a:lnSpc>
                <a:spcPct val="100000"/>
              </a:lnSpc>
              <a:spcBef>
                <a:spcPts val="0"/>
              </a:spcBef>
              <a:spcAft>
                <a:spcPts val="0"/>
              </a:spcAft>
              <a:buClr>
                <a:srgbClr val="121520"/>
              </a:buClr>
              <a:buSzPts val="2800"/>
              <a:buFont typeface="Montserrat Light"/>
              <a:buChar char="•"/>
            </a:pPr>
            <a:r>
              <a:rPr b="0" i="0" lang="en-US" sz="2800" u="none" cap="none" strike="noStrike">
                <a:solidFill>
                  <a:srgbClr val="121520"/>
                </a:solidFill>
                <a:latin typeface="Montserrat Light"/>
                <a:ea typeface="Montserrat Light"/>
                <a:cs typeface="Montserrat Light"/>
                <a:sym typeface="Montserrat Light"/>
              </a:rPr>
              <a:t>Quality &amp; Friendly Customer Care</a:t>
            </a:r>
            <a:endParaRPr/>
          </a:p>
        </p:txBody>
      </p:sp>
      <p:sp>
        <p:nvSpPr>
          <p:cNvPr id="372" name="Google Shape;372;p37"/>
          <p:cNvSpPr/>
          <p:nvPr/>
        </p:nvSpPr>
        <p:spPr>
          <a:xfrm>
            <a:off x="5714917" y="5156199"/>
            <a:ext cx="4807459" cy="1117601"/>
          </a:xfrm>
          <a:prstGeom prst="rect">
            <a:avLst/>
          </a:prstGeom>
          <a:noFill/>
          <a:ln>
            <a:noFill/>
          </a:ln>
        </p:spPr>
        <p:txBody>
          <a:bodyPr anchorCtr="0" anchor="ctr" bIns="50800" lIns="50800" spcFirstLastPara="1" rIns="50800" wrap="square" tIns="50800">
            <a:noAutofit/>
          </a:bodyPr>
          <a:lstStyle/>
          <a:p>
            <a:pPr indent="0" lvl="0" marL="0" marR="0" rtl="0" algn="l">
              <a:lnSpc>
                <a:spcPct val="150000"/>
              </a:lnSpc>
              <a:spcBef>
                <a:spcPts val="0"/>
              </a:spcBef>
              <a:spcAft>
                <a:spcPts val="0"/>
              </a:spcAft>
              <a:buClr>
                <a:srgbClr val="121520"/>
              </a:buClr>
              <a:buSzPts val="6000"/>
              <a:buFont typeface="Playfair Display"/>
              <a:buNone/>
            </a:pPr>
            <a:r>
              <a:rPr b="1" i="0" lang="en-US" sz="6000" u="none" cap="none" strike="noStrike">
                <a:solidFill>
                  <a:srgbClr val="121520"/>
                </a:solidFill>
                <a:latin typeface="Playfair Display"/>
                <a:ea typeface="Playfair Display"/>
                <a:cs typeface="Playfair Display"/>
                <a:sym typeface="Playfair Display"/>
              </a:rPr>
              <a:t>what we offer</a:t>
            </a:r>
            <a:endParaRPr/>
          </a:p>
        </p:txBody>
      </p:sp>
      <p:sp>
        <p:nvSpPr>
          <p:cNvPr id="373" name="Google Shape;373;p37"/>
          <p:cNvSpPr/>
          <p:nvPr/>
        </p:nvSpPr>
        <p:spPr>
          <a:xfrm>
            <a:off x="8011207" y="6289095"/>
            <a:ext cx="4474898" cy="79940"/>
          </a:xfrm>
          <a:prstGeom prst="rect">
            <a:avLst/>
          </a:prstGeom>
          <a:solidFill>
            <a:srgbClr val="F6B84A"/>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B1540C"/>
              </a:buClr>
              <a:buSzPts val="6000"/>
              <a:buFont typeface="Helvetica Neue Light"/>
              <a:buNone/>
            </a:pPr>
            <a:r>
              <a:t/>
            </a:r>
            <a:endParaRPr b="0" i="0" sz="6000" u="none" cap="none" strike="noStrike">
              <a:solidFill>
                <a:srgbClr val="B55462"/>
              </a:solidFill>
              <a:latin typeface="Lobster"/>
              <a:ea typeface="Lobster"/>
              <a:cs typeface="Lobster"/>
              <a:sym typeface="Lobster"/>
            </a:endParaRPr>
          </a:p>
        </p:txBody>
      </p:sp>
      <p:sp>
        <p:nvSpPr>
          <p:cNvPr id="374" name="Google Shape;374;p37"/>
          <p:cNvSpPr/>
          <p:nvPr/>
        </p:nvSpPr>
        <p:spPr>
          <a:xfrm>
            <a:off x="5852208" y="6289095"/>
            <a:ext cx="2067801" cy="79940"/>
          </a:xfrm>
          <a:prstGeom prst="rect">
            <a:avLst/>
          </a:prstGeom>
          <a:solidFill>
            <a:srgbClr val="2E2F35"/>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B1540C"/>
              </a:buClr>
              <a:buSzPts val="6000"/>
              <a:buFont typeface="Helvetica Neue Light"/>
              <a:buNone/>
            </a:pPr>
            <a:r>
              <a:t/>
            </a:r>
            <a:endParaRPr b="0" i="0" sz="6000" u="none" cap="none" strike="noStrike">
              <a:solidFill>
                <a:srgbClr val="B55462"/>
              </a:solidFill>
              <a:latin typeface="Lobster"/>
              <a:ea typeface="Lobster"/>
              <a:cs typeface="Lobster"/>
              <a:sym typeface="Lobster"/>
            </a:endParaRPr>
          </a:p>
        </p:txBody>
      </p:sp>
      <p:pic>
        <p:nvPicPr>
          <p:cNvPr id="375" name="Google Shape;375;p37"/>
          <p:cNvPicPr preferRelativeResize="0"/>
          <p:nvPr/>
        </p:nvPicPr>
        <p:blipFill rotWithShape="1">
          <a:blip r:embed="rId4">
            <a:alphaModFix/>
          </a:blip>
          <a:srcRect b="0" l="0" r="0" t="0"/>
          <a:stretch/>
        </p:blipFill>
        <p:spPr>
          <a:xfrm>
            <a:off x="12074906" y="10202957"/>
            <a:ext cx="16083788" cy="880408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Google Shape;380;p38"/>
          <p:cNvSpPr/>
          <p:nvPr/>
        </p:nvSpPr>
        <p:spPr>
          <a:xfrm>
            <a:off x="-469107" y="-176015"/>
            <a:ext cx="24865013" cy="14068030"/>
          </a:xfrm>
          <a:prstGeom prst="rect">
            <a:avLst/>
          </a:prstGeom>
          <a:solidFill>
            <a:srgbClr val="12152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000"/>
              <a:buFont typeface="Helvetica Neue"/>
              <a:buNone/>
            </a:pPr>
            <a:r>
              <a:t/>
            </a:r>
            <a:endParaRPr b="0" i="0" sz="6000" u="none" cap="none" strike="noStrike">
              <a:solidFill>
                <a:srgbClr val="B55462"/>
              </a:solidFill>
              <a:latin typeface="Lobster"/>
              <a:ea typeface="Lobster"/>
              <a:cs typeface="Lobster"/>
              <a:sym typeface="Lobster"/>
            </a:endParaRPr>
          </a:p>
        </p:txBody>
      </p:sp>
      <p:sp>
        <p:nvSpPr>
          <p:cNvPr id="381" name="Google Shape;381;p38"/>
          <p:cNvSpPr/>
          <p:nvPr/>
        </p:nvSpPr>
        <p:spPr>
          <a:xfrm>
            <a:off x="8966950" y="7635675"/>
            <a:ext cx="6758100" cy="18288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10200"/>
              <a:buFont typeface="Playfair Display"/>
              <a:buNone/>
            </a:pPr>
            <a:r>
              <a:rPr b="1" i="0" lang="en-US" sz="10200" u="none" cap="none" strike="noStrike">
                <a:solidFill>
                  <a:srgbClr val="FFFFFF"/>
                </a:solidFill>
                <a:latin typeface="Playfair Display"/>
                <a:ea typeface="Playfair Display"/>
                <a:cs typeface="Playfair Display"/>
                <a:sym typeface="Playfair Display"/>
              </a:rPr>
              <a:t>Thank You</a:t>
            </a:r>
            <a:endParaRPr/>
          </a:p>
        </p:txBody>
      </p:sp>
      <p:sp>
        <p:nvSpPr>
          <p:cNvPr id="382" name="Google Shape;382;p38"/>
          <p:cNvSpPr/>
          <p:nvPr/>
        </p:nvSpPr>
        <p:spPr>
          <a:xfrm>
            <a:off x="10763250" y="9473375"/>
            <a:ext cx="3468300" cy="5715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000"/>
              <a:buFont typeface="Montserrat Light"/>
              <a:buNone/>
            </a:pPr>
            <a:r>
              <a:rPr b="0" i="0" lang="en-US" sz="3000" cap="none" strike="noStrike">
                <a:solidFill>
                  <a:srgbClr val="FFFFFF"/>
                </a:solidFill>
                <a:uFill>
                  <a:noFill/>
                </a:uFill>
                <a:latin typeface="Montserrat Light"/>
                <a:ea typeface="Montserrat Light"/>
                <a:cs typeface="Montserrat Light"/>
                <a:sym typeface="Montserrat Light"/>
                <a:hlinkClick r:id="rId3"/>
              </a:rPr>
              <a:t>amp@hifi.com</a:t>
            </a:r>
            <a:endParaRPr/>
          </a:p>
        </p:txBody>
      </p:sp>
      <p:sp>
        <p:nvSpPr>
          <p:cNvPr id="383" name="Google Shape;383;p38"/>
          <p:cNvSpPr/>
          <p:nvPr/>
        </p:nvSpPr>
        <p:spPr>
          <a:xfrm>
            <a:off x="11043856" y="10117293"/>
            <a:ext cx="2296288" cy="57150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000"/>
              <a:buFont typeface="Montserrat Light"/>
              <a:buNone/>
            </a:pPr>
            <a:r>
              <a:rPr b="0" i="0" lang="en-US" sz="3000" u="none" cap="none" strike="noStrike">
                <a:solidFill>
                  <a:srgbClr val="FFFFFF"/>
                </a:solidFill>
                <a:latin typeface="Montserrat Light"/>
                <a:ea typeface="Montserrat Light"/>
                <a:cs typeface="Montserrat Light"/>
                <a:sym typeface="Montserrat Light"/>
              </a:rPr>
              <a:t>+736 83729</a:t>
            </a:r>
            <a:endParaRPr/>
          </a:p>
        </p:txBody>
      </p:sp>
      <p:pic>
        <p:nvPicPr>
          <p:cNvPr id="384" name="Google Shape;384;p38"/>
          <p:cNvPicPr preferRelativeResize="0"/>
          <p:nvPr/>
        </p:nvPicPr>
        <p:blipFill rotWithShape="1">
          <a:blip r:embed="rId4">
            <a:alphaModFix/>
          </a:blip>
          <a:srcRect b="0" l="0" r="0" t="0"/>
          <a:stretch/>
        </p:blipFill>
        <p:spPr>
          <a:xfrm>
            <a:off x="10397768" y="3027206"/>
            <a:ext cx="3575766" cy="2568082"/>
          </a:xfrm>
          <a:prstGeom prst="rect">
            <a:avLst/>
          </a:prstGeom>
          <a:noFill/>
          <a:ln>
            <a:noFill/>
          </a:ln>
        </p:spPr>
      </p:pic>
      <p:sp>
        <p:nvSpPr>
          <p:cNvPr id="385" name="Google Shape;385;p38"/>
          <p:cNvSpPr/>
          <p:nvPr/>
        </p:nvSpPr>
        <p:spPr>
          <a:xfrm>
            <a:off x="10500360" y="5582437"/>
            <a:ext cx="3383281" cy="876301"/>
          </a:xfrm>
          <a:prstGeom prst="rect">
            <a:avLst/>
          </a:prstGeom>
          <a:noFill/>
          <a:ln>
            <a:noFill/>
          </a:ln>
        </p:spPr>
        <p:txBody>
          <a:bodyPr anchorCtr="0" anchor="t" bIns="50800" lIns="50800" spcFirstLastPara="1" rIns="50800" wrap="square" tIns="50800">
            <a:noAutofit/>
          </a:bodyPr>
          <a:lstStyle/>
          <a:p>
            <a:pPr indent="0" lvl="0" marL="0" marR="0" rtl="0" algn="l">
              <a:lnSpc>
                <a:spcPct val="152000"/>
              </a:lnSpc>
              <a:spcBef>
                <a:spcPts val="0"/>
              </a:spcBef>
              <a:spcAft>
                <a:spcPts val="0"/>
              </a:spcAft>
              <a:buClr>
                <a:srgbClr val="FFFFFF"/>
              </a:buClr>
              <a:buSzPts val="5000"/>
              <a:buFont typeface="Montserrat Black"/>
              <a:buNone/>
            </a:pPr>
            <a:r>
              <a:rPr b="0" i="0" lang="en-US" sz="5000" u="none" cap="none" strike="noStrike">
                <a:solidFill>
                  <a:srgbClr val="FFFFFF"/>
                </a:solidFill>
                <a:latin typeface="Montserrat Black"/>
                <a:ea typeface="Montserrat Black"/>
                <a:cs typeface="Montserrat Black"/>
                <a:sym typeface="Montserrat Black"/>
              </a:rPr>
              <a:t>H</a:t>
            </a:r>
            <a:r>
              <a:rPr b="0" i="0" lang="en-US" sz="5000" u="none" cap="none" strike="noStrike">
                <a:solidFill>
                  <a:srgbClr val="121520"/>
                </a:solidFill>
                <a:latin typeface="Montserrat Black"/>
                <a:ea typeface="Montserrat Black"/>
                <a:cs typeface="Montserrat Black"/>
                <a:sym typeface="Montserrat Black"/>
              </a:rPr>
              <a:t>   </a:t>
            </a:r>
            <a:r>
              <a:rPr b="0" i="0" lang="en-US" sz="5000" u="none" cap="none" strike="noStrike">
                <a:solidFill>
                  <a:srgbClr val="F6B84A"/>
                </a:solidFill>
                <a:latin typeface="Montserrat Black"/>
                <a:ea typeface="Montserrat Black"/>
                <a:cs typeface="Montserrat Black"/>
                <a:sym typeface="Montserrat Black"/>
              </a:rPr>
              <a:t>I</a:t>
            </a:r>
            <a:r>
              <a:rPr b="0" i="0" lang="en-US" sz="5000" u="none" cap="none" strike="noStrike">
                <a:solidFill>
                  <a:srgbClr val="121520"/>
                </a:solidFill>
                <a:latin typeface="Montserrat Black"/>
                <a:ea typeface="Montserrat Black"/>
                <a:cs typeface="Montserrat Black"/>
                <a:sym typeface="Montserrat Black"/>
              </a:rPr>
              <a:t>    </a:t>
            </a:r>
            <a:r>
              <a:rPr b="0" i="0" lang="en-US" sz="5000" u="none" cap="none" strike="noStrike">
                <a:solidFill>
                  <a:srgbClr val="FFFFFF"/>
                </a:solidFill>
                <a:latin typeface="Montserrat Black"/>
                <a:ea typeface="Montserrat Black"/>
                <a:cs typeface="Montserrat Black"/>
                <a:sym typeface="Montserrat Black"/>
              </a:rPr>
              <a:t>F</a:t>
            </a:r>
            <a:r>
              <a:rPr b="0" i="0" lang="en-US" sz="5000" u="none" cap="none" strike="noStrike">
                <a:solidFill>
                  <a:srgbClr val="121520"/>
                </a:solidFill>
                <a:latin typeface="Montserrat Black"/>
                <a:ea typeface="Montserrat Black"/>
                <a:cs typeface="Montserrat Black"/>
                <a:sym typeface="Montserrat Black"/>
              </a:rPr>
              <a:t>  </a:t>
            </a:r>
            <a:r>
              <a:rPr b="0" i="0" lang="en-US" sz="5000" u="none" cap="none" strike="noStrike">
                <a:solidFill>
                  <a:srgbClr val="F6B84A"/>
                </a:solidFill>
                <a:latin typeface="Montserrat Black"/>
                <a:ea typeface="Montserrat Black"/>
                <a:cs typeface="Montserrat Black"/>
                <a:sym typeface="Montserrat Black"/>
              </a:rPr>
              <a:t> I</a:t>
            </a:r>
            <a:endParaRPr/>
          </a:p>
        </p:txBody>
      </p:sp>
      <p:sp>
        <p:nvSpPr>
          <p:cNvPr id="386" name="Google Shape;386;p38"/>
          <p:cNvSpPr/>
          <p:nvPr/>
        </p:nvSpPr>
        <p:spPr>
          <a:xfrm>
            <a:off x="10417175" y="6412278"/>
            <a:ext cx="3549651" cy="406401"/>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FFFFFF"/>
              </a:buClr>
              <a:buSzPts val="2000"/>
              <a:buFont typeface="Montserrat"/>
              <a:buNone/>
            </a:pPr>
            <a:r>
              <a:rPr b="0" i="0" lang="en-US" sz="2000" u="none" cap="none" strike="noStrike">
                <a:solidFill>
                  <a:srgbClr val="FFFFFF"/>
                </a:solidFill>
                <a:latin typeface="Montserrat"/>
                <a:ea typeface="Montserrat"/>
                <a:cs typeface="Montserrat"/>
                <a:sym typeface="Montserrat"/>
              </a:rPr>
              <a:t>Amplifiers and Sound Tech</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pic>
        <p:nvPicPr>
          <p:cNvPr id="87" name="Google Shape;87;p16"/>
          <p:cNvPicPr preferRelativeResize="0"/>
          <p:nvPr/>
        </p:nvPicPr>
        <p:blipFill rotWithShape="1">
          <a:blip r:embed="rId3">
            <a:alphaModFix/>
          </a:blip>
          <a:srcRect b="0" l="0" r="0" t="0"/>
          <a:stretch/>
        </p:blipFill>
        <p:spPr>
          <a:xfrm>
            <a:off x="-83585" y="-2799766"/>
            <a:ext cx="12133800" cy="18247258"/>
          </a:xfrm>
          <a:prstGeom prst="rect">
            <a:avLst/>
          </a:prstGeom>
          <a:noFill/>
          <a:ln>
            <a:noFill/>
          </a:ln>
        </p:spPr>
      </p:pic>
      <p:sp>
        <p:nvSpPr>
          <p:cNvPr id="88" name="Google Shape;88;p16"/>
          <p:cNvSpPr/>
          <p:nvPr/>
        </p:nvSpPr>
        <p:spPr>
          <a:xfrm>
            <a:off x="11976100" y="-202208"/>
            <a:ext cx="12605347" cy="14120416"/>
          </a:xfrm>
          <a:prstGeom prst="rect">
            <a:avLst/>
          </a:prstGeom>
          <a:solidFill>
            <a:srgbClr val="12152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000"/>
              <a:buFont typeface="Helvetica Neue"/>
              <a:buNone/>
            </a:pPr>
            <a:r>
              <a:t/>
            </a:r>
            <a:endParaRPr b="0" i="0" sz="6000" u="none" cap="none" strike="noStrike">
              <a:solidFill>
                <a:srgbClr val="B55462"/>
              </a:solidFill>
              <a:latin typeface="Lobster"/>
              <a:ea typeface="Lobster"/>
              <a:cs typeface="Lobster"/>
              <a:sym typeface="Lobster"/>
            </a:endParaRPr>
          </a:p>
        </p:txBody>
      </p:sp>
      <p:sp>
        <p:nvSpPr>
          <p:cNvPr id="89" name="Google Shape;89;p16"/>
          <p:cNvSpPr/>
          <p:nvPr/>
        </p:nvSpPr>
        <p:spPr>
          <a:xfrm>
            <a:off x="13047837" y="4653812"/>
            <a:ext cx="1973581" cy="17907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10000"/>
              <a:buFont typeface="Playfair Display"/>
              <a:buNone/>
            </a:pPr>
            <a:r>
              <a:rPr b="1" i="0" lang="en-US" sz="10000" u="none" cap="none" strike="noStrike">
                <a:solidFill>
                  <a:srgbClr val="FFFFFF"/>
                </a:solidFill>
                <a:latin typeface="Playfair Display"/>
                <a:ea typeface="Playfair Display"/>
                <a:cs typeface="Playfair Display"/>
                <a:sym typeface="Playfair Display"/>
              </a:rPr>
              <a:t>the</a:t>
            </a:r>
            <a:endParaRPr/>
          </a:p>
        </p:txBody>
      </p:sp>
      <p:sp>
        <p:nvSpPr>
          <p:cNvPr id="90" name="Google Shape;90;p16"/>
          <p:cNvSpPr/>
          <p:nvPr/>
        </p:nvSpPr>
        <p:spPr>
          <a:xfrm>
            <a:off x="13091969" y="5676162"/>
            <a:ext cx="3853435" cy="12954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7000"/>
              <a:buFont typeface="Playfair Display"/>
              <a:buNone/>
            </a:pPr>
            <a:r>
              <a:rPr b="1" i="0" lang="en-US" sz="7000" u="none" cap="none" strike="noStrike">
                <a:solidFill>
                  <a:srgbClr val="FFFFFF"/>
                </a:solidFill>
                <a:latin typeface="Playfair Display"/>
                <a:ea typeface="Playfair Display"/>
                <a:cs typeface="Playfair Display"/>
                <a:sym typeface="Playfair Display"/>
              </a:rPr>
              <a:t>company</a:t>
            </a:r>
            <a:endParaRPr/>
          </a:p>
        </p:txBody>
      </p:sp>
      <p:sp>
        <p:nvSpPr>
          <p:cNvPr id="91" name="Google Shape;91;p16"/>
          <p:cNvSpPr/>
          <p:nvPr/>
        </p:nvSpPr>
        <p:spPr>
          <a:xfrm>
            <a:off x="13197080" y="7054850"/>
            <a:ext cx="4677375" cy="8255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6B84A"/>
              </a:buClr>
              <a:buSzPts val="1600"/>
              <a:buFont typeface="Montserrat"/>
              <a:buNone/>
            </a:pPr>
            <a:r>
              <a:rPr b="0" i="0" lang="en-US" sz="1600" u="none" cap="none" strike="noStrike">
                <a:solidFill>
                  <a:srgbClr val="F6B84A"/>
                </a:solidFill>
                <a:latin typeface="Montserrat"/>
                <a:ea typeface="Montserrat"/>
                <a:cs typeface="Montserrat"/>
                <a:sym typeface="Montserrat"/>
              </a:rPr>
              <a:t>Know more about the history of the company that brought life to the wedding dreams of every couple.</a:t>
            </a:r>
            <a:endParaRPr/>
          </a:p>
        </p:txBody>
      </p:sp>
      <p:sp>
        <p:nvSpPr>
          <p:cNvPr id="92" name="Google Shape;92;p16"/>
          <p:cNvSpPr/>
          <p:nvPr/>
        </p:nvSpPr>
        <p:spPr>
          <a:xfrm>
            <a:off x="-498829" y="7206512"/>
            <a:ext cx="6642000" cy="85725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50000"/>
              <a:buFont typeface="Playfair Display"/>
              <a:buNone/>
            </a:pPr>
            <a:r>
              <a:rPr b="1" i="0" lang="en-US" sz="50000" u="none" cap="none" strike="noStrike">
                <a:solidFill>
                  <a:srgbClr val="FFFFFF"/>
                </a:solidFill>
                <a:latin typeface="Playfair Display"/>
                <a:ea typeface="Playfair Display"/>
                <a:cs typeface="Playfair Display"/>
                <a:sym typeface="Playfair Display"/>
              </a:rPr>
              <a:t>01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7"/>
          <p:cNvSpPr/>
          <p:nvPr/>
        </p:nvSpPr>
        <p:spPr>
          <a:xfrm>
            <a:off x="4202440" y="5646208"/>
            <a:ext cx="6885433" cy="111760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121520"/>
              </a:buClr>
              <a:buSzPts val="6000"/>
              <a:buFont typeface="Playfair Display"/>
              <a:buNone/>
            </a:pPr>
            <a:r>
              <a:rPr b="1" i="0" lang="en-US" sz="6000" u="none" cap="none" strike="noStrike">
                <a:solidFill>
                  <a:srgbClr val="121520"/>
                </a:solidFill>
                <a:latin typeface="Playfair Display"/>
                <a:ea typeface="Playfair Display"/>
                <a:cs typeface="Playfair Display"/>
                <a:sym typeface="Playfair Display"/>
              </a:rPr>
              <a:t>executive summary</a:t>
            </a:r>
            <a:endParaRPr/>
          </a:p>
        </p:txBody>
      </p:sp>
      <p:sp>
        <p:nvSpPr>
          <p:cNvPr id="98" name="Google Shape;98;p17"/>
          <p:cNvSpPr/>
          <p:nvPr/>
        </p:nvSpPr>
        <p:spPr>
          <a:xfrm>
            <a:off x="4198165" y="7447491"/>
            <a:ext cx="16002065" cy="11303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121520"/>
              </a:buClr>
              <a:buSzPts val="2200"/>
              <a:buFont typeface="Montserrat Light"/>
              <a:buNone/>
            </a:pPr>
            <a:r>
              <a:rPr b="0" i="0" lang="en-US" sz="2200" u="none" cap="none" strike="noStrike">
                <a:solidFill>
                  <a:srgbClr val="121520"/>
                </a:solidFill>
                <a:latin typeface="Montserrat Light"/>
                <a:ea typeface="Montserrat Light"/>
                <a:cs typeface="Montserrat Light"/>
                <a:sym typeface="Montserrat Light"/>
              </a:rPr>
              <a:t>Hi Fi Amplifiers and Sound Tech is a company that aims to provide clients with the best possible music and audio equipment in the industry today. Founded and established by Victor Crescendo in 2003, this company has become a dependable, go to store for all things regarding musical equipment. </a:t>
            </a:r>
            <a:endParaRPr/>
          </a:p>
        </p:txBody>
      </p:sp>
      <p:sp>
        <p:nvSpPr>
          <p:cNvPr id="99" name="Google Shape;99;p17"/>
          <p:cNvSpPr/>
          <p:nvPr/>
        </p:nvSpPr>
        <p:spPr>
          <a:xfrm>
            <a:off x="1068986" y="2179719"/>
            <a:ext cx="1617900" cy="457200"/>
          </a:xfrm>
          <a:prstGeom prst="rect">
            <a:avLst/>
          </a:prstGeom>
          <a:noFill/>
          <a:ln>
            <a:noFill/>
          </a:ln>
        </p:spPr>
        <p:txBody>
          <a:bodyPr anchorCtr="0" anchor="ctr" bIns="50800" lIns="50800" spcFirstLastPara="1" rIns="50800" wrap="square" tIns="50800">
            <a:noAutofit/>
          </a:bodyPr>
          <a:lstStyle/>
          <a:p>
            <a:pPr indent="0" lvl="0" marL="0" marR="0" rtl="0" algn="l">
              <a:lnSpc>
                <a:spcPct val="186956"/>
              </a:lnSpc>
              <a:spcBef>
                <a:spcPts val="0"/>
              </a:spcBef>
              <a:spcAft>
                <a:spcPts val="0"/>
              </a:spcAft>
              <a:buClr>
                <a:srgbClr val="121520"/>
              </a:buClr>
              <a:buSzPts val="2300"/>
              <a:buFont typeface="Montserrat Black"/>
              <a:buNone/>
            </a:pPr>
            <a:r>
              <a:rPr b="0" i="0" lang="en-US" sz="2300" u="none" cap="none" strike="noStrike">
                <a:solidFill>
                  <a:srgbClr val="121520"/>
                </a:solidFill>
                <a:latin typeface="Montserrat Black"/>
                <a:ea typeface="Montserrat Black"/>
                <a:cs typeface="Montserrat Black"/>
                <a:sym typeface="Montserrat Black"/>
              </a:rPr>
              <a:t>H   </a:t>
            </a:r>
            <a:r>
              <a:rPr b="0" i="0" lang="en-US" sz="2300" u="none" cap="none" strike="noStrike">
                <a:solidFill>
                  <a:srgbClr val="F6B84A"/>
                </a:solidFill>
                <a:latin typeface="Montserrat Black"/>
                <a:ea typeface="Montserrat Black"/>
                <a:cs typeface="Montserrat Black"/>
                <a:sym typeface="Montserrat Black"/>
              </a:rPr>
              <a:t>I</a:t>
            </a:r>
            <a:r>
              <a:rPr b="0" i="0" lang="en-US" sz="2300" u="none" cap="none" strike="noStrike">
                <a:solidFill>
                  <a:srgbClr val="121520"/>
                </a:solidFill>
                <a:latin typeface="Montserrat Black"/>
                <a:ea typeface="Montserrat Black"/>
                <a:cs typeface="Montserrat Black"/>
                <a:sym typeface="Montserrat Black"/>
              </a:rPr>
              <a:t>    F  </a:t>
            </a:r>
            <a:r>
              <a:rPr b="0" i="0" lang="en-US" sz="2300" u="none" cap="none" strike="noStrike">
                <a:solidFill>
                  <a:srgbClr val="F6B84A"/>
                </a:solidFill>
                <a:latin typeface="Montserrat Black"/>
                <a:ea typeface="Montserrat Black"/>
                <a:cs typeface="Montserrat Black"/>
                <a:sym typeface="Montserrat Black"/>
              </a:rPr>
              <a:t> I</a:t>
            </a:r>
            <a:endParaRPr/>
          </a:p>
        </p:txBody>
      </p:sp>
      <p:sp>
        <p:nvSpPr>
          <p:cNvPr id="100" name="Google Shape;100;p17"/>
          <p:cNvSpPr/>
          <p:nvPr/>
        </p:nvSpPr>
        <p:spPr>
          <a:xfrm>
            <a:off x="1060597" y="2541168"/>
            <a:ext cx="1660200" cy="2412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121520"/>
              </a:buClr>
              <a:buSzPts val="900"/>
              <a:buFont typeface="Montserrat"/>
              <a:buNone/>
            </a:pPr>
            <a:r>
              <a:rPr b="0" i="0" lang="en-US" sz="900" u="none" cap="none" strike="noStrike">
                <a:solidFill>
                  <a:srgbClr val="121520"/>
                </a:solidFill>
                <a:latin typeface="Montserrat"/>
                <a:ea typeface="Montserrat"/>
                <a:cs typeface="Montserrat"/>
                <a:sym typeface="Montserrat"/>
              </a:rPr>
              <a:t>Amplifiers and Sound Tech</a:t>
            </a:r>
            <a:endParaRPr/>
          </a:p>
        </p:txBody>
      </p:sp>
      <p:pic>
        <p:nvPicPr>
          <p:cNvPr id="101" name="Google Shape;101;p17"/>
          <p:cNvPicPr preferRelativeResize="0"/>
          <p:nvPr/>
        </p:nvPicPr>
        <p:blipFill rotWithShape="1">
          <a:blip r:embed="rId3">
            <a:alphaModFix/>
          </a:blip>
          <a:srcRect b="0" l="0" r="0" t="0"/>
          <a:stretch/>
        </p:blipFill>
        <p:spPr>
          <a:xfrm>
            <a:off x="1013896" y="789554"/>
            <a:ext cx="1728212" cy="1241186"/>
          </a:xfrm>
          <a:prstGeom prst="rect">
            <a:avLst/>
          </a:prstGeom>
          <a:noFill/>
          <a:ln>
            <a:noFill/>
          </a:ln>
        </p:spPr>
      </p:pic>
      <p:pic>
        <p:nvPicPr>
          <p:cNvPr id="102" name="Google Shape;102;p17"/>
          <p:cNvPicPr preferRelativeResize="0"/>
          <p:nvPr/>
        </p:nvPicPr>
        <p:blipFill rotWithShape="1">
          <a:blip r:embed="rId4">
            <a:alphaModFix/>
          </a:blip>
          <a:srcRect b="0" l="0" r="0" t="0"/>
          <a:stretch/>
        </p:blipFill>
        <p:spPr>
          <a:xfrm>
            <a:off x="12074906" y="10202957"/>
            <a:ext cx="16083788" cy="8804086"/>
          </a:xfrm>
          <a:prstGeom prst="rect">
            <a:avLst/>
          </a:prstGeom>
          <a:noFill/>
          <a:ln>
            <a:noFill/>
          </a:ln>
        </p:spPr>
      </p:pic>
      <p:sp>
        <p:nvSpPr>
          <p:cNvPr id="103" name="Google Shape;103;p17"/>
          <p:cNvSpPr/>
          <p:nvPr/>
        </p:nvSpPr>
        <p:spPr>
          <a:xfrm>
            <a:off x="6487207" y="6875180"/>
            <a:ext cx="4474898" cy="79940"/>
          </a:xfrm>
          <a:prstGeom prst="rect">
            <a:avLst/>
          </a:prstGeom>
          <a:solidFill>
            <a:srgbClr val="F6B84A"/>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B1540C"/>
              </a:buClr>
              <a:buSzPts val="6000"/>
              <a:buFont typeface="Helvetica Neue Light"/>
              <a:buNone/>
            </a:pPr>
            <a:r>
              <a:t/>
            </a:r>
            <a:endParaRPr b="0" i="0" sz="6000" u="none" cap="none" strike="noStrike">
              <a:solidFill>
                <a:srgbClr val="B55462"/>
              </a:solidFill>
              <a:latin typeface="Lobster"/>
              <a:ea typeface="Lobster"/>
              <a:cs typeface="Lobster"/>
              <a:sym typeface="Lobster"/>
            </a:endParaRPr>
          </a:p>
        </p:txBody>
      </p:sp>
      <p:sp>
        <p:nvSpPr>
          <p:cNvPr id="104" name="Google Shape;104;p17"/>
          <p:cNvSpPr/>
          <p:nvPr/>
        </p:nvSpPr>
        <p:spPr>
          <a:xfrm>
            <a:off x="4328208" y="6875180"/>
            <a:ext cx="2067801" cy="79940"/>
          </a:xfrm>
          <a:prstGeom prst="rect">
            <a:avLst/>
          </a:prstGeom>
          <a:solidFill>
            <a:srgbClr val="2E2F35"/>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B1540C"/>
              </a:buClr>
              <a:buSzPts val="6000"/>
              <a:buFont typeface="Helvetica Neue Light"/>
              <a:buNone/>
            </a:pPr>
            <a:r>
              <a:t/>
            </a:r>
            <a:endParaRPr b="0" i="0" sz="6000" u="none" cap="none" strike="noStrike">
              <a:solidFill>
                <a:srgbClr val="B55462"/>
              </a:solidFill>
              <a:latin typeface="Lobster"/>
              <a:ea typeface="Lobster"/>
              <a:cs typeface="Lobster"/>
              <a:sym typeface="Lobste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8"/>
          <p:cNvSpPr/>
          <p:nvPr/>
        </p:nvSpPr>
        <p:spPr>
          <a:xfrm>
            <a:off x="4201514" y="7470837"/>
            <a:ext cx="15981228" cy="18161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121520"/>
              </a:buClr>
              <a:buSzPts val="2200"/>
              <a:buFont typeface="Montserrat Light"/>
              <a:buNone/>
            </a:pPr>
            <a:r>
              <a:rPr b="0" i="0" lang="en-US" sz="2200" u="none" cap="none" strike="noStrike">
                <a:solidFill>
                  <a:srgbClr val="121520"/>
                </a:solidFill>
                <a:latin typeface="Montserrat Light"/>
                <a:ea typeface="Montserrat Light"/>
                <a:cs typeface="Montserrat Light"/>
                <a:sym typeface="Montserrat Light"/>
              </a:rPr>
              <a:t>During the company’s early years, it faced lots of trials and challenges due to the stiff and extreme competition in the music and audio manufacturing industry. However, it has managed to successfully make a name for itself in the mainstream music industry and is now regarded by various individuals as “One of the best music and audio providers in the Industry”. Today, the company has sold over 3 million musical and audio equipment in the market annually. </a:t>
            </a:r>
            <a:endParaRPr/>
          </a:p>
        </p:txBody>
      </p:sp>
      <p:sp>
        <p:nvSpPr>
          <p:cNvPr id="110" name="Google Shape;110;p18"/>
          <p:cNvSpPr/>
          <p:nvPr/>
        </p:nvSpPr>
        <p:spPr>
          <a:xfrm>
            <a:off x="4231188" y="5555253"/>
            <a:ext cx="6885433" cy="111760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121520"/>
              </a:buClr>
              <a:buSzPts val="6000"/>
              <a:buFont typeface="Playfair Display"/>
              <a:buNone/>
            </a:pPr>
            <a:r>
              <a:rPr b="1" i="0" lang="en-US" sz="6000" u="none" cap="none" strike="noStrike">
                <a:solidFill>
                  <a:srgbClr val="121520"/>
                </a:solidFill>
                <a:latin typeface="Playfair Display"/>
                <a:ea typeface="Playfair Display"/>
                <a:cs typeface="Playfair Display"/>
                <a:sym typeface="Playfair Display"/>
              </a:rPr>
              <a:t>executive summary</a:t>
            </a:r>
            <a:endParaRPr/>
          </a:p>
        </p:txBody>
      </p:sp>
      <p:sp>
        <p:nvSpPr>
          <p:cNvPr id="111" name="Google Shape;111;p18"/>
          <p:cNvSpPr/>
          <p:nvPr/>
        </p:nvSpPr>
        <p:spPr>
          <a:xfrm>
            <a:off x="1068986" y="2179719"/>
            <a:ext cx="1617900" cy="457200"/>
          </a:xfrm>
          <a:prstGeom prst="rect">
            <a:avLst/>
          </a:prstGeom>
          <a:noFill/>
          <a:ln>
            <a:noFill/>
          </a:ln>
        </p:spPr>
        <p:txBody>
          <a:bodyPr anchorCtr="0" anchor="ctr" bIns="50800" lIns="50800" spcFirstLastPara="1" rIns="50800" wrap="square" tIns="50800">
            <a:noAutofit/>
          </a:bodyPr>
          <a:lstStyle/>
          <a:p>
            <a:pPr indent="0" lvl="0" marL="0" marR="0" rtl="0" algn="l">
              <a:lnSpc>
                <a:spcPct val="186956"/>
              </a:lnSpc>
              <a:spcBef>
                <a:spcPts val="0"/>
              </a:spcBef>
              <a:spcAft>
                <a:spcPts val="0"/>
              </a:spcAft>
              <a:buClr>
                <a:srgbClr val="121520"/>
              </a:buClr>
              <a:buSzPts val="2300"/>
              <a:buFont typeface="Montserrat Black"/>
              <a:buNone/>
            </a:pPr>
            <a:r>
              <a:rPr b="0" i="0" lang="en-US" sz="2300" u="none" cap="none" strike="noStrike">
                <a:solidFill>
                  <a:srgbClr val="121520"/>
                </a:solidFill>
                <a:latin typeface="Montserrat Black"/>
                <a:ea typeface="Montserrat Black"/>
                <a:cs typeface="Montserrat Black"/>
                <a:sym typeface="Montserrat Black"/>
              </a:rPr>
              <a:t>H   </a:t>
            </a:r>
            <a:r>
              <a:rPr b="0" i="0" lang="en-US" sz="2300" u="none" cap="none" strike="noStrike">
                <a:solidFill>
                  <a:srgbClr val="F6B84A"/>
                </a:solidFill>
                <a:latin typeface="Montserrat Black"/>
                <a:ea typeface="Montserrat Black"/>
                <a:cs typeface="Montserrat Black"/>
                <a:sym typeface="Montserrat Black"/>
              </a:rPr>
              <a:t>I</a:t>
            </a:r>
            <a:r>
              <a:rPr b="0" i="0" lang="en-US" sz="2300" u="none" cap="none" strike="noStrike">
                <a:solidFill>
                  <a:srgbClr val="121520"/>
                </a:solidFill>
                <a:latin typeface="Montserrat Black"/>
                <a:ea typeface="Montserrat Black"/>
                <a:cs typeface="Montserrat Black"/>
                <a:sym typeface="Montserrat Black"/>
              </a:rPr>
              <a:t>    F  </a:t>
            </a:r>
            <a:r>
              <a:rPr b="0" i="0" lang="en-US" sz="2300" u="none" cap="none" strike="noStrike">
                <a:solidFill>
                  <a:srgbClr val="F6B84A"/>
                </a:solidFill>
                <a:latin typeface="Montserrat Black"/>
                <a:ea typeface="Montserrat Black"/>
                <a:cs typeface="Montserrat Black"/>
                <a:sym typeface="Montserrat Black"/>
              </a:rPr>
              <a:t> I</a:t>
            </a:r>
            <a:endParaRPr/>
          </a:p>
        </p:txBody>
      </p:sp>
      <p:sp>
        <p:nvSpPr>
          <p:cNvPr id="112" name="Google Shape;112;p18"/>
          <p:cNvSpPr/>
          <p:nvPr/>
        </p:nvSpPr>
        <p:spPr>
          <a:xfrm>
            <a:off x="1060597" y="2541168"/>
            <a:ext cx="1660200" cy="2412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121520"/>
              </a:buClr>
              <a:buSzPts val="900"/>
              <a:buFont typeface="Montserrat"/>
              <a:buNone/>
            </a:pPr>
            <a:r>
              <a:rPr b="0" i="0" lang="en-US" sz="900" u="none" cap="none" strike="noStrike">
                <a:solidFill>
                  <a:srgbClr val="121520"/>
                </a:solidFill>
                <a:latin typeface="Montserrat"/>
                <a:ea typeface="Montserrat"/>
                <a:cs typeface="Montserrat"/>
                <a:sym typeface="Montserrat"/>
              </a:rPr>
              <a:t>Amplifiers and Sound Tech</a:t>
            </a:r>
            <a:endParaRPr/>
          </a:p>
        </p:txBody>
      </p:sp>
      <p:pic>
        <p:nvPicPr>
          <p:cNvPr id="113" name="Google Shape;113;p18"/>
          <p:cNvPicPr preferRelativeResize="0"/>
          <p:nvPr/>
        </p:nvPicPr>
        <p:blipFill rotWithShape="1">
          <a:blip r:embed="rId3">
            <a:alphaModFix/>
          </a:blip>
          <a:srcRect b="0" l="0" r="0" t="0"/>
          <a:stretch/>
        </p:blipFill>
        <p:spPr>
          <a:xfrm>
            <a:off x="1013896" y="789554"/>
            <a:ext cx="1728212" cy="1241186"/>
          </a:xfrm>
          <a:prstGeom prst="rect">
            <a:avLst/>
          </a:prstGeom>
          <a:noFill/>
          <a:ln>
            <a:noFill/>
          </a:ln>
        </p:spPr>
      </p:pic>
      <p:pic>
        <p:nvPicPr>
          <p:cNvPr id="114" name="Google Shape;114;p18"/>
          <p:cNvPicPr preferRelativeResize="0"/>
          <p:nvPr/>
        </p:nvPicPr>
        <p:blipFill rotWithShape="1">
          <a:blip r:embed="rId4">
            <a:alphaModFix/>
          </a:blip>
          <a:srcRect b="0" l="0" r="0" t="0"/>
          <a:stretch/>
        </p:blipFill>
        <p:spPr>
          <a:xfrm>
            <a:off x="12074906" y="10202957"/>
            <a:ext cx="16083788" cy="8804086"/>
          </a:xfrm>
          <a:prstGeom prst="rect">
            <a:avLst/>
          </a:prstGeom>
          <a:noFill/>
          <a:ln>
            <a:noFill/>
          </a:ln>
        </p:spPr>
      </p:pic>
      <p:sp>
        <p:nvSpPr>
          <p:cNvPr id="115" name="Google Shape;115;p18"/>
          <p:cNvSpPr/>
          <p:nvPr/>
        </p:nvSpPr>
        <p:spPr>
          <a:xfrm>
            <a:off x="6487207" y="6875180"/>
            <a:ext cx="4474898" cy="79940"/>
          </a:xfrm>
          <a:prstGeom prst="rect">
            <a:avLst/>
          </a:prstGeom>
          <a:solidFill>
            <a:srgbClr val="F6B84A"/>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B1540C"/>
              </a:buClr>
              <a:buSzPts val="6000"/>
              <a:buFont typeface="Helvetica Neue Light"/>
              <a:buNone/>
            </a:pPr>
            <a:r>
              <a:t/>
            </a:r>
            <a:endParaRPr b="0" i="0" sz="6000" u="none" cap="none" strike="noStrike">
              <a:solidFill>
                <a:srgbClr val="B55462"/>
              </a:solidFill>
              <a:latin typeface="Lobster"/>
              <a:ea typeface="Lobster"/>
              <a:cs typeface="Lobster"/>
              <a:sym typeface="Lobster"/>
            </a:endParaRPr>
          </a:p>
        </p:txBody>
      </p:sp>
      <p:sp>
        <p:nvSpPr>
          <p:cNvPr id="116" name="Google Shape;116;p18"/>
          <p:cNvSpPr/>
          <p:nvPr/>
        </p:nvSpPr>
        <p:spPr>
          <a:xfrm>
            <a:off x="4328208" y="6875180"/>
            <a:ext cx="2067801" cy="79940"/>
          </a:xfrm>
          <a:prstGeom prst="rect">
            <a:avLst/>
          </a:prstGeom>
          <a:solidFill>
            <a:srgbClr val="2E2F35"/>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B1540C"/>
              </a:buClr>
              <a:buSzPts val="6000"/>
              <a:buFont typeface="Helvetica Neue Light"/>
              <a:buNone/>
            </a:pPr>
            <a:r>
              <a:t/>
            </a:r>
            <a:endParaRPr b="0" i="0" sz="6000" u="none" cap="none" strike="noStrike">
              <a:solidFill>
                <a:srgbClr val="B55462"/>
              </a:solidFill>
              <a:latin typeface="Lobster"/>
              <a:ea typeface="Lobster"/>
              <a:cs typeface="Lobster"/>
              <a:sym typeface="Lobste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19"/>
          <p:cNvSpPr/>
          <p:nvPr/>
        </p:nvSpPr>
        <p:spPr>
          <a:xfrm>
            <a:off x="5057495" y="4295773"/>
            <a:ext cx="13828181" cy="4445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121520"/>
              </a:buClr>
              <a:buSzPts val="2200"/>
              <a:buFont typeface="Montserrat Light"/>
              <a:buNone/>
            </a:pPr>
            <a:r>
              <a:rPr b="0" i="0" lang="en-US" sz="2200" u="none" cap="none" strike="noStrike">
                <a:solidFill>
                  <a:srgbClr val="121520"/>
                </a:solidFill>
                <a:latin typeface="Montserrat Light"/>
                <a:ea typeface="Montserrat Light"/>
                <a:cs typeface="Montserrat Light"/>
                <a:sym typeface="Montserrat Light"/>
              </a:rPr>
              <a:t>the company  aims to provide credible audio equipment for the clients.</a:t>
            </a:r>
            <a:endParaRPr/>
          </a:p>
        </p:txBody>
      </p:sp>
      <p:sp>
        <p:nvSpPr>
          <p:cNvPr id="122" name="Google Shape;122;p19"/>
          <p:cNvSpPr/>
          <p:nvPr/>
        </p:nvSpPr>
        <p:spPr>
          <a:xfrm>
            <a:off x="5054937" y="2799292"/>
            <a:ext cx="2886457" cy="111760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121520"/>
              </a:buClr>
              <a:buSzPts val="6000"/>
              <a:buFont typeface="Playfair Display"/>
              <a:buNone/>
            </a:pPr>
            <a:r>
              <a:rPr b="1" i="0" lang="en-US" sz="6000" u="none" cap="none" strike="noStrike">
                <a:solidFill>
                  <a:srgbClr val="121520"/>
                </a:solidFill>
                <a:latin typeface="Playfair Display"/>
                <a:ea typeface="Playfair Display"/>
                <a:cs typeface="Playfair Display"/>
                <a:sym typeface="Playfair Display"/>
              </a:rPr>
              <a:t>mission</a:t>
            </a:r>
            <a:endParaRPr/>
          </a:p>
        </p:txBody>
      </p:sp>
      <p:sp>
        <p:nvSpPr>
          <p:cNvPr id="123" name="Google Shape;123;p19"/>
          <p:cNvSpPr/>
          <p:nvPr/>
        </p:nvSpPr>
        <p:spPr>
          <a:xfrm>
            <a:off x="5056249" y="5330825"/>
            <a:ext cx="2231899" cy="111760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121520"/>
              </a:buClr>
              <a:buSzPts val="6000"/>
              <a:buFont typeface="Playfair Display"/>
              <a:buNone/>
            </a:pPr>
            <a:r>
              <a:rPr b="1" i="0" lang="en-US" sz="6000" u="none" cap="none" strike="noStrike">
                <a:solidFill>
                  <a:srgbClr val="121520"/>
                </a:solidFill>
                <a:latin typeface="Playfair Display"/>
                <a:ea typeface="Playfair Display"/>
                <a:cs typeface="Playfair Display"/>
                <a:sym typeface="Playfair Display"/>
              </a:rPr>
              <a:t>vision</a:t>
            </a:r>
            <a:endParaRPr/>
          </a:p>
        </p:txBody>
      </p:sp>
      <p:sp>
        <p:nvSpPr>
          <p:cNvPr id="124" name="Google Shape;124;p19"/>
          <p:cNvSpPr/>
          <p:nvPr/>
        </p:nvSpPr>
        <p:spPr>
          <a:xfrm>
            <a:off x="5057495" y="6845297"/>
            <a:ext cx="13828181" cy="7874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121520"/>
              </a:buClr>
              <a:buSzPts val="2200"/>
              <a:buFont typeface="Montserrat Light"/>
              <a:buNone/>
            </a:pPr>
            <a:r>
              <a:rPr b="0" i="0" lang="en-US" sz="2200" u="none" cap="none" strike="noStrike">
                <a:solidFill>
                  <a:srgbClr val="121520"/>
                </a:solidFill>
                <a:latin typeface="Montserrat Light"/>
                <a:ea typeface="Montserrat Light"/>
                <a:cs typeface="Montserrat Light"/>
                <a:sym typeface="Montserrat Light"/>
              </a:rPr>
              <a:t>the company aspires  aspires to stay dynamic and relevant in the modern age and establish itself as a formidable audio equipment services in the industry.</a:t>
            </a:r>
            <a:endParaRPr/>
          </a:p>
        </p:txBody>
      </p:sp>
      <p:sp>
        <p:nvSpPr>
          <p:cNvPr id="125" name="Google Shape;125;p19"/>
          <p:cNvSpPr/>
          <p:nvPr/>
        </p:nvSpPr>
        <p:spPr>
          <a:xfrm>
            <a:off x="5141890" y="8370358"/>
            <a:ext cx="4024885" cy="111760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121520"/>
              </a:buClr>
              <a:buSzPts val="6000"/>
              <a:buFont typeface="Playfair Display"/>
              <a:buNone/>
            </a:pPr>
            <a:r>
              <a:rPr b="1" i="0" lang="en-US" sz="6000" u="none" cap="none" strike="noStrike">
                <a:solidFill>
                  <a:srgbClr val="121520"/>
                </a:solidFill>
                <a:latin typeface="Playfair Display"/>
                <a:ea typeface="Playfair Display"/>
                <a:cs typeface="Playfair Display"/>
                <a:sym typeface="Playfair Display"/>
              </a:rPr>
              <a:t>philosophy</a:t>
            </a:r>
            <a:endParaRPr/>
          </a:p>
        </p:txBody>
      </p:sp>
      <p:sp>
        <p:nvSpPr>
          <p:cNvPr id="126" name="Google Shape;126;p19"/>
          <p:cNvSpPr/>
          <p:nvPr/>
        </p:nvSpPr>
        <p:spPr>
          <a:xfrm>
            <a:off x="5044795" y="10149417"/>
            <a:ext cx="13828181" cy="7874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121520"/>
              </a:buClr>
              <a:buSzPts val="2200"/>
              <a:buFont typeface="Montserrat Light"/>
              <a:buNone/>
            </a:pPr>
            <a:r>
              <a:rPr b="0" i="0" lang="en-US" sz="2200" u="none" cap="none" strike="noStrike">
                <a:solidFill>
                  <a:srgbClr val="121520"/>
                </a:solidFill>
                <a:latin typeface="Montserrat Light"/>
                <a:ea typeface="Montserrat Light"/>
                <a:cs typeface="Montserrat Light"/>
                <a:sym typeface="Montserrat Light"/>
              </a:rPr>
              <a:t>the company believes in applying creativity, simplicity, honesty, and efficiency to their work in order to achieve its goals of providing the best service to clients.</a:t>
            </a:r>
            <a:endParaRPr/>
          </a:p>
        </p:txBody>
      </p:sp>
      <p:sp>
        <p:nvSpPr>
          <p:cNvPr id="127" name="Google Shape;127;p19"/>
          <p:cNvSpPr/>
          <p:nvPr/>
        </p:nvSpPr>
        <p:spPr>
          <a:xfrm>
            <a:off x="1068986" y="2179719"/>
            <a:ext cx="1617900" cy="457200"/>
          </a:xfrm>
          <a:prstGeom prst="rect">
            <a:avLst/>
          </a:prstGeom>
          <a:noFill/>
          <a:ln>
            <a:noFill/>
          </a:ln>
        </p:spPr>
        <p:txBody>
          <a:bodyPr anchorCtr="0" anchor="ctr" bIns="50800" lIns="50800" spcFirstLastPara="1" rIns="50800" wrap="square" tIns="50800">
            <a:noAutofit/>
          </a:bodyPr>
          <a:lstStyle/>
          <a:p>
            <a:pPr indent="0" lvl="0" marL="0" marR="0" rtl="0" algn="l">
              <a:lnSpc>
                <a:spcPct val="186956"/>
              </a:lnSpc>
              <a:spcBef>
                <a:spcPts val="0"/>
              </a:spcBef>
              <a:spcAft>
                <a:spcPts val="0"/>
              </a:spcAft>
              <a:buClr>
                <a:srgbClr val="121520"/>
              </a:buClr>
              <a:buSzPts val="2300"/>
              <a:buFont typeface="Montserrat Black"/>
              <a:buNone/>
            </a:pPr>
            <a:r>
              <a:rPr b="0" i="0" lang="en-US" sz="2300" u="none" cap="none" strike="noStrike">
                <a:solidFill>
                  <a:srgbClr val="121520"/>
                </a:solidFill>
                <a:latin typeface="Montserrat Black"/>
                <a:ea typeface="Montserrat Black"/>
                <a:cs typeface="Montserrat Black"/>
                <a:sym typeface="Montserrat Black"/>
              </a:rPr>
              <a:t>H   </a:t>
            </a:r>
            <a:r>
              <a:rPr b="0" i="0" lang="en-US" sz="2300" u="none" cap="none" strike="noStrike">
                <a:solidFill>
                  <a:srgbClr val="F6B84A"/>
                </a:solidFill>
                <a:latin typeface="Montserrat Black"/>
                <a:ea typeface="Montserrat Black"/>
                <a:cs typeface="Montserrat Black"/>
                <a:sym typeface="Montserrat Black"/>
              </a:rPr>
              <a:t>I</a:t>
            </a:r>
            <a:r>
              <a:rPr b="0" i="0" lang="en-US" sz="2300" u="none" cap="none" strike="noStrike">
                <a:solidFill>
                  <a:srgbClr val="121520"/>
                </a:solidFill>
                <a:latin typeface="Montserrat Black"/>
                <a:ea typeface="Montserrat Black"/>
                <a:cs typeface="Montserrat Black"/>
                <a:sym typeface="Montserrat Black"/>
              </a:rPr>
              <a:t>    F  </a:t>
            </a:r>
            <a:r>
              <a:rPr b="0" i="0" lang="en-US" sz="2300" u="none" cap="none" strike="noStrike">
                <a:solidFill>
                  <a:srgbClr val="F6B84A"/>
                </a:solidFill>
                <a:latin typeface="Montserrat Black"/>
                <a:ea typeface="Montserrat Black"/>
                <a:cs typeface="Montserrat Black"/>
                <a:sym typeface="Montserrat Black"/>
              </a:rPr>
              <a:t> I</a:t>
            </a:r>
            <a:endParaRPr/>
          </a:p>
        </p:txBody>
      </p:sp>
      <p:sp>
        <p:nvSpPr>
          <p:cNvPr id="128" name="Google Shape;128;p19"/>
          <p:cNvSpPr/>
          <p:nvPr/>
        </p:nvSpPr>
        <p:spPr>
          <a:xfrm>
            <a:off x="1060597" y="2541168"/>
            <a:ext cx="1660200" cy="2412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121520"/>
              </a:buClr>
              <a:buSzPts val="900"/>
              <a:buFont typeface="Montserrat"/>
              <a:buNone/>
            </a:pPr>
            <a:r>
              <a:rPr b="0" i="0" lang="en-US" sz="900" u="none" cap="none" strike="noStrike">
                <a:solidFill>
                  <a:srgbClr val="121520"/>
                </a:solidFill>
                <a:latin typeface="Montserrat"/>
                <a:ea typeface="Montserrat"/>
                <a:cs typeface="Montserrat"/>
                <a:sym typeface="Montserrat"/>
              </a:rPr>
              <a:t>Amplifiers and Sound Tech</a:t>
            </a:r>
            <a:endParaRPr/>
          </a:p>
        </p:txBody>
      </p:sp>
      <p:pic>
        <p:nvPicPr>
          <p:cNvPr id="129" name="Google Shape;129;p19"/>
          <p:cNvPicPr preferRelativeResize="0"/>
          <p:nvPr/>
        </p:nvPicPr>
        <p:blipFill rotWithShape="1">
          <a:blip r:embed="rId3">
            <a:alphaModFix/>
          </a:blip>
          <a:srcRect b="0" l="0" r="0" t="0"/>
          <a:stretch/>
        </p:blipFill>
        <p:spPr>
          <a:xfrm>
            <a:off x="1013896" y="789554"/>
            <a:ext cx="1728212" cy="1241186"/>
          </a:xfrm>
          <a:prstGeom prst="rect">
            <a:avLst/>
          </a:prstGeom>
          <a:noFill/>
          <a:ln>
            <a:noFill/>
          </a:ln>
        </p:spPr>
      </p:pic>
      <p:pic>
        <p:nvPicPr>
          <p:cNvPr id="130" name="Google Shape;130;p19"/>
          <p:cNvPicPr preferRelativeResize="0"/>
          <p:nvPr/>
        </p:nvPicPr>
        <p:blipFill rotWithShape="1">
          <a:blip r:embed="rId4">
            <a:alphaModFix/>
          </a:blip>
          <a:srcRect b="0" l="0" r="0" t="0"/>
          <a:stretch/>
        </p:blipFill>
        <p:spPr>
          <a:xfrm>
            <a:off x="12074906" y="10202957"/>
            <a:ext cx="16083788" cy="8804086"/>
          </a:xfrm>
          <a:prstGeom prst="rect">
            <a:avLst/>
          </a:prstGeom>
          <a:noFill/>
          <a:ln>
            <a:noFill/>
          </a:ln>
        </p:spPr>
      </p:pic>
      <p:sp>
        <p:nvSpPr>
          <p:cNvPr id="131" name="Google Shape;131;p19"/>
          <p:cNvSpPr/>
          <p:nvPr/>
        </p:nvSpPr>
        <p:spPr>
          <a:xfrm>
            <a:off x="7325407" y="3879281"/>
            <a:ext cx="4474898" cy="79940"/>
          </a:xfrm>
          <a:prstGeom prst="rect">
            <a:avLst/>
          </a:prstGeom>
          <a:solidFill>
            <a:srgbClr val="F6B84A"/>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B1540C"/>
              </a:buClr>
              <a:buSzPts val="6000"/>
              <a:buFont typeface="Helvetica Neue Light"/>
              <a:buNone/>
            </a:pPr>
            <a:r>
              <a:t/>
            </a:r>
            <a:endParaRPr b="0" i="0" sz="6000" u="none" cap="none" strike="noStrike">
              <a:solidFill>
                <a:srgbClr val="B55462"/>
              </a:solidFill>
              <a:latin typeface="Lobster"/>
              <a:ea typeface="Lobster"/>
              <a:cs typeface="Lobster"/>
              <a:sym typeface="Lobster"/>
            </a:endParaRPr>
          </a:p>
        </p:txBody>
      </p:sp>
      <p:sp>
        <p:nvSpPr>
          <p:cNvPr id="132" name="Google Shape;132;p19"/>
          <p:cNvSpPr/>
          <p:nvPr/>
        </p:nvSpPr>
        <p:spPr>
          <a:xfrm>
            <a:off x="5166408" y="3879281"/>
            <a:ext cx="2067801" cy="79940"/>
          </a:xfrm>
          <a:prstGeom prst="rect">
            <a:avLst/>
          </a:prstGeom>
          <a:solidFill>
            <a:srgbClr val="2E2F35"/>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B1540C"/>
              </a:buClr>
              <a:buSzPts val="6000"/>
              <a:buFont typeface="Helvetica Neue Light"/>
              <a:buNone/>
            </a:pPr>
            <a:r>
              <a:t/>
            </a:r>
            <a:endParaRPr b="0" i="0" sz="6000" u="none" cap="none" strike="noStrike">
              <a:solidFill>
                <a:srgbClr val="B55462"/>
              </a:solidFill>
              <a:latin typeface="Lobster"/>
              <a:ea typeface="Lobster"/>
              <a:cs typeface="Lobster"/>
              <a:sym typeface="Lobster"/>
            </a:endParaRPr>
          </a:p>
        </p:txBody>
      </p:sp>
      <p:sp>
        <p:nvSpPr>
          <p:cNvPr id="133" name="Google Shape;133;p19"/>
          <p:cNvSpPr/>
          <p:nvPr/>
        </p:nvSpPr>
        <p:spPr>
          <a:xfrm>
            <a:off x="7325407" y="6419281"/>
            <a:ext cx="4474898" cy="79940"/>
          </a:xfrm>
          <a:prstGeom prst="rect">
            <a:avLst/>
          </a:prstGeom>
          <a:solidFill>
            <a:srgbClr val="F6B84A"/>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B1540C"/>
              </a:buClr>
              <a:buSzPts val="6000"/>
              <a:buFont typeface="Helvetica Neue Light"/>
              <a:buNone/>
            </a:pPr>
            <a:r>
              <a:t/>
            </a:r>
            <a:endParaRPr b="0" i="0" sz="6000" u="none" cap="none" strike="noStrike">
              <a:solidFill>
                <a:srgbClr val="B55462"/>
              </a:solidFill>
              <a:latin typeface="Lobster"/>
              <a:ea typeface="Lobster"/>
              <a:cs typeface="Lobster"/>
              <a:sym typeface="Lobster"/>
            </a:endParaRPr>
          </a:p>
        </p:txBody>
      </p:sp>
      <p:sp>
        <p:nvSpPr>
          <p:cNvPr id="134" name="Google Shape;134;p19"/>
          <p:cNvSpPr/>
          <p:nvPr/>
        </p:nvSpPr>
        <p:spPr>
          <a:xfrm>
            <a:off x="5166408" y="6419281"/>
            <a:ext cx="2067801" cy="79940"/>
          </a:xfrm>
          <a:prstGeom prst="rect">
            <a:avLst/>
          </a:prstGeom>
          <a:solidFill>
            <a:srgbClr val="2E2F35"/>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B1540C"/>
              </a:buClr>
              <a:buSzPts val="6000"/>
              <a:buFont typeface="Helvetica Neue Light"/>
              <a:buNone/>
            </a:pPr>
            <a:r>
              <a:t/>
            </a:r>
            <a:endParaRPr b="0" i="0" sz="6000" u="none" cap="none" strike="noStrike">
              <a:solidFill>
                <a:srgbClr val="B55462"/>
              </a:solidFill>
              <a:latin typeface="Lobster"/>
              <a:ea typeface="Lobster"/>
              <a:cs typeface="Lobster"/>
              <a:sym typeface="Lobster"/>
            </a:endParaRPr>
          </a:p>
        </p:txBody>
      </p:sp>
      <p:sp>
        <p:nvSpPr>
          <p:cNvPr id="135" name="Google Shape;135;p19"/>
          <p:cNvSpPr/>
          <p:nvPr/>
        </p:nvSpPr>
        <p:spPr>
          <a:xfrm>
            <a:off x="7325407" y="9594281"/>
            <a:ext cx="4474898" cy="79940"/>
          </a:xfrm>
          <a:prstGeom prst="rect">
            <a:avLst/>
          </a:prstGeom>
          <a:solidFill>
            <a:srgbClr val="F6B84A"/>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B1540C"/>
              </a:buClr>
              <a:buSzPts val="6000"/>
              <a:buFont typeface="Helvetica Neue Light"/>
              <a:buNone/>
            </a:pPr>
            <a:r>
              <a:t/>
            </a:r>
            <a:endParaRPr b="0" i="0" sz="6000" u="none" cap="none" strike="noStrike">
              <a:solidFill>
                <a:srgbClr val="B55462"/>
              </a:solidFill>
              <a:latin typeface="Lobster"/>
              <a:ea typeface="Lobster"/>
              <a:cs typeface="Lobster"/>
              <a:sym typeface="Lobster"/>
            </a:endParaRPr>
          </a:p>
        </p:txBody>
      </p:sp>
      <p:sp>
        <p:nvSpPr>
          <p:cNvPr id="136" name="Google Shape;136;p19"/>
          <p:cNvSpPr/>
          <p:nvPr/>
        </p:nvSpPr>
        <p:spPr>
          <a:xfrm>
            <a:off x="5166408" y="9594281"/>
            <a:ext cx="2067801" cy="79940"/>
          </a:xfrm>
          <a:prstGeom prst="rect">
            <a:avLst/>
          </a:prstGeom>
          <a:solidFill>
            <a:srgbClr val="2E2F35"/>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B1540C"/>
              </a:buClr>
              <a:buSzPts val="6000"/>
              <a:buFont typeface="Helvetica Neue Light"/>
              <a:buNone/>
            </a:pPr>
            <a:r>
              <a:t/>
            </a:r>
            <a:endParaRPr b="0" i="0" sz="6000" u="none" cap="none" strike="noStrike">
              <a:solidFill>
                <a:srgbClr val="B55462"/>
              </a:solidFill>
              <a:latin typeface="Lobster"/>
              <a:ea typeface="Lobster"/>
              <a:cs typeface="Lobster"/>
              <a:sym typeface="Lobst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0"/>
          <p:cNvSpPr/>
          <p:nvPr/>
        </p:nvSpPr>
        <p:spPr>
          <a:xfrm>
            <a:off x="5417610" y="7282391"/>
            <a:ext cx="13828181" cy="7874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121520"/>
              </a:buClr>
              <a:buSzPts val="2200"/>
              <a:buFont typeface="Montserrat Light"/>
              <a:buNone/>
            </a:pPr>
            <a:r>
              <a:rPr b="0" i="0" lang="en-US" sz="2200" u="none" cap="none" strike="noStrike">
                <a:solidFill>
                  <a:srgbClr val="121520"/>
                </a:solidFill>
                <a:latin typeface="Montserrat Light"/>
                <a:ea typeface="Montserrat Light"/>
                <a:cs typeface="Montserrat Light"/>
                <a:sym typeface="Montserrat Light"/>
              </a:rPr>
              <a:t>The Audio Studio industry is currently thriving and is foreseen to continue growing. This is due to the popularity of the live band in every location.</a:t>
            </a:r>
            <a:endParaRPr/>
          </a:p>
        </p:txBody>
      </p:sp>
      <p:sp>
        <p:nvSpPr>
          <p:cNvPr id="142" name="Google Shape;142;p20"/>
          <p:cNvSpPr/>
          <p:nvPr/>
        </p:nvSpPr>
        <p:spPr>
          <a:xfrm>
            <a:off x="5460534" y="5779558"/>
            <a:ext cx="2803399" cy="111760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121520"/>
              </a:buClr>
              <a:buSzPts val="6000"/>
              <a:buFont typeface="Playfair Display"/>
              <a:buNone/>
            </a:pPr>
            <a:r>
              <a:rPr b="1" i="0" lang="en-US" sz="6000" u="none" cap="none" strike="noStrike">
                <a:solidFill>
                  <a:srgbClr val="121520"/>
                </a:solidFill>
                <a:latin typeface="Playfair Display"/>
                <a:ea typeface="Playfair Display"/>
                <a:cs typeface="Playfair Display"/>
                <a:sym typeface="Playfair Display"/>
              </a:rPr>
              <a:t>outlook</a:t>
            </a:r>
            <a:endParaRPr/>
          </a:p>
        </p:txBody>
      </p:sp>
      <p:sp>
        <p:nvSpPr>
          <p:cNvPr id="143" name="Google Shape;143;p20"/>
          <p:cNvSpPr/>
          <p:nvPr/>
        </p:nvSpPr>
        <p:spPr>
          <a:xfrm>
            <a:off x="1068986" y="2179719"/>
            <a:ext cx="1617900" cy="457200"/>
          </a:xfrm>
          <a:prstGeom prst="rect">
            <a:avLst/>
          </a:prstGeom>
          <a:noFill/>
          <a:ln>
            <a:noFill/>
          </a:ln>
        </p:spPr>
        <p:txBody>
          <a:bodyPr anchorCtr="0" anchor="ctr" bIns="50800" lIns="50800" spcFirstLastPara="1" rIns="50800" wrap="square" tIns="50800">
            <a:noAutofit/>
          </a:bodyPr>
          <a:lstStyle/>
          <a:p>
            <a:pPr indent="0" lvl="0" marL="0" marR="0" rtl="0" algn="l">
              <a:lnSpc>
                <a:spcPct val="186956"/>
              </a:lnSpc>
              <a:spcBef>
                <a:spcPts val="0"/>
              </a:spcBef>
              <a:spcAft>
                <a:spcPts val="0"/>
              </a:spcAft>
              <a:buClr>
                <a:srgbClr val="121520"/>
              </a:buClr>
              <a:buSzPts val="2300"/>
              <a:buFont typeface="Montserrat Black"/>
              <a:buNone/>
            </a:pPr>
            <a:r>
              <a:rPr b="0" i="0" lang="en-US" sz="2300" u="none" cap="none" strike="noStrike">
                <a:solidFill>
                  <a:srgbClr val="121520"/>
                </a:solidFill>
                <a:latin typeface="Montserrat Black"/>
                <a:ea typeface="Montserrat Black"/>
                <a:cs typeface="Montserrat Black"/>
                <a:sym typeface="Montserrat Black"/>
              </a:rPr>
              <a:t>H   </a:t>
            </a:r>
            <a:r>
              <a:rPr b="0" i="0" lang="en-US" sz="2300" u="none" cap="none" strike="noStrike">
                <a:solidFill>
                  <a:srgbClr val="F6B84A"/>
                </a:solidFill>
                <a:latin typeface="Montserrat Black"/>
                <a:ea typeface="Montserrat Black"/>
                <a:cs typeface="Montserrat Black"/>
                <a:sym typeface="Montserrat Black"/>
              </a:rPr>
              <a:t>I</a:t>
            </a:r>
            <a:r>
              <a:rPr b="0" i="0" lang="en-US" sz="2300" u="none" cap="none" strike="noStrike">
                <a:solidFill>
                  <a:srgbClr val="121520"/>
                </a:solidFill>
                <a:latin typeface="Montserrat Black"/>
                <a:ea typeface="Montserrat Black"/>
                <a:cs typeface="Montserrat Black"/>
                <a:sym typeface="Montserrat Black"/>
              </a:rPr>
              <a:t>    F  </a:t>
            </a:r>
            <a:r>
              <a:rPr b="0" i="0" lang="en-US" sz="2300" u="none" cap="none" strike="noStrike">
                <a:solidFill>
                  <a:srgbClr val="F6B84A"/>
                </a:solidFill>
                <a:latin typeface="Montserrat Black"/>
                <a:ea typeface="Montserrat Black"/>
                <a:cs typeface="Montserrat Black"/>
                <a:sym typeface="Montserrat Black"/>
              </a:rPr>
              <a:t> I</a:t>
            </a:r>
            <a:endParaRPr/>
          </a:p>
        </p:txBody>
      </p:sp>
      <p:sp>
        <p:nvSpPr>
          <p:cNvPr id="144" name="Google Shape;144;p20"/>
          <p:cNvSpPr/>
          <p:nvPr/>
        </p:nvSpPr>
        <p:spPr>
          <a:xfrm>
            <a:off x="1060597" y="2541168"/>
            <a:ext cx="1660200" cy="2412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121520"/>
              </a:buClr>
              <a:buSzPts val="900"/>
              <a:buFont typeface="Montserrat"/>
              <a:buNone/>
            </a:pPr>
            <a:r>
              <a:rPr b="0" i="0" lang="en-US" sz="900" u="none" cap="none" strike="noStrike">
                <a:solidFill>
                  <a:srgbClr val="121520"/>
                </a:solidFill>
                <a:latin typeface="Montserrat"/>
                <a:ea typeface="Montserrat"/>
                <a:cs typeface="Montserrat"/>
                <a:sym typeface="Montserrat"/>
              </a:rPr>
              <a:t>Amplifiers and Sound Tech</a:t>
            </a:r>
            <a:endParaRPr/>
          </a:p>
        </p:txBody>
      </p:sp>
      <p:pic>
        <p:nvPicPr>
          <p:cNvPr id="145" name="Google Shape;145;p20"/>
          <p:cNvPicPr preferRelativeResize="0"/>
          <p:nvPr/>
        </p:nvPicPr>
        <p:blipFill rotWithShape="1">
          <a:blip r:embed="rId3">
            <a:alphaModFix/>
          </a:blip>
          <a:srcRect b="0" l="0" r="0" t="0"/>
          <a:stretch/>
        </p:blipFill>
        <p:spPr>
          <a:xfrm>
            <a:off x="1013896" y="789554"/>
            <a:ext cx="1728212" cy="1241186"/>
          </a:xfrm>
          <a:prstGeom prst="rect">
            <a:avLst/>
          </a:prstGeom>
          <a:noFill/>
          <a:ln>
            <a:noFill/>
          </a:ln>
        </p:spPr>
      </p:pic>
      <p:pic>
        <p:nvPicPr>
          <p:cNvPr id="146" name="Google Shape;146;p20"/>
          <p:cNvPicPr preferRelativeResize="0"/>
          <p:nvPr/>
        </p:nvPicPr>
        <p:blipFill rotWithShape="1">
          <a:blip r:embed="rId4">
            <a:alphaModFix/>
          </a:blip>
          <a:srcRect b="0" l="0" r="0" t="0"/>
          <a:stretch/>
        </p:blipFill>
        <p:spPr>
          <a:xfrm>
            <a:off x="12074906" y="10202957"/>
            <a:ext cx="16083788" cy="8804086"/>
          </a:xfrm>
          <a:prstGeom prst="rect">
            <a:avLst/>
          </a:prstGeom>
          <a:noFill/>
          <a:ln>
            <a:noFill/>
          </a:ln>
        </p:spPr>
      </p:pic>
      <p:sp>
        <p:nvSpPr>
          <p:cNvPr id="147" name="Google Shape;147;p20"/>
          <p:cNvSpPr/>
          <p:nvPr/>
        </p:nvSpPr>
        <p:spPr>
          <a:xfrm>
            <a:off x="7642907" y="6875180"/>
            <a:ext cx="4474898" cy="79940"/>
          </a:xfrm>
          <a:prstGeom prst="rect">
            <a:avLst/>
          </a:prstGeom>
          <a:solidFill>
            <a:srgbClr val="F6B84A"/>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B1540C"/>
              </a:buClr>
              <a:buSzPts val="6000"/>
              <a:buFont typeface="Helvetica Neue Light"/>
              <a:buNone/>
            </a:pPr>
            <a:r>
              <a:t/>
            </a:r>
            <a:endParaRPr b="0" i="0" sz="6000" u="none" cap="none" strike="noStrike">
              <a:solidFill>
                <a:srgbClr val="B55462"/>
              </a:solidFill>
              <a:latin typeface="Lobster"/>
              <a:ea typeface="Lobster"/>
              <a:cs typeface="Lobster"/>
              <a:sym typeface="Lobster"/>
            </a:endParaRPr>
          </a:p>
        </p:txBody>
      </p:sp>
      <p:sp>
        <p:nvSpPr>
          <p:cNvPr id="148" name="Google Shape;148;p20"/>
          <p:cNvSpPr/>
          <p:nvPr/>
        </p:nvSpPr>
        <p:spPr>
          <a:xfrm>
            <a:off x="5483908" y="6875180"/>
            <a:ext cx="2067801" cy="79940"/>
          </a:xfrm>
          <a:prstGeom prst="rect">
            <a:avLst/>
          </a:prstGeom>
          <a:solidFill>
            <a:srgbClr val="2E2F35"/>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B1540C"/>
              </a:buClr>
              <a:buSzPts val="6000"/>
              <a:buFont typeface="Helvetica Neue Light"/>
              <a:buNone/>
            </a:pPr>
            <a:r>
              <a:t/>
            </a:r>
            <a:endParaRPr b="0" i="0" sz="6000" u="none" cap="none" strike="noStrike">
              <a:solidFill>
                <a:srgbClr val="B55462"/>
              </a:solidFill>
              <a:latin typeface="Lobster"/>
              <a:ea typeface="Lobster"/>
              <a:cs typeface="Lobster"/>
              <a:sym typeface="Lobst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1"/>
          <p:cNvSpPr/>
          <p:nvPr/>
        </p:nvSpPr>
        <p:spPr>
          <a:xfrm>
            <a:off x="-152400" y="-76200"/>
            <a:ext cx="14274799" cy="14274799"/>
          </a:xfrm>
          <a:prstGeom prst="rect">
            <a:avLst/>
          </a:prstGeom>
          <a:solidFill>
            <a:srgbClr val="BFB092"/>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000"/>
              <a:buFont typeface="Helvetica Neue"/>
              <a:buNone/>
            </a:pPr>
            <a:r>
              <a:t/>
            </a:r>
            <a:endParaRPr b="0" i="0" sz="6000" u="none" cap="none" strike="noStrike">
              <a:solidFill>
                <a:srgbClr val="B55462"/>
              </a:solidFill>
              <a:latin typeface="Lobster"/>
              <a:ea typeface="Lobster"/>
              <a:cs typeface="Lobster"/>
              <a:sym typeface="Lobster"/>
            </a:endParaRPr>
          </a:p>
        </p:txBody>
      </p:sp>
      <p:pic>
        <p:nvPicPr>
          <p:cNvPr id="154" name="Google Shape;154;p21"/>
          <p:cNvPicPr preferRelativeResize="0"/>
          <p:nvPr/>
        </p:nvPicPr>
        <p:blipFill rotWithShape="1">
          <a:blip r:embed="rId3">
            <a:alphaModFix/>
          </a:blip>
          <a:srcRect b="0" l="0" r="0" t="0"/>
          <a:stretch/>
        </p:blipFill>
        <p:spPr>
          <a:xfrm>
            <a:off x="37687" y="-24011"/>
            <a:ext cx="12016653" cy="18007723"/>
          </a:xfrm>
          <a:prstGeom prst="rect">
            <a:avLst/>
          </a:prstGeom>
          <a:noFill/>
          <a:ln>
            <a:noFill/>
          </a:ln>
        </p:spPr>
      </p:pic>
      <p:sp>
        <p:nvSpPr>
          <p:cNvPr id="155" name="Google Shape;155;p21"/>
          <p:cNvSpPr/>
          <p:nvPr/>
        </p:nvSpPr>
        <p:spPr>
          <a:xfrm>
            <a:off x="11976100" y="-202208"/>
            <a:ext cx="12605347" cy="14120416"/>
          </a:xfrm>
          <a:prstGeom prst="rect">
            <a:avLst/>
          </a:prstGeom>
          <a:solidFill>
            <a:srgbClr val="12152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6000"/>
              <a:buFont typeface="Helvetica Neue"/>
              <a:buNone/>
            </a:pPr>
            <a:r>
              <a:t/>
            </a:r>
            <a:endParaRPr b="0" i="0" sz="6000" u="none" cap="none" strike="noStrike">
              <a:solidFill>
                <a:srgbClr val="B55462"/>
              </a:solidFill>
              <a:latin typeface="Lobster"/>
              <a:ea typeface="Lobster"/>
              <a:cs typeface="Lobster"/>
              <a:sym typeface="Lobster"/>
            </a:endParaRPr>
          </a:p>
        </p:txBody>
      </p:sp>
      <p:sp>
        <p:nvSpPr>
          <p:cNvPr id="156" name="Google Shape;156;p21"/>
          <p:cNvSpPr/>
          <p:nvPr/>
        </p:nvSpPr>
        <p:spPr>
          <a:xfrm>
            <a:off x="13117734" y="6102350"/>
            <a:ext cx="3310433" cy="19177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10700"/>
              <a:buFont typeface="Playfair Display"/>
              <a:buNone/>
            </a:pPr>
            <a:r>
              <a:rPr b="1" i="0" lang="en-US" sz="10700" u="none" cap="none" strike="noStrike">
                <a:solidFill>
                  <a:srgbClr val="FFFFFF"/>
                </a:solidFill>
                <a:latin typeface="Playfair Display"/>
                <a:ea typeface="Playfair Display"/>
                <a:cs typeface="Playfair Display"/>
                <a:sym typeface="Playfair Display"/>
              </a:rPr>
              <a:t>main</a:t>
            </a:r>
            <a:endParaRPr/>
          </a:p>
        </p:txBody>
      </p:sp>
      <p:sp>
        <p:nvSpPr>
          <p:cNvPr id="157" name="Google Shape;157;p21"/>
          <p:cNvSpPr/>
          <p:nvPr/>
        </p:nvSpPr>
        <p:spPr>
          <a:xfrm>
            <a:off x="13282000" y="7226300"/>
            <a:ext cx="6099600" cy="22605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12800"/>
              <a:buFont typeface="Playfair Display"/>
              <a:buNone/>
            </a:pPr>
            <a:r>
              <a:rPr b="1" i="0" lang="en-US" sz="12800" u="none" cap="none" strike="noStrike">
                <a:solidFill>
                  <a:srgbClr val="FFFFFF"/>
                </a:solidFill>
                <a:latin typeface="Playfair Display"/>
                <a:ea typeface="Playfair Display"/>
                <a:cs typeface="Playfair Display"/>
                <a:sym typeface="Playfair Display"/>
              </a:rPr>
              <a:t>goal</a:t>
            </a:r>
            <a:endParaRPr/>
          </a:p>
        </p:txBody>
      </p:sp>
      <p:sp>
        <p:nvSpPr>
          <p:cNvPr id="158" name="Google Shape;158;p21"/>
          <p:cNvSpPr/>
          <p:nvPr/>
        </p:nvSpPr>
        <p:spPr>
          <a:xfrm>
            <a:off x="13143134" y="9563099"/>
            <a:ext cx="3681413" cy="5842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6B84A"/>
              </a:buClr>
              <a:buSzPts val="1600"/>
              <a:buFont typeface="Montserrat"/>
              <a:buNone/>
            </a:pPr>
            <a:r>
              <a:rPr b="0" i="0" lang="en-US" sz="1600" u="none" cap="none" strike="noStrike">
                <a:solidFill>
                  <a:srgbClr val="F6B84A"/>
                </a:solidFill>
                <a:latin typeface="Montserrat"/>
                <a:ea typeface="Montserrat"/>
                <a:cs typeface="Montserrat"/>
                <a:sym typeface="Montserrat"/>
              </a:rPr>
              <a:t>the goal that made the company succeed in the number one spot.</a:t>
            </a:r>
            <a:endParaRPr/>
          </a:p>
        </p:txBody>
      </p:sp>
      <p:sp>
        <p:nvSpPr>
          <p:cNvPr id="159" name="Google Shape;159;p21"/>
          <p:cNvSpPr/>
          <p:nvPr/>
        </p:nvSpPr>
        <p:spPr>
          <a:xfrm>
            <a:off x="-65743" y="8597162"/>
            <a:ext cx="4564381" cy="51816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30000"/>
              <a:buFont typeface="Playfair Display"/>
              <a:buNone/>
            </a:pPr>
            <a:r>
              <a:rPr b="1" i="0" lang="en-US" sz="30000" u="none" cap="none" strike="noStrike">
                <a:solidFill>
                  <a:srgbClr val="FFFFFF"/>
                </a:solidFill>
                <a:latin typeface="Playfair Display"/>
                <a:ea typeface="Playfair Display"/>
                <a:cs typeface="Playfair Display"/>
                <a:sym typeface="Playfair Display"/>
              </a:rPr>
              <a:t>02</a:t>
            </a:r>
            <a:endParaRPr/>
          </a:p>
        </p:txBody>
      </p:sp>
      <p:sp>
        <p:nvSpPr>
          <p:cNvPr id="160" name="Google Shape;160;p21"/>
          <p:cNvSpPr/>
          <p:nvPr/>
        </p:nvSpPr>
        <p:spPr>
          <a:xfrm>
            <a:off x="1068986" y="2027319"/>
            <a:ext cx="1618032" cy="457201"/>
          </a:xfrm>
          <a:prstGeom prst="rect">
            <a:avLst/>
          </a:prstGeom>
          <a:noFill/>
          <a:ln>
            <a:noFill/>
          </a:ln>
        </p:spPr>
        <p:txBody>
          <a:bodyPr anchorCtr="0" anchor="ctr" bIns="50800" lIns="50800" spcFirstLastPara="1" rIns="50800" wrap="square" tIns="50800">
            <a:noAutofit/>
          </a:bodyPr>
          <a:lstStyle/>
          <a:p>
            <a:pPr indent="0" lvl="0" marL="0" marR="0" rtl="0" algn="l">
              <a:lnSpc>
                <a:spcPct val="186956"/>
              </a:lnSpc>
              <a:spcBef>
                <a:spcPts val="0"/>
              </a:spcBef>
              <a:spcAft>
                <a:spcPts val="0"/>
              </a:spcAft>
              <a:buClr>
                <a:srgbClr val="FFFFFF"/>
              </a:buClr>
              <a:buSzPts val="2300"/>
              <a:buFont typeface="Montserrat Black"/>
              <a:buNone/>
            </a:pPr>
            <a:r>
              <a:rPr b="0" i="0" lang="en-US" sz="2300" u="none" cap="none" strike="noStrike">
                <a:solidFill>
                  <a:srgbClr val="FFFFFF"/>
                </a:solidFill>
                <a:latin typeface="Montserrat Black"/>
                <a:ea typeface="Montserrat Black"/>
                <a:cs typeface="Montserrat Black"/>
                <a:sym typeface="Montserrat Black"/>
              </a:rPr>
              <a:t>H</a:t>
            </a:r>
            <a:r>
              <a:rPr b="0" i="0" lang="en-US" sz="2300" u="none" cap="none" strike="noStrike">
                <a:solidFill>
                  <a:srgbClr val="121520"/>
                </a:solidFill>
                <a:latin typeface="Montserrat Black"/>
                <a:ea typeface="Montserrat Black"/>
                <a:cs typeface="Montserrat Black"/>
                <a:sym typeface="Montserrat Black"/>
              </a:rPr>
              <a:t>   </a:t>
            </a:r>
            <a:r>
              <a:rPr b="0" i="0" lang="en-US" sz="2300" u="none" cap="none" strike="noStrike">
                <a:solidFill>
                  <a:srgbClr val="F6B84A"/>
                </a:solidFill>
                <a:latin typeface="Montserrat Black"/>
                <a:ea typeface="Montserrat Black"/>
                <a:cs typeface="Montserrat Black"/>
                <a:sym typeface="Montserrat Black"/>
              </a:rPr>
              <a:t>I</a:t>
            </a:r>
            <a:r>
              <a:rPr b="0" i="0" lang="en-US" sz="2300" u="none" cap="none" strike="noStrike">
                <a:solidFill>
                  <a:srgbClr val="121520"/>
                </a:solidFill>
                <a:latin typeface="Montserrat Black"/>
                <a:ea typeface="Montserrat Black"/>
                <a:cs typeface="Montserrat Black"/>
                <a:sym typeface="Montserrat Black"/>
              </a:rPr>
              <a:t>    </a:t>
            </a:r>
            <a:r>
              <a:rPr b="0" i="0" lang="en-US" sz="2300" u="none" cap="none" strike="noStrike">
                <a:solidFill>
                  <a:srgbClr val="FFFFFF"/>
                </a:solidFill>
                <a:latin typeface="Montserrat Black"/>
                <a:ea typeface="Montserrat Black"/>
                <a:cs typeface="Montserrat Black"/>
                <a:sym typeface="Montserrat Black"/>
              </a:rPr>
              <a:t>F</a:t>
            </a:r>
            <a:r>
              <a:rPr b="0" i="0" lang="en-US" sz="2300" u="none" cap="none" strike="noStrike">
                <a:solidFill>
                  <a:srgbClr val="121520"/>
                </a:solidFill>
                <a:latin typeface="Montserrat Black"/>
                <a:ea typeface="Montserrat Black"/>
                <a:cs typeface="Montserrat Black"/>
                <a:sym typeface="Montserrat Black"/>
              </a:rPr>
              <a:t>  </a:t>
            </a:r>
            <a:r>
              <a:rPr b="0" i="0" lang="en-US" sz="2300" u="none" cap="none" strike="noStrike">
                <a:solidFill>
                  <a:srgbClr val="F6B84A"/>
                </a:solidFill>
                <a:latin typeface="Montserrat Black"/>
                <a:ea typeface="Montserrat Black"/>
                <a:cs typeface="Montserrat Black"/>
                <a:sym typeface="Montserrat Black"/>
              </a:rPr>
              <a:t> I</a:t>
            </a:r>
            <a:endParaRPr/>
          </a:p>
        </p:txBody>
      </p:sp>
      <p:sp>
        <p:nvSpPr>
          <p:cNvPr id="161" name="Google Shape;161;p21"/>
          <p:cNvSpPr/>
          <p:nvPr/>
        </p:nvSpPr>
        <p:spPr>
          <a:xfrm>
            <a:off x="1060597" y="2388768"/>
            <a:ext cx="1660209" cy="2413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900"/>
              <a:buFont typeface="Montserrat"/>
              <a:buNone/>
            </a:pPr>
            <a:r>
              <a:rPr b="0" i="0" lang="en-US" sz="900" u="none" cap="none" strike="noStrike">
                <a:solidFill>
                  <a:srgbClr val="FFFFFF"/>
                </a:solidFill>
                <a:latin typeface="Montserrat"/>
                <a:ea typeface="Montserrat"/>
                <a:cs typeface="Montserrat"/>
                <a:sym typeface="Montserrat"/>
              </a:rPr>
              <a:t>Amplifiers and Sound Tech</a:t>
            </a:r>
            <a:endParaRPr/>
          </a:p>
        </p:txBody>
      </p:sp>
      <p:pic>
        <p:nvPicPr>
          <p:cNvPr id="162" name="Google Shape;162;p21"/>
          <p:cNvPicPr preferRelativeResize="0"/>
          <p:nvPr/>
        </p:nvPicPr>
        <p:blipFill rotWithShape="1">
          <a:blip r:embed="rId4">
            <a:alphaModFix/>
          </a:blip>
          <a:srcRect b="0" l="0" r="0" t="0"/>
          <a:stretch/>
        </p:blipFill>
        <p:spPr>
          <a:xfrm>
            <a:off x="1047897" y="788606"/>
            <a:ext cx="1660209" cy="119234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2"/>
          <p:cNvSpPr/>
          <p:nvPr/>
        </p:nvSpPr>
        <p:spPr>
          <a:xfrm>
            <a:off x="5658908" y="7508875"/>
            <a:ext cx="13828184" cy="11303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121520"/>
              </a:buClr>
              <a:buSzPts val="2200"/>
              <a:buFont typeface="Montserrat Light"/>
              <a:buNone/>
            </a:pPr>
            <a:r>
              <a:rPr b="0" i="0" lang="en-US" sz="2200" u="none" cap="none" strike="noStrike">
                <a:solidFill>
                  <a:srgbClr val="121520"/>
                </a:solidFill>
                <a:latin typeface="Montserrat Light"/>
                <a:ea typeface="Montserrat Light"/>
                <a:cs typeface="Montserrat Light"/>
                <a:sym typeface="Montserrat Light"/>
              </a:rPr>
              <a:t>Hi Fi Amplifiers and Sound Tech commits itself to become one of the leading audio and musical equipment providers in the industry through quality assured and superb quality of produced products.</a:t>
            </a:r>
            <a:endParaRPr/>
          </a:p>
        </p:txBody>
      </p:sp>
      <p:sp>
        <p:nvSpPr>
          <p:cNvPr id="168" name="Google Shape;168;p22"/>
          <p:cNvSpPr/>
          <p:nvPr/>
        </p:nvSpPr>
        <p:spPr>
          <a:xfrm>
            <a:off x="5658738" y="5838824"/>
            <a:ext cx="1585723" cy="111760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121520"/>
              </a:buClr>
              <a:buSzPts val="6000"/>
              <a:buFont typeface="Playfair Display"/>
              <a:buNone/>
            </a:pPr>
            <a:r>
              <a:rPr b="1" i="0" lang="en-US" sz="6000" u="none" cap="none" strike="noStrike">
                <a:solidFill>
                  <a:srgbClr val="121520"/>
                </a:solidFill>
                <a:latin typeface="Playfair Display"/>
                <a:ea typeface="Playfair Display"/>
                <a:cs typeface="Playfair Display"/>
                <a:sym typeface="Playfair Display"/>
              </a:rPr>
              <a:t>goal</a:t>
            </a:r>
            <a:endParaRPr/>
          </a:p>
        </p:txBody>
      </p:sp>
      <p:sp>
        <p:nvSpPr>
          <p:cNvPr id="169" name="Google Shape;169;p22"/>
          <p:cNvSpPr/>
          <p:nvPr/>
        </p:nvSpPr>
        <p:spPr>
          <a:xfrm>
            <a:off x="1068986" y="2103519"/>
            <a:ext cx="1617900" cy="457200"/>
          </a:xfrm>
          <a:prstGeom prst="rect">
            <a:avLst/>
          </a:prstGeom>
          <a:noFill/>
          <a:ln>
            <a:noFill/>
          </a:ln>
        </p:spPr>
        <p:txBody>
          <a:bodyPr anchorCtr="0" anchor="ctr" bIns="50800" lIns="50800" spcFirstLastPara="1" rIns="50800" wrap="square" tIns="50800">
            <a:noAutofit/>
          </a:bodyPr>
          <a:lstStyle/>
          <a:p>
            <a:pPr indent="0" lvl="0" marL="0" marR="0" rtl="0" algn="l">
              <a:lnSpc>
                <a:spcPct val="186956"/>
              </a:lnSpc>
              <a:spcBef>
                <a:spcPts val="0"/>
              </a:spcBef>
              <a:spcAft>
                <a:spcPts val="0"/>
              </a:spcAft>
              <a:buClr>
                <a:srgbClr val="121520"/>
              </a:buClr>
              <a:buSzPts val="2300"/>
              <a:buFont typeface="Montserrat Black"/>
              <a:buNone/>
            </a:pPr>
            <a:r>
              <a:rPr b="0" i="0" lang="en-US" sz="2300" u="none" cap="none" strike="noStrike">
                <a:solidFill>
                  <a:srgbClr val="121520"/>
                </a:solidFill>
                <a:latin typeface="Montserrat Black"/>
                <a:ea typeface="Montserrat Black"/>
                <a:cs typeface="Montserrat Black"/>
                <a:sym typeface="Montserrat Black"/>
              </a:rPr>
              <a:t>H   </a:t>
            </a:r>
            <a:r>
              <a:rPr b="0" i="0" lang="en-US" sz="2300" u="none" cap="none" strike="noStrike">
                <a:solidFill>
                  <a:srgbClr val="F6B84A"/>
                </a:solidFill>
                <a:latin typeface="Montserrat Black"/>
                <a:ea typeface="Montserrat Black"/>
                <a:cs typeface="Montserrat Black"/>
                <a:sym typeface="Montserrat Black"/>
              </a:rPr>
              <a:t>I</a:t>
            </a:r>
            <a:r>
              <a:rPr b="0" i="0" lang="en-US" sz="2300" u="none" cap="none" strike="noStrike">
                <a:solidFill>
                  <a:srgbClr val="121520"/>
                </a:solidFill>
                <a:latin typeface="Montserrat Black"/>
                <a:ea typeface="Montserrat Black"/>
                <a:cs typeface="Montserrat Black"/>
                <a:sym typeface="Montserrat Black"/>
              </a:rPr>
              <a:t>    F  </a:t>
            </a:r>
            <a:r>
              <a:rPr b="0" i="0" lang="en-US" sz="2300" u="none" cap="none" strike="noStrike">
                <a:solidFill>
                  <a:srgbClr val="F6B84A"/>
                </a:solidFill>
                <a:latin typeface="Montserrat Black"/>
                <a:ea typeface="Montserrat Black"/>
                <a:cs typeface="Montserrat Black"/>
                <a:sym typeface="Montserrat Black"/>
              </a:rPr>
              <a:t> I</a:t>
            </a:r>
            <a:endParaRPr/>
          </a:p>
        </p:txBody>
      </p:sp>
      <p:sp>
        <p:nvSpPr>
          <p:cNvPr id="170" name="Google Shape;170;p22"/>
          <p:cNvSpPr/>
          <p:nvPr/>
        </p:nvSpPr>
        <p:spPr>
          <a:xfrm>
            <a:off x="1060597" y="2464968"/>
            <a:ext cx="1660200" cy="2412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121520"/>
              </a:buClr>
              <a:buSzPts val="900"/>
              <a:buFont typeface="Montserrat"/>
              <a:buNone/>
            </a:pPr>
            <a:r>
              <a:rPr b="0" i="0" lang="en-US" sz="900" u="none" cap="none" strike="noStrike">
                <a:solidFill>
                  <a:srgbClr val="121520"/>
                </a:solidFill>
                <a:latin typeface="Montserrat"/>
                <a:ea typeface="Montserrat"/>
                <a:cs typeface="Montserrat"/>
                <a:sym typeface="Montserrat"/>
              </a:rPr>
              <a:t>Amplifiers and Sound Tech</a:t>
            </a:r>
            <a:endParaRPr/>
          </a:p>
        </p:txBody>
      </p:sp>
      <p:pic>
        <p:nvPicPr>
          <p:cNvPr id="171" name="Google Shape;171;p22"/>
          <p:cNvPicPr preferRelativeResize="0"/>
          <p:nvPr/>
        </p:nvPicPr>
        <p:blipFill rotWithShape="1">
          <a:blip r:embed="rId3">
            <a:alphaModFix/>
          </a:blip>
          <a:srcRect b="0" l="0" r="0" t="0"/>
          <a:stretch/>
        </p:blipFill>
        <p:spPr>
          <a:xfrm>
            <a:off x="1013896" y="789554"/>
            <a:ext cx="1728212" cy="1241186"/>
          </a:xfrm>
          <a:prstGeom prst="rect">
            <a:avLst/>
          </a:prstGeom>
          <a:noFill/>
          <a:ln>
            <a:noFill/>
          </a:ln>
        </p:spPr>
      </p:pic>
      <p:pic>
        <p:nvPicPr>
          <p:cNvPr id="172" name="Google Shape;172;p22"/>
          <p:cNvPicPr preferRelativeResize="0"/>
          <p:nvPr/>
        </p:nvPicPr>
        <p:blipFill rotWithShape="1">
          <a:blip r:embed="rId4">
            <a:alphaModFix/>
          </a:blip>
          <a:srcRect b="0" l="0" r="0" t="0"/>
          <a:stretch/>
        </p:blipFill>
        <p:spPr>
          <a:xfrm>
            <a:off x="12074906" y="10202957"/>
            <a:ext cx="16083788" cy="8804086"/>
          </a:xfrm>
          <a:prstGeom prst="rect">
            <a:avLst/>
          </a:prstGeom>
          <a:noFill/>
          <a:ln>
            <a:noFill/>
          </a:ln>
        </p:spPr>
      </p:pic>
      <p:sp>
        <p:nvSpPr>
          <p:cNvPr id="173" name="Google Shape;173;p22"/>
          <p:cNvSpPr/>
          <p:nvPr/>
        </p:nvSpPr>
        <p:spPr>
          <a:xfrm>
            <a:off x="7833407" y="7052980"/>
            <a:ext cx="4474898" cy="79940"/>
          </a:xfrm>
          <a:prstGeom prst="rect">
            <a:avLst/>
          </a:prstGeom>
          <a:solidFill>
            <a:srgbClr val="F6B84A"/>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B1540C"/>
              </a:buClr>
              <a:buSzPts val="6000"/>
              <a:buFont typeface="Helvetica Neue Light"/>
              <a:buNone/>
            </a:pPr>
            <a:r>
              <a:t/>
            </a:r>
            <a:endParaRPr b="0" i="0" sz="6000" u="none" cap="none" strike="noStrike">
              <a:solidFill>
                <a:srgbClr val="B55462"/>
              </a:solidFill>
              <a:latin typeface="Lobster"/>
              <a:ea typeface="Lobster"/>
              <a:cs typeface="Lobster"/>
              <a:sym typeface="Lobster"/>
            </a:endParaRPr>
          </a:p>
        </p:txBody>
      </p:sp>
      <p:sp>
        <p:nvSpPr>
          <p:cNvPr id="174" name="Google Shape;174;p22"/>
          <p:cNvSpPr/>
          <p:nvPr/>
        </p:nvSpPr>
        <p:spPr>
          <a:xfrm>
            <a:off x="5674408" y="7052980"/>
            <a:ext cx="2067801" cy="79940"/>
          </a:xfrm>
          <a:prstGeom prst="rect">
            <a:avLst/>
          </a:prstGeom>
          <a:solidFill>
            <a:srgbClr val="2E2F35"/>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B1540C"/>
              </a:buClr>
              <a:buSzPts val="6000"/>
              <a:buFont typeface="Helvetica Neue Light"/>
              <a:buNone/>
            </a:pPr>
            <a:r>
              <a:t/>
            </a:r>
            <a:endParaRPr b="0" i="0" sz="6000" u="none" cap="none" strike="noStrike">
              <a:solidFill>
                <a:srgbClr val="B55462"/>
              </a:solidFill>
              <a:latin typeface="Lobster"/>
              <a:ea typeface="Lobster"/>
              <a:cs typeface="Lobster"/>
              <a:sym typeface="Lobster"/>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FFFFFF"/>
      </a:dk1>
      <a:lt1>
        <a:srgbClr val="B55462"/>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