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13716000" cx="24384000"/>
  <p:notesSz cx="6858000" cy="9144000"/>
  <p:embeddedFontLst>
    <p:embeddedFont>
      <p:font typeface="Poppins"/>
      <p:regular r:id="rId23"/>
      <p:bold r:id="rId24"/>
      <p:italic r:id="rId25"/>
      <p:boldItalic r:id="rId26"/>
    </p:embeddedFont>
    <p:embeddedFont>
      <p:font typeface="Poppins Light"/>
      <p:regular r:id="rId27"/>
      <p:bold r:id="rId28"/>
      <p:italic r:id="rId29"/>
      <p:boldItalic r:id="rId30"/>
    </p:embeddedFont>
    <p:embeddedFont>
      <p:font typeface="Poppins Medium"/>
      <p:regular r:id="rId31"/>
      <p:bold r:id="rId32"/>
      <p:italic r:id="rId33"/>
      <p:boldItalic r:id="rId34"/>
    </p:embeddedFont>
    <p:embeddedFont>
      <p:font typeface="Helvetica Neue"/>
      <p:regular r:id="rId35"/>
      <p:bold r:id="rId36"/>
      <p:italic r:id="rId37"/>
      <p:boldItalic r:id="rId38"/>
    </p:embeddedFont>
    <p:embeddedFont>
      <p:font typeface="Poppins SemiBold"/>
      <p:regular r:id="rId39"/>
      <p:bold r:id="rId40"/>
      <p:italic r:id="rId41"/>
      <p:boldItalic r:id="rId42"/>
    </p:embeddedFont>
    <p:embeddedFont>
      <p:font typeface="Helvetica Neue Light"/>
      <p:regular r:id="rId43"/>
      <p:bold r:id="rId44"/>
      <p:italic r:id="rId45"/>
      <p:boldItalic r:id="rId46"/>
    </p:embeddedFont>
    <p:embeddedFont>
      <p:font typeface="Poppins ExtraLight"/>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PoppinsSemiBold-bold.fntdata"/><Relationship Id="rId42" Type="http://schemas.openxmlformats.org/officeDocument/2006/relationships/font" Target="fonts/PoppinsSemiBold-boldItalic.fntdata"/><Relationship Id="rId41" Type="http://schemas.openxmlformats.org/officeDocument/2006/relationships/font" Target="fonts/PoppinsSemiBold-italic.fntdata"/><Relationship Id="rId44" Type="http://schemas.openxmlformats.org/officeDocument/2006/relationships/font" Target="fonts/HelveticaNeueLight-bold.fntdata"/><Relationship Id="rId43" Type="http://schemas.openxmlformats.org/officeDocument/2006/relationships/font" Target="fonts/HelveticaNeueLight-regular.fntdata"/><Relationship Id="rId46" Type="http://schemas.openxmlformats.org/officeDocument/2006/relationships/font" Target="fonts/HelveticaNeueLight-boldItalic.fntdata"/><Relationship Id="rId45" Type="http://schemas.openxmlformats.org/officeDocument/2006/relationships/font" Target="fonts/HelveticaNeueLight-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ExtraLight-bold.fntdata"/><Relationship Id="rId47" Type="http://schemas.openxmlformats.org/officeDocument/2006/relationships/font" Target="fonts/PoppinsExtraLight-regular.fntdata"/><Relationship Id="rId49" Type="http://schemas.openxmlformats.org/officeDocument/2006/relationships/font" Target="fonts/PoppinsExtraLight-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Medium-regular.fntdata"/><Relationship Id="rId30" Type="http://schemas.openxmlformats.org/officeDocument/2006/relationships/font" Target="fonts/PoppinsLight-boldItalic.fntdata"/><Relationship Id="rId33" Type="http://schemas.openxmlformats.org/officeDocument/2006/relationships/font" Target="fonts/PoppinsMedium-italic.fntdata"/><Relationship Id="rId32" Type="http://schemas.openxmlformats.org/officeDocument/2006/relationships/font" Target="fonts/PoppinsMedium-bold.fntdata"/><Relationship Id="rId35" Type="http://schemas.openxmlformats.org/officeDocument/2006/relationships/font" Target="fonts/HelveticaNeue-regular.fntdata"/><Relationship Id="rId34" Type="http://schemas.openxmlformats.org/officeDocument/2006/relationships/font" Target="fonts/PoppinsMedium-boldItalic.fntdata"/><Relationship Id="rId37" Type="http://schemas.openxmlformats.org/officeDocument/2006/relationships/font" Target="fonts/HelveticaNeue-italic.fntdata"/><Relationship Id="rId36" Type="http://schemas.openxmlformats.org/officeDocument/2006/relationships/font" Target="fonts/HelveticaNeue-bold.fntdata"/><Relationship Id="rId39" Type="http://schemas.openxmlformats.org/officeDocument/2006/relationships/font" Target="fonts/PoppinsSemiBold-regular.fntdata"/><Relationship Id="rId38" Type="http://schemas.openxmlformats.org/officeDocument/2006/relationships/font" Target="fonts/HelveticaNeue-bold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Poppins-bold.fntdata"/><Relationship Id="rId23" Type="http://schemas.openxmlformats.org/officeDocument/2006/relationships/font" Target="fonts/Poppins-regular.fntdata"/><Relationship Id="rId26" Type="http://schemas.openxmlformats.org/officeDocument/2006/relationships/font" Target="fonts/Poppins-boldItalic.fntdata"/><Relationship Id="rId25" Type="http://schemas.openxmlformats.org/officeDocument/2006/relationships/font" Target="fonts/Poppins-italic.fntdata"/><Relationship Id="rId28" Type="http://schemas.openxmlformats.org/officeDocument/2006/relationships/font" Target="fonts/PoppinsLight-bold.fntdata"/><Relationship Id="rId27" Type="http://schemas.openxmlformats.org/officeDocument/2006/relationships/font" Target="fonts/PoppinsLight-regular.fntdata"/><Relationship Id="rId29" Type="http://schemas.openxmlformats.org/officeDocument/2006/relationships/font" Target="fonts/PoppinsLight-italic.fntdata"/><Relationship Id="rId50" Type="http://schemas.openxmlformats.org/officeDocument/2006/relationships/font" Target="fonts/PoppinsExtraLight-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 name="Google Shape;64;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 name="Shape 69"/>
        <p:cNvGrpSpPr/>
        <p:nvPr/>
      </p:nvGrpSpPr>
      <p:grpSpPr>
        <a:xfrm>
          <a:off x="0" y="0"/>
          <a:ext cx="0" cy="0"/>
          <a:chOff x="0" y="0"/>
          <a:chExt cx="0" cy="0"/>
        </a:xfrm>
      </p:grpSpPr>
      <p:sp>
        <p:nvSpPr>
          <p:cNvPr id="70" name="Google Shape;70;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 name="Google Shape;71;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9" name="Shape 9"/>
        <p:cNvGrpSpPr/>
        <p:nvPr/>
      </p:nvGrpSpPr>
      <p:grpSpPr>
        <a:xfrm>
          <a:off x="0" y="0"/>
          <a:ext cx="0" cy="0"/>
          <a:chOff x="0" y="0"/>
          <a:chExt cx="0" cy="0"/>
        </a:xfrm>
      </p:grpSpPr>
      <p:sp>
        <p:nvSpPr>
          <p:cNvPr id="10" name="Google Shape;10;p2"/>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2" name="Google Shape;12;p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2387600" y="8953500"/>
            <a:ext cx="19621500" cy="585521"/>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200"/>
              <a:buFont typeface="Helvetica Neue"/>
              <a:buNone/>
              <a:defRPr i="1" sz="3200"/>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8" name="Google Shape;48;p11"/>
          <p:cNvSpPr txBox="1"/>
          <p:nvPr>
            <p:ph idx="2" type="body"/>
          </p:nvPr>
        </p:nvSpPr>
        <p:spPr>
          <a:xfrm>
            <a:off x="2387600" y="6076950"/>
            <a:ext cx="19621500" cy="825500"/>
          </a:xfrm>
          <a:prstGeom prst="rect">
            <a:avLst/>
          </a:prstGeom>
          <a:noFill/>
          <a:ln>
            <a:noFill/>
          </a:ln>
        </p:spPr>
        <p:txBody>
          <a:bodyPr anchorCtr="0" anchor="ctr"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9" name="Google Shape;49;p1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52" name="Google Shape;52;p1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3"/>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6" name="Google Shape;16;p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7" name="Shape 17"/>
        <p:cNvGrpSpPr/>
        <p:nvPr/>
      </p:nvGrpSpPr>
      <p:grpSpPr>
        <a:xfrm>
          <a:off x="0" y="0"/>
          <a:ext cx="0" cy="0"/>
          <a:chOff x="0" y="0"/>
          <a:chExt cx="0" cy="0"/>
        </a:xfrm>
      </p:grpSpPr>
      <p:sp>
        <p:nvSpPr>
          <p:cNvPr id="18" name="Google Shape;18;p4"/>
          <p:cNvSpPr/>
          <p:nvPr>
            <p:ph idx="2" type="pic"/>
          </p:nvPr>
        </p:nvSpPr>
        <p:spPr>
          <a:xfrm>
            <a:off x="3125968" y="673100"/>
            <a:ext cx="18135601" cy="8737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19" name="Google Shape;19;p4"/>
          <p:cNvSpPr txBox="1"/>
          <p:nvPr>
            <p:ph type="title"/>
          </p:nvPr>
        </p:nvSpPr>
        <p:spPr>
          <a:xfrm>
            <a:off x="635000" y="9512300"/>
            <a:ext cx="23114000" cy="20066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4"/>
          <p:cNvSpPr txBox="1"/>
          <p:nvPr>
            <p:ph idx="1" type="body"/>
          </p:nvPr>
        </p:nvSpPr>
        <p:spPr>
          <a:xfrm>
            <a:off x="635000" y="11442700"/>
            <a:ext cx="23114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1" name="Google Shape;21;p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2" name="Shape 22"/>
        <p:cNvGrpSpPr/>
        <p:nvPr/>
      </p:nvGrpSpPr>
      <p:grpSpPr>
        <a:xfrm>
          <a:off x="0" y="0"/>
          <a:ext cx="0" cy="0"/>
          <a:chOff x="0" y="0"/>
          <a:chExt cx="0" cy="0"/>
        </a:xfrm>
      </p:grpSpPr>
      <p:sp>
        <p:nvSpPr>
          <p:cNvPr id="23" name="Google Shape;23;p5"/>
          <p:cNvSpPr txBox="1"/>
          <p:nvPr>
            <p:ph type="title"/>
          </p:nvPr>
        </p:nvSpPr>
        <p:spPr>
          <a:xfrm>
            <a:off x="1778000" y="4533900"/>
            <a:ext cx="20828000" cy="46482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5" name="Shape 25"/>
        <p:cNvGrpSpPr/>
        <p:nvPr/>
      </p:nvGrpSpPr>
      <p:grpSpPr>
        <a:xfrm>
          <a:off x="0" y="0"/>
          <a:ext cx="0" cy="0"/>
          <a:chOff x="0" y="0"/>
          <a:chExt cx="0" cy="0"/>
        </a:xfrm>
      </p:grpSpPr>
      <p:sp>
        <p:nvSpPr>
          <p:cNvPr id="26" name="Google Shape;26;p6"/>
          <p:cNvSpPr/>
          <p:nvPr>
            <p:ph idx="2" type="pic"/>
          </p:nvPr>
        </p:nvSpPr>
        <p:spPr>
          <a:xfrm>
            <a:off x="13165980" y="952500"/>
            <a:ext cx="9525001"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27" name="Google Shape;27;p6"/>
          <p:cNvSpPr txBox="1"/>
          <p:nvPr>
            <p:ph type="title"/>
          </p:nvPr>
        </p:nvSpPr>
        <p:spPr>
          <a:xfrm>
            <a:off x="1651000" y="952500"/>
            <a:ext cx="10223500" cy="55499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 type="body"/>
          </p:nvPr>
        </p:nvSpPr>
        <p:spPr>
          <a:xfrm>
            <a:off x="1651000" y="6527800"/>
            <a:ext cx="10223500" cy="57277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9" name="Google Shape;29;p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0" name="Shape 30"/>
        <p:cNvGrpSpPr/>
        <p:nvPr/>
      </p:nvGrpSpPr>
      <p:grpSpPr>
        <a:xfrm>
          <a:off x="0" y="0"/>
          <a:ext cx="0" cy="0"/>
          <a:chOff x="0" y="0"/>
          <a:chExt cx="0" cy="0"/>
        </a:xfrm>
      </p:grpSpPr>
      <p:sp>
        <p:nvSpPr>
          <p:cNvPr id="31" name="Google Shape;31;p7"/>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2" name="Google Shape;32;p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13169900" y="3149600"/>
            <a:ext cx="9525000" cy="9296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35" name="Google Shape;35;p8"/>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 type="body"/>
          </p:nvPr>
        </p:nvSpPr>
        <p:spPr>
          <a:xfrm>
            <a:off x="1689100" y="3149600"/>
            <a:ext cx="10223500" cy="9296400"/>
          </a:xfrm>
          <a:prstGeom prst="rect">
            <a:avLst/>
          </a:prstGeom>
          <a:noFill/>
          <a:ln>
            <a:noFill/>
          </a:ln>
        </p:spPr>
        <p:txBody>
          <a:bodyPr anchorCtr="0" anchor="ctr" bIns="50800" lIns="50800" spcFirstLastPara="1" rIns="50800" wrap="square" tIns="50800">
            <a:noAutofit/>
          </a:bodyPr>
          <a:lstStyle>
            <a:lvl1pPr indent="-530225" lvl="0" marL="457200" algn="l">
              <a:lnSpc>
                <a:spcPct val="100000"/>
              </a:lnSpc>
              <a:spcBef>
                <a:spcPts val="4500"/>
              </a:spcBef>
              <a:spcAft>
                <a:spcPts val="0"/>
              </a:spcAft>
              <a:buClr>
                <a:srgbClr val="000000"/>
              </a:buClr>
              <a:buSzPts val="4750"/>
              <a:buFont typeface="Helvetica Neue"/>
              <a:buChar char="•"/>
              <a:defRPr sz="3800"/>
            </a:lvl1pPr>
            <a:lvl2pPr indent="-530225" lvl="1" marL="914400" algn="l">
              <a:lnSpc>
                <a:spcPct val="100000"/>
              </a:lnSpc>
              <a:spcBef>
                <a:spcPts val="4500"/>
              </a:spcBef>
              <a:spcAft>
                <a:spcPts val="0"/>
              </a:spcAft>
              <a:buClr>
                <a:srgbClr val="000000"/>
              </a:buClr>
              <a:buSzPts val="4750"/>
              <a:buFont typeface="Helvetica Neue"/>
              <a:buChar char="•"/>
              <a:defRPr sz="3800"/>
            </a:lvl2pPr>
            <a:lvl3pPr indent="-530225" lvl="2" marL="1371600" algn="l">
              <a:lnSpc>
                <a:spcPct val="100000"/>
              </a:lnSpc>
              <a:spcBef>
                <a:spcPts val="4500"/>
              </a:spcBef>
              <a:spcAft>
                <a:spcPts val="0"/>
              </a:spcAft>
              <a:buClr>
                <a:srgbClr val="000000"/>
              </a:buClr>
              <a:buSzPts val="4750"/>
              <a:buFont typeface="Helvetica Neue"/>
              <a:buChar char="•"/>
              <a:defRPr sz="3800"/>
            </a:lvl3pPr>
            <a:lvl4pPr indent="-530225" lvl="3" marL="1828800" algn="l">
              <a:lnSpc>
                <a:spcPct val="100000"/>
              </a:lnSpc>
              <a:spcBef>
                <a:spcPts val="4500"/>
              </a:spcBef>
              <a:spcAft>
                <a:spcPts val="0"/>
              </a:spcAft>
              <a:buClr>
                <a:srgbClr val="000000"/>
              </a:buClr>
              <a:buSzPts val="4750"/>
              <a:buFont typeface="Helvetica Neue"/>
              <a:buChar char="•"/>
              <a:defRPr sz="3800"/>
            </a:lvl4pPr>
            <a:lvl5pPr indent="-530225" lvl="4" marL="2286000" algn="l">
              <a:lnSpc>
                <a:spcPct val="100000"/>
              </a:lnSpc>
              <a:spcBef>
                <a:spcPts val="4500"/>
              </a:spcBef>
              <a:spcAft>
                <a:spcPts val="0"/>
              </a:spcAft>
              <a:buClr>
                <a:srgbClr val="000000"/>
              </a:buClr>
              <a:buSzPts val="4750"/>
              <a:buFont typeface="Helvetica Neue"/>
              <a:buChar char="•"/>
              <a:defRPr sz="3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7" name="Google Shape;37;p8"/>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1689100" y="1778000"/>
            <a:ext cx="21005799" cy="101600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0" name="Google Shape;40;p9"/>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15760700" y="70485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3" name="Google Shape;43;p10"/>
          <p:cNvSpPr/>
          <p:nvPr>
            <p:ph idx="3" type="pic"/>
          </p:nvPr>
        </p:nvSpPr>
        <p:spPr>
          <a:xfrm>
            <a:off x="15760700" y="11303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4" name="Google Shape;44;p10"/>
          <p:cNvSpPr/>
          <p:nvPr>
            <p:ph idx="4" type="pic"/>
          </p:nvPr>
        </p:nvSpPr>
        <p:spPr>
          <a:xfrm>
            <a:off x="1206500" y="1130300"/>
            <a:ext cx="14173200"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5" name="Google Shape;45;p10"/>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41350" lvl="0" marL="457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indent="-641350" lvl="1" marL="914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indent="-641350" lvl="2" marL="1371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indent="-641350" lvl="3" marL="1828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indent="-641350" lvl="4" marL="22860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indent="-641350" lvl="5" marL="2743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indent="-641350" lvl="6" marL="3200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indent="-641350" lvl="7" marL="3657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indent="-641350" lvl="8" marL="4114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14:prism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jpg"/><Relationship Id="rId4" Type="http://schemas.openxmlformats.org/officeDocument/2006/relationships/image" Target="../media/image7.jpg"/><Relationship Id="rId5" Type="http://schemas.openxmlformats.org/officeDocument/2006/relationships/image" Target="../media/image13.jpg"/><Relationship Id="rId6"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18.jpg"/><Relationship Id="rId5"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descr="architectural-design-architecture-building-443383.jpg" id="59" name="Google Shape;59;p14"/>
          <p:cNvPicPr preferRelativeResize="0"/>
          <p:nvPr/>
        </p:nvPicPr>
        <p:blipFill rotWithShape="1">
          <a:blip r:embed="rId3">
            <a:alphaModFix/>
          </a:blip>
          <a:srcRect b="20484" l="47" r="52" t="4591"/>
          <a:stretch/>
        </p:blipFill>
        <p:spPr>
          <a:xfrm>
            <a:off x="0" y="0"/>
            <a:ext cx="24384001" cy="13716000"/>
          </a:xfrm>
          <a:prstGeom prst="rect">
            <a:avLst/>
          </a:prstGeom>
          <a:noFill/>
          <a:ln>
            <a:noFill/>
          </a:ln>
        </p:spPr>
      </p:pic>
      <p:sp>
        <p:nvSpPr>
          <p:cNvPr id="60" name="Google Shape;60;p14"/>
          <p:cNvSpPr txBox="1"/>
          <p:nvPr>
            <p:ph idx="4294967295" type="subTitle"/>
          </p:nvPr>
        </p:nvSpPr>
        <p:spPr>
          <a:xfrm>
            <a:off x="-42334" y="8792633"/>
            <a:ext cx="10711955" cy="95964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Poppins"/>
              <a:buNone/>
            </a:pPr>
            <a:r>
              <a:rPr b="0" i="0" lang="en-US" sz="3000" u="none" cap="none" strike="noStrike">
                <a:solidFill>
                  <a:srgbClr val="FFFFFF"/>
                </a:solidFill>
                <a:latin typeface="Poppins"/>
                <a:ea typeface="Poppins"/>
                <a:cs typeface="Poppins"/>
                <a:sym typeface="Poppins"/>
              </a:rPr>
              <a:t>(000) 111 2222 | dm@primesolutions.com</a:t>
            </a:r>
            <a:endParaRPr/>
          </a:p>
        </p:txBody>
      </p:sp>
      <p:sp>
        <p:nvSpPr>
          <p:cNvPr id="61" name="Google Shape;61;p14"/>
          <p:cNvSpPr txBox="1"/>
          <p:nvPr>
            <p:ph idx="4294967295" type="ctrTitle"/>
          </p:nvPr>
        </p:nvSpPr>
        <p:spPr>
          <a:xfrm>
            <a:off x="1436226" y="4103625"/>
            <a:ext cx="18275400" cy="5083500"/>
          </a:xfrm>
          <a:prstGeom prst="rect">
            <a:avLst/>
          </a:prstGeom>
          <a:noFill/>
          <a:ln>
            <a:noFill/>
          </a:ln>
        </p:spPr>
        <p:txBody>
          <a:bodyPr anchorCtr="0" anchor="b" bIns="50800" lIns="50800" spcFirstLastPara="1" rIns="50800" wrap="square" tIns="50800">
            <a:noAutofit/>
          </a:bodyPr>
          <a:lstStyle/>
          <a:p>
            <a:pPr indent="0" lvl="0" marL="0" marR="0" rtl="0" algn="l">
              <a:lnSpc>
                <a:spcPct val="106209"/>
              </a:lnSpc>
              <a:spcBef>
                <a:spcPts val="0"/>
              </a:spcBef>
              <a:spcAft>
                <a:spcPts val="0"/>
              </a:spcAft>
              <a:buClr>
                <a:srgbClr val="FFFFFF"/>
              </a:buClr>
              <a:buSzPts val="12240"/>
              <a:buFont typeface="Poppins SemiBold"/>
              <a:buNone/>
            </a:pPr>
            <a:r>
              <a:rPr b="0" i="0" lang="en-US" sz="12240" u="none" cap="none" strike="noStrike">
                <a:solidFill>
                  <a:srgbClr val="FFFFFF"/>
                </a:solidFill>
                <a:latin typeface="Poppins SemiBold"/>
                <a:ea typeface="Poppins SemiBold"/>
                <a:cs typeface="Poppins SemiBold"/>
                <a:sym typeface="Poppins SemiBold"/>
              </a:rPr>
              <a:t>MARKETING PITCHDECK PRESENTATION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23"/>
          <p:cNvSpPr txBox="1"/>
          <p:nvPr/>
        </p:nvSpPr>
        <p:spPr>
          <a:xfrm>
            <a:off x="1489724" y="6386638"/>
            <a:ext cx="7857853" cy="1226816"/>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000000"/>
              </a:buClr>
              <a:buSzPts val="6400"/>
              <a:buFont typeface="Poppins SemiBold"/>
              <a:buNone/>
            </a:pPr>
            <a:r>
              <a:rPr b="0" i="0" lang="en-US" sz="6400" u="none" cap="none" strike="noStrike">
                <a:solidFill>
                  <a:srgbClr val="000000"/>
                </a:solidFill>
                <a:latin typeface="Poppins SemiBold"/>
                <a:ea typeface="Poppins SemiBold"/>
                <a:cs typeface="Poppins SemiBold"/>
                <a:sym typeface="Poppins SemiBold"/>
              </a:rPr>
              <a:t>HISTORY</a:t>
            </a:r>
            <a:endParaRPr/>
          </a:p>
        </p:txBody>
      </p:sp>
      <p:sp>
        <p:nvSpPr>
          <p:cNvPr id="147" name="Google Shape;147;p23"/>
          <p:cNvSpPr txBox="1"/>
          <p:nvPr/>
        </p:nvSpPr>
        <p:spPr>
          <a:xfrm>
            <a:off x="1546192" y="8969357"/>
            <a:ext cx="17992857" cy="1666239"/>
          </a:xfrm>
          <a:prstGeom prst="rect">
            <a:avLst/>
          </a:prstGeom>
          <a:noFill/>
          <a:ln>
            <a:noFill/>
          </a:ln>
        </p:spPr>
        <p:txBody>
          <a:bodyPr anchorCtr="0" anchor="ctr" bIns="50800" lIns="50800" spcFirstLastPara="1" rIns="50800" wrap="square" tIns="50800">
            <a:noAutofit/>
          </a:bodyPr>
          <a:lstStyle/>
          <a:p>
            <a:pPr indent="0" lvl="0" marL="0" marR="0" rtl="0" algn="just">
              <a:lnSpc>
                <a:spcPct val="196428"/>
              </a:lnSpc>
              <a:spcBef>
                <a:spcPts val="0"/>
              </a:spcBef>
              <a:spcAft>
                <a:spcPts val="0"/>
              </a:spcAft>
              <a:buClr>
                <a:srgbClr val="000000"/>
              </a:buClr>
              <a:buSzPts val="2800"/>
              <a:buFont typeface="Poppins Light"/>
              <a:buNone/>
            </a:pPr>
            <a:r>
              <a:rPr b="0" i="0" lang="en-US" sz="2800" u="none" cap="none" strike="noStrike">
                <a:solidFill>
                  <a:srgbClr val="000000"/>
                </a:solidFill>
                <a:latin typeface="Poppins Light"/>
                <a:ea typeface="Poppins Light"/>
                <a:cs typeface="Poppins Light"/>
                <a:sym typeface="Poppins Light"/>
              </a:rPr>
              <a:t>First established in 2005 by Mason Williams, PRIME SOLUTIONS AGENCY is a proud provider of superior digital products and services. With over 13 years of experience in the digital marketing industry, Prime Solutions Agency currently has 3 fully operating branches in New Mexico, Illinois and Seattle.</a:t>
            </a:r>
            <a:endParaRPr/>
          </a:p>
        </p:txBody>
      </p:sp>
      <p:sp>
        <p:nvSpPr>
          <p:cNvPr id="148" name="Google Shape;148;p23"/>
          <p:cNvSpPr/>
          <p:nvPr/>
        </p:nvSpPr>
        <p:spPr>
          <a:xfrm>
            <a:off x="1599406" y="7666194"/>
            <a:ext cx="3754467" cy="170922"/>
          </a:xfrm>
          <a:prstGeom prst="rect">
            <a:avLst/>
          </a:prstGeom>
          <a:solidFill>
            <a:srgbClr val="3EABB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black-and-white-casual-colleagues-1457685.jpg" id="149" name="Google Shape;149;p23"/>
          <p:cNvPicPr preferRelativeResize="0"/>
          <p:nvPr/>
        </p:nvPicPr>
        <p:blipFill rotWithShape="1">
          <a:blip r:embed="rId3">
            <a:alphaModFix/>
          </a:blip>
          <a:srcRect b="0" l="185" r="186" t="64703"/>
          <a:stretch/>
        </p:blipFill>
        <p:spPr>
          <a:xfrm>
            <a:off x="0" y="-25400"/>
            <a:ext cx="24384002" cy="576508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pic>
        <p:nvPicPr>
          <p:cNvPr descr="adult-businessman-corporate-32976 copy.jpg" id="154" name="Google Shape;154;p24"/>
          <p:cNvPicPr preferRelativeResize="0"/>
          <p:nvPr/>
        </p:nvPicPr>
        <p:blipFill rotWithShape="1">
          <a:blip r:embed="rId3">
            <a:alphaModFix/>
          </a:blip>
          <a:srcRect b="0" l="19740" r="12" t="0"/>
          <a:stretch/>
        </p:blipFill>
        <p:spPr>
          <a:xfrm>
            <a:off x="-101" y="-78"/>
            <a:ext cx="24384001" cy="13716001"/>
          </a:xfrm>
          <a:prstGeom prst="rect">
            <a:avLst/>
          </a:prstGeom>
          <a:noFill/>
          <a:ln>
            <a:noFill/>
          </a:ln>
        </p:spPr>
      </p:pic>
      <p:sp>
        <p:nvSpPr>
          <p:cNvPr id="155" name="Google Shape;155;p24"/>
          <p:cNvSpPr txBox="1"/>
          <p:nvPr/>
        </p:nvSpPr>
        <p:spPr>
          <a:xfrm>
            <a:off x="1565924" y="3970519"/>
            <a:ext cx="14464102" cy="4362448"/>
          </a:xfrm>
          <a:prstGeom prst="rect">
            <a:avLst/>
          </a:prstGeom>
          <a:noFill/>
          <a:ln>
            <a:noFill/>
          </a:ln>
        </p:spPr>
        <p:txBody>
          <a:bodyPr anchorCtr="0" anchor="ctr" bIns="50800" lIns="50800" spcFirstLastPara="1" rIns="50800" wrap="square" tIns="50800">
            <a:noAutofit/>
          </a:bodyPr>
          <a:lstStyle/>
          <a:p>
            <a:pPr indent="0" lvl="0" marL="0" marR="0" rtl="0" algn="l">
              <a:lnSpc>
                <a:spcPct val="168888"/>
              </a:lnSpc>
              <a:spcBef>
                <a:spcPts val="0"/>
              </a:spcBef>
              <a:spcAft>
                <a:spcPts val="0"/>
              </a:spcAft>
              <a:buClr>
                <a:srgbClr val="FFFFFF"/>
              </a:buClr>
              <a:buSzPts val="4500"/>
              <a:buFont typeface="Poppins SemiBold"/>
              <a:buNone/>
            </a:pPr>
            <a:r>
              <a:rPr b="0" i="0" lang="en-US" sz="4500" u="none" cap="none" strike="noStrike">
                <a:solidFill>
                  <a:srgbClr val="FFFFFF"/>
                </a:solidFill>
                <a:latin typeface="Poppins SemiBold"/>
                <a:ea typeface="Poppins SemiBold"/>
                <a:cs typeface="Poppins SemiBold"/>
                <a:sym typeface="Poppins SemiBold"/>
              </a:rPr>
              <a:t>“I am always happy and satisfied with my purchases at Prime Solutions Agency. They do their best to help me find effective marketing strategies that are best suited to my needs at comparatively affordable prices.”</a:t>
            </a:r>
            <a:endParaRPr/>
          </a:p>
        </p:txBody>
      </p:sp>
      <p:sp>
        <p:nvSpPr>
          <p:cNvPr id="156" name="Google Shape;156;p24"/>
          <p:cNvSpPr txBox="1"/>
          <p:nvPr/>
        </p:nvSpPr>
        <p:spPr>
          <a:xfrm>
            <a:off x="1565924" y="8932683"/>
            <a:ext cx="7431025" cy="81279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000"/>
              <a:buFont typeface="Poppins ExtraLight"/>
              <a:buNone/>
            </a:pPr>
            <a:r>
              <a:rPr b="0" i="0" lang="en-US" sz="4000" u="none" cap="none" strike="noStrike">
                <a:solidFill>
                  <a:srgbClr val="FFFFFF"/>
                </a:solidFill>
                <a:latin typeface="Poppins ExtraLight"/>
                <a:ea typeface="Poppins ExtraLight"/>
                <a:cs typeface="Poppins ExtraLight"/>
                <a:sym typeface="Poppins ExtraLight"/>
              </a:rPr>
              <a:t>-Kyle Jacobson, 48, Columnist</a:t>
            </a:r>
            <a:endParaRPr/>
          </a:p>
        </p:txBody>
      </p:sp>
      <p:sp>
        <p:nvSpPr>
          <p:cNvPr id="157" name="Google Shape;157;p24"/>
          <p:cNvSpPr txBox="1"/>
          <p:nvPr/>
        </p:nvSpPr>
        <p:spPr>
          <a:xfrm>
            <a:off x="1489724" y="1366327"/>
            <a:ext cx="13227870" cy="955037"/>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FFFFFF"/>
              </a:buClr>
              <a:buSzPts val="4800"/>
              <a:buFont typeface="Poppins"/>
              <a:buNone/>
            </a:pPr>
            <a:r>
              <a:rPr b="0" i="0" lang="en-US" sz="4800" u="none" cap="none" strike="noStrike">
                <a:solidFill>
                  <a:srgbClr val="FFFFFF"/>
                </a:solidFill>
                <a:latin typeface="Poppins"/>
                <a:ea typeface="Poppins"/>
                <a:cs typeface="Poppins"/>
                <a:sym typeface="Poppins"/>
              </a:rPr>
              <a:t>TESTIMONIALS FROM GUESTS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pic>
        <p:nvPicPr>
          <p:cNvPr descr="pasted-image.pdf" id="162" name="Google Shape;162;p25"/>
          <p:cNvPicPr preferRelativeResize="0"/>
          <p:nvPr/>
        </p:nvPicPr>
        <p:blipFill rotWithShape="1">
          <a:blip r:embed="rId3">
            <a:alphaModFix/>
          </a:blip>
          <a:srcRect b="0" l="0" r="0" t="0"/>
          <a:stretch/>
        </p:blipFill>
        <p:spPr>
          <a:xfrm>
            <a:off x="14662194" y="3939395"/>
            <a:ext cx="12168748" cy="12256344"/>
          </a:xfrm>
          <a:prstGeom prst="rect">
            <a:avLst/>
          </a:prstGeom>
          <a:noFill/>
          <a:ln>
            <a:noFill/>
          </a:ln>
        </p:spPr>
      </p:pic>
      <p:sp>
        <p:nvSpPr>
          <p:cNvPr id="163" name="Google Shape;163;p25"/>
          <p:cNvSpPr txBox="1"/>
          <p:nvPr/>
        </p:nvSpPr>
        <p:spPr>
          <a:xfrm>
            <a:off x="1489724" y="4551645"/>
            <a:ext cx="7857853" cy="1226816"/>
          </a:xfrm>
          <a:prstGeom prst="rect">
            <a:avLst/>
          </a:prstGeom>
          <a:noFill/>
          <a:ln>
            <a:noFill/>
          </a:ln>
        </p:spPr>
        <p:txBody>
          <a:bodyPr anchorCtr="0" anchor="b" bIns="50800" lIns="50800" spcFirstLastPara="1" rIns="50800" wrap="square" tIns="50800">
            <a:noAutofit/>
          </a:bodyPr>
          <a:lstStyle/>
          <a:p>
            <a:pPr indent="0" lvl="0" marL="0" marR="0" rtl="0" algn="l">
              <a:lnSpc>
                <a:spcPct val="70000"/>
              </a:lnSpc>
              <a:spcBef>
                <a:spcPts val="0"/>
              </a:spcBef>
              <a:spcAft>
                <a:spcPts val="0"/>
              </a:spcAft>
              <a:buClr>
                <a:srgbClr val="000000"/>
              </a:buClr>
              <a:buSzPts val="6400"/>
              <a:buFont typeface="Poppins SemiBold"/>
              <a:buNone/>
            </a:pPr>
            <a:r>
              <a:rPr b="0" i="0" lang="en-US" sz="6400" u="none" cap="none" strike="noStrike">
                <a:solidFill>
                  <a:srgbClr val="000000"/>
                </a:solidFill>
                <a:latin typeface="Poppins SemiBold"/>
                <a:ea typeface="Poppins SemiBold"/>
                <a:cs typeface="Poppins SemiBold"/>
                <a:sym typeface="Poppins SemiBold"/>
              </a:rPr>
              <a:t>MAIN GOAL</a:t>
            </a:r>
            <a:endParaRPr/>
          </a:p>
        </p:txBody>
      </p:sp>
      <p:sp>
        <p:nvSpPr>
          <p:cNvPr id="164" name="Google Shape;164;p25"/>
          <p:cNvSpPr txBox="1"/>
          <p:nvPr/>
        </p:nvSpPr>
        <p:spPr>
          <a:xfrm>
            <a:off x="1546192" y="6964716"/>
            <a:ext cx="10190097" cy="2199639"/>
          </a:xfrm>
          <a:prstGeom prst="rect">
            <a:avLst/>
          </a:prstGeom>
          <a:noFill/>
          <a:ln>
            <a:noFill/>
          </a:ln>
        </p:spPr>
        <p:txBody>
          <a:bodyPr anchorCtr="0" anchor="t" bIns="50800" lIns="50800" spcFirstLastPara="1" rIns="50800" wrap="square" tIns="50800">
            <a:noAutofit/>
          </a:bodyPr>
          <a:lstStyle/>
          <a:p>
            <a:pPr indent="0" lvl="0" marL="0" marR="0" rtl="0" algn="just">
              <a:lnSpc>
                <a:spcPct val="115000"/>
              </a:lnSpc>
              <a:spcBef>
                <a:spcPts val="0"/>
              </a:spcBef>
              <a:spcAft>
                <a:spcPts val="0"/>
              </a:spcAft>
              <a:buClr>
                <a:srgbClr val="000000"/>
              </a:buClr>
              <a:buSzPts val="2800"/>
              <a:buFont typeface="Poppins Light"/>
              <a:buNone/>
            </a:pPr>
            <a:r>
              <a:rPr b="0" i="0" lang="en-US" sz="2800" u="none" cap="none" strike="noStrike">
                <a:solidFill>
                  <a:srgbClr val="000000"/>
                </a:solidFill>
                <a:latin typeface="Poppins Light"/>
                <a:ea typeface="Poppins Light"/>
                <a:cs typeface="Poppins Light"/>
                <a:sym typeface="Poppins Light"/>
              </a:rPr>
              <a:t>Prime Solutions Agency commits itself to provide its clients with effective, efficient and reliable products and services for digital marketing developed to help boost every clients’ respective brand.</a:t>
            </a:r>
            <a:endParaRPr/>
          </a:p>
        </p:txBody>
      </p:sp>
      <p:sp>
        <p:nvSpPr>
          <p:cNvPr id="165" name="Google Shape;165;p25"/>
          <p:cNvSpPr/>
          <p:nvPr/>
        </p:nvSpPr>
        <p:spPr>
          <a:xfrm>
            <a:off x="1599406" y="5957465"/>
            <a:ext cx="6393527" cy="170922"/>
          </a:xfrm>
          <a:prstGeom prst="rect">
            <a:avLst/>
          </a:prstGeom>
          <a:solidFill>
            <a:srgbClr val="3EABB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pic>
        <p:nvPicPr>
          <p:cNvPr id="170" name="Google Shape;170;p26"/>
          <p:cNvPicPr preferRelativeResize="0"/>
          <p:nvPr/>
        </p:nvPicPr>
        <p:blipFill rotWithShape="1">
          <a:blip r:embed="rId3">
            <a:alphaModFix/>
          </a:blip>
          <a:srcRect b="0" l="0" r="0" t="0"/>
          <a:stretch/>
        </p:blipFill>
        <p:spPr>
          <a:xfrm>
            <a:off x="1563420" y="4441020"/>
            <a:ext cx="6851526" cy="5762837"/>
          </a:xfrm>
          <a:prstGeom prst="rect">
            <a:avLst/>
          </a:prstGeom>
          <a:noFill/>
          <a:ln>
            <a:noFill/>
          </a:ln>
        </p:spPr>
      </p:pic>
      <p:sp>
        <p:nvSpPr>
          <p:cNvPr id="171" name="Google Shape;171;p26"/>
          <p:cNvSpPr/>
          <p:nvPr/>
        </p:nvSpPr>
        <p:spPr>
          <a:xfrm>
            <a:off x="1599406" y="2630553"/>
            <a:ext cx="9172009" cy="170922"/>
          </a:xfrm>
          <a:prstGeom prst="rect">
            <a:avLst/>
          </a:prstGeom>
          <a:solidFill>
            <a:srgbClr val="3EABB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2" name="Google Shape;172;p26"/>
          <p:cNvSpPr txBox="1"/>
          <p:nvPr/>
        </p:nvSpPr>
        <p:spPr>
          <a:xfrm>
            <a:off x="10028766" y="4803140"/>
            <a:ext cx="12246255" cy="273812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000000"/>
              </a:buClr>
              <a:buSzPts val="2400"/>
              <a:buFont typeface="Poppins"/>
              <a:buNone/>
            </a:pPr>
            <a:r>
              <a:rPr b="0" i="0" lang="en-US" sz="2400" u="none" cap="none" strike="noStrike">
                <a:solidFill>
                  <a:srgbClr val="000000"/>
                </a:solidFill>
                <a:latin typeface="Poppins"/>
                <a:ea typeface="Poppins"/>
                <a:cs typeface="Poppins"/>
                <a:sym typeface="Poppins"/>
              </a:rPr>
              <a:t>60% increase in annual profits as of May 2021.</a:t>
            </a:r>
            <a:endParaRPr/>
          </a:p>
          <a:p>
            <a:pPr indent="0" lvl="0" marL="0" marR="0" rtl="0" algn="l">
              <a:lnSpc>
                <a:spcPct val="140000"/>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208333"/>
              </a:lnSpc>
              <a:spcBef>
                <a:spcPts val="0"/>
              </a:spcBef>
              <a:spcAft>
                <a:spcPts val="0"/>
              </a:spcAft>
              <a:buClr>
                <a:srgbClr val="000000"/>
              </a:buClr>
              <a:buSzPts val="2400"/>
              <a:buFont typeface="Poppins"/>
              <a:buNone/>
            </a:pPr>
            <a:r>
              <a:rPr b="0" i="0" lang="en-US" sz="2400" u="none" cap="none" strike="noStrike">
                <a:solidFill>
                  <a:srgbClr val="000000"/>
                </a:solidFill>
                <a:latin typeface="Poppins"/>
                <a:ea typeface="Poppins"/>
                <a:cs typeface="Poppins"/>
                <a:sym typeface="Poppins"/>
              </a:rPr>
              <a:t>70% increase in satisfaction with developed website templates as of March 2021.</a:t>
            </a:r>
            <a:endParaRPr/>
          </a:p>
          <a:p>
            <a:pPr indent="0" lvl="0" marL="0" marR="0" rtl="0" algn="l">
              <a:lnSpc>
                <a:spcPct val="140000"/>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208333"/>
              </a:lnSpc>
              <a:spcBef>
                <a:spcPts val="0"/>
              </a:spcBef>
              <a:spcAft>
                <a:spcPts val="0"/>
              </a:spcAft>
              <a:buClr>
                <a:srgbClr val="000000"/>
              </a:buClr>
              <a:buSzPts val="2400"/>
              <a:buFont typeface="Poppins"/>
              <a:buNone/>
            </a:pPr>
            <a:r>
              <a:rPr b="0" i="0" lang="en-US" sz="2400" u="none" cap="none" strike="noStrike">
                <a:solidFill>
                  <a:srgbClr val="000000"/>
                </a:solidFill>
                <a:latin typeface="Poppins"/>
                <a:ea typeface="Poppins"/>
                <a:cs typeface="Poppins"/>
                <a:sym typeface="Poppins"/>
              </a:rPr>
              <a:t>45% increase in clientele base as of March 2021.</a:t>
            </a:r>
            <a:endParaRPr/>
          </a:p>
        </p:txBody>
      </p:sp>
      <p:sp>
        <p:nvSpPr>
          <p:cNvPr id="173" name="Google Shape;173;p26"/>
          <p:cNvSpPr txBox="1"/>
          <p:nvPr/>
        </p:nvSpPr>
        <p:spPr>
          <a:xfrm>
            <a:off x="1502424" y="1317353"/>
            <a:ext cx="9615084" cy="1226816"/>
          </a:xfrm>
          <a:prstGeom prst="rect">
            <a:avLst/>
          </a:prstGeom>
          <a:noFill/>
          <a:ln>
            <a:noFill/>
          </a:ln>
        </p:spPr>
        <p:txBody>
          <a:bodyPr anchorCtr="0" anchor="t" bIns="50800" lIns="50800" spcFirstLastPara="1" rIns="50800" wrap="square" tIns="50800">
            <a:noAutofit/>
          </a:bodyPr>
          <a:lstStyle/>
          <a:p>
            <a:pPr indent="0" lvl="0" marL="0" marR="0" rtl="0" algn="l">
              <a:lnSpc>
                <a:spcPct val="153125"/>
              </a:lnSpc>
              <a:spcBef>
                <a:spcPts val="0"/>
              </a:spcBef>
              <a:spcAft>
                <a:spcPts val="0"/>
              </a:spcAft>
              <a:buClr>
                <a:srgbClr val="000000"/>
              </a:buClr>
              <a:buSzPts val="6400"/>
              <a:buFont typeface="Poppins SemiBold"/>
              <a:buNone/>
            </a:pPr>
            <a:r>
              <a:rPr b="0" i="0" lang="en-US" sz="6400" u="none" cap="none" strike="noStrike">
                <a:solidFill>
                  <a:srgbClr val="000000"/>
                </a:solidFill>
                <a:latin typeface="Poppins SemiBold"/>
                <a:ea typeface="Poppins SemiBold"/>
                <a:cs typeface="Poppins SemiBold"/>
                <a:sym typeface="Poppins SemiBold"/>
              </a:rPr>
              <a:t>OVERVIEW OF GROWTH</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Google Shape;178;p27"/>
          <p:cNvSpPr/>
          <p:nvPr/>
        </p:nvSpPr>
        <p:spPr>
          <a:xfrm>
            <a:off x="-16934" y="512"/>
            <a:ext cx="24417867" cy="13714976"/>
          </a:xfrm>
          <a:prstGeom prst="rect">
            <a:avLst/>
          </a:prstGeom>
          <a:solidFill>
            <a:srgbClr val="3EABB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9" name="Google Shape;179;p27"/>
          <p:cNvSpPr txBox="1"/>
          <p:nvPr>
            <p:ph idx="4294967295" type="ctrTitle"/>
          </p:nvPr>
        </p:nvSpPr>
        <p:spPr>
          <a:xfrm>
            <a:off x="4231481" y="5491013"/>
            <a:ext cx="15921038" cy="2733974"/>
          </a:xfrm>
          <a:prstGeom prst="rect">
            <a:avLst/>
          </a:prstGeom>
          <a:noFill/>
          <a:ln>
            <a:noFill/>
          </a:ln>
        </p:spPr>
        <p:txBody>
          <a:bodyPr anchorCtr="0" anchor="b" bIns="50800" lIns="50800" spcFirstLastPara="1" rIns="50800" wrap="square" tIns="50800">
            <a:noAutofit/>
          </a:bodyPr>
          <a:lstStyle/>
          <a:p>
            <a:pPr indent="0" lvl="0" marL="0" marR="0" rtl="0" algn="ctr">
              <a:lnSpc>
                <a:spcPct val="131944"/>
              </a:lnSpc>
              <a:spcBef>
                <a:spcPts val="0"/>
              </a:spcBef>
              <a:spcAft>
                <a:spcPts val="0"/>
              </a:spcAft>
              <a:buClr>
                <a:srgbClr val="FFFFFF"/>
              </a:buClr>
              <a:buSzPts val="14400"/>
              <a:buFont typeface="Poppins SemiBold"/>
              <a:buNone/>
            </a:pPr>
            <a:r>
              <a:rPr b="0" i="0" lang="en-US" sz="14400" u="none" cap="none" strike="noStrike">
                <a:solidFill>
                  <a:srgbClr val="FFFFFF"/>
                </a:solidFill>
                <a:latin typeface="Poppins SemiBold"/>
                <a:ea typeface="Poppins SemiBold"/>
                <a:cs typeface="Poppins SemiBold"/>
                <a:sym typeface="Poppins SemiBold"/>
              </a:rPr>
              <a:t>WHAT WE OFFER</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Google Shape;184;p28"/>
          <p:cNvSpPr txBox="1"/>
          <p:nvPr/>
        </p:nvSpPr>
        <p:spPr>
          <a:xfrm>
            <a:off x="5611588" y="4909085"/>
            <a:ext cx="5187697" cy="515619"/>
          </a:xfrm>
          <a:prstGeom prst="rect">
            <a:avLst/>
          </a:prstGeom>
          <a:noFill/>
          <a:ln>
            <a:noFill/>
          </a:ln>
        </p:spPr>
        <p:txBody>
          <a:bodyPr anchorCtr="0" anchor="ctr" bIns="50800" lIns="50800" spcFirstLastPara="1" rIns="50800" wrap="square" tIns="50800">
            <a:noAutofit/>
          </a:bodyPr>
          <a:lstStyle/>
          <a:p>
            <a:pPr indent="0" lvl="0" marL="0" marR="0" rtl="0" algn="ctr">
              <a:lnSpc>
                <a:spcPct val="208333"/>
              </a:lnSpc>
              <a:spcBef>
                <a:spcPts val="0"/>
              </a:spcBef>
              <a:spcAft>
                <a:spcPts val="0"/>
              </a:spcAft>
              <a:buClr>
                <a:srgbClr val="000000"/>
              </a:buClr>
              <a:buSzPts val="2400"/>
              <a:buFont typeface="Poppins"/>
              <a:buNone/>
            </a:pPr>
            <a:r>
              <a:rPr b="0" i="0" lang="en-US" sz="2400" u="none" cap="none" strike="noStrike">
                <a:solidFill>
                  <a:srgbClr val="000000"/>
                </a:solidFill>
                <a:latin typeface="Poppins"/>
                <a:ea typeface="Poppins"/>
                <a:cs typeface="Poppins"/>
                <a:sym typeface="Poppins"/>
              </a:rPr>
              <a:t>Competitive Marketing Strategies</a:t>
            </a:r>
            <a:endParaRPr/>
          </a:p>
        </p:txBody>
      </p:sp>
      <p:pic>
        <p:nvPicPr>
          <p:cNvPr descr="pasted-image.pdf" id="185" name="Google Shape;185;p28"/>
          <p:cNvPicPr preferRelativeResize="0"/>
          <p:nvPr/>
        </p:nvPicPr>
        <p:blipFill rotWithShape="1">
          <a:blip r:embed="rId3">
            <a:alphaModFix/>
          </a:blip>
          <a:srcRect b="0" l="0" r="0" t="0"/>
          <a:stretch/>
        </p:blipFill>
        <p:spPr>
          <a:xfrm>
            <a:off x="3098004" y="7801582"/>
            <a:ext cx="2062311" cy="1800789"/>
          </a:xfrm>
          <a:prstGeom prst="rect">
            <a:avLst/>
          </a:prstGeom>
          <a:noFill/>
          <a:ln>
            <a:noFill/>
          </a:ln>
        </p:spPr>
      </p:pic>
      <p:sp>
        <p:nvSpPr>
          <p:cNvPr id="186" name="Google Shape;186;p28"/>
          <p:cNvSpPr txBox="1"/>
          <p:nvPr/>
        </p:nvSpPr>
        <p:spPr>
          <a:xfrm>
            <a:off x="5586188" y="8320300"/>
            <a:ext cx="6472429" cy="960119"/>
          </a:xfrm>
          <a:prstGeom prst="rect">
            <a:avLst/>
          </a:prstGeom>
          <a:noFill/>
          <a:ln>
            <a:noFill/>
          </a:ln>
        </p:spPr>
        <p:txBody>
          <a:bodyPr anchorCtr="0" anchor="ctr" bIns="50800" lIns="50800" spcFirstLastPara="1" rIns="50800" wrap="square" tIns="50800">
            <a:noAutofit/>
          </a:bodyPr>
          <a:lstStyle/>
          <a:p>
            <a:pPr indent="0" lvl="0" marL="0" marR="0" rtl="0" algn="ctr">
              <a:lnSpc>
                <a:spcPct val="208333"/>
              </a:lnSpc>
              <a:spcBef>
                <a:spcPts val="0"/>
              </a:spcBef>
              <a:spcAft>
                <a:spcPts val="0"/>
              </a:spcAft>
              <a:buClr>
                <a:srgbClr val="000000"/>
              </a:buClr>
              <a:buSzPts val="2400"/>
              <a:buFont typeface="Poppins"/>
              <a:buNone/>
            </a:pPr>
            <a:r>
              <a:rPr b="0" i="0" lang="en-US" sz="2400" u="none" cap="none" strike="noStrike">
                <a:solidFill>
                  <a:srgbClr val="000000"/>
                </a:solidFill>
                <a:latin typeface="Poppins"/>
                <a:ea typeface="Poppins"/>
                <a:cs typeface="Poppins"/>
                <a:sym typeface="Poppins"/>
              </a:rPr>
              <a:t>Affordable Product and Service Packages</a:t>
            </a:r>
            <a:endParaRPr/>
          </a:p>
        </p:txBody>
      </p:sp>
      <p:sp>
        <p:nvSpPr>
          <p:cNvPr id="187" name="Google Shape;187;p28"/>
          <p:cNvSpPr txBox="1"/>
          <p:nvPr/>
        </p:nvSpPr>
        <p:spPr>
          <a:xfrm>
            <a:off x="16042520" y="8230621"/>
            <a:ext cx="5243475" cy="960119"/>
          </a:xfrm>
          <a:prstGeom prst="rect">
            <a:avLst/>
          </a:prstGeom>
          <a:noFill/>
          <a:ln>
            <a:noFill/>
          </a:ln>
        </p:spPr>
        <p:txBody>
          <a:bodyPr anchorCtr="0" anchor="ctr" bIns="50800" lIns="50800" spcFirstLastPara="1" rIns="50800" wrap="square" tIns="50800">
            <a:noAutofit/>
          </a:bodyPr>
          <a:lstStyle/>
          <a:p>
            <a:pPr indent="0" lvl="0" marL="0" marR="0" rtl="0" algn="ctr">
              <a:lnSpc>
                <a:spcPct val="208333"/>
              </a:lnSpc>
              <a:spcBef>
                <a:spcPts val="0"/>
              </a:spcBef>
              <a:spcAft>
                <a:spcPts val="0"/>
              </a:spcAft>
              <a:buClr>
                <a:srgbClr val="000000"/>
              </a:buClr>
              <a:buSzPts val="2400"/>
              <a:buFont typeface="Poppins"/>
              <a:buNone/>
            </a:pPr>
            <a:r>
              <a:rPr b="0" i="0" lang="en-US" sz="2400" u="none" cap="none" strike="noStrike">
                <a:solidFill>
                  <a:srgbClr val="000000"/>
                </a:solidFill>
                <a:latin typeface="Poppins"/>
                <a:ea typeface="Poppins"/>
                <a:cs typeface="Poppins"/>
                <a:sym typeface="Poppins"/>
              </a:rPr>
              <a:t>Friendly Customer Care &amp; Service</a:t>
            </a:r>
            <a:endParaRPr/>
          </a:p>
        </p:txBody>
      </p:sp>
      <p:sp>
        <p:nvSpPr>
          <p:cNvPr id="188" name="Google Shape;188;p28"/>
          <p:cNvSpPr txBox="1"/>
          <p:nvPr/>
        </p:nvSpPr>
        <p:spPr>
          <a:xfrm>
            <a:off x="16055222" y="4909085"/>
            <a:ext cx="3808477" cy="515619"/>
          </a:xfrm>
          <a:prstGeom prst="rect">
            <a:avLst/>
          </a:prstGeom>
          <a:noFill/>
          <a:ln>
            <a:noFill/>
          </a:ln>
        </p:spPr>
        <p:txBody>
          <a:bodyPr anchorCtr="0" anchor="ctr" bIns="50800" lIns="50800" spcFirstLastPara="1" rIns="50800" wrap="square" tIns="50800">
            <a:noAutofit/>
          </a:bodyPr>
          <a:lstStyle/>
          <a:p>
            <a:pPr indent="0" lvl="0" marL="0" marR="0" rtl="0" algn="ctr">
              <a:lnSpc>
                <a:spcPct val="208333"/>
              </a:lnSpc>
              <a:spcBef>
                <a:spcPts val="0"/>
              </a:spcBef>
              <a:spcAft>
                <a:spcPts val="0"/>
              </a:spcAft>
              <a:buClr>
                <a:srgbClr val="000000"/>
              </a:buClr>
              <a:buSzPts val="2400"/>
              <a:buFont typeface="Poppins"/>
              <a:buNone/>
            </a:pPr>
            <a:r>
              <a:rPr b="0" i="0" lang="en-US" sz="2400" u="none" cap="none" strike="noStrike">
                <a:solidFill>
                  <a:srgbClr val="000000"/>
                </a:solidFill>
                <a:latin typeface="Poppins"/>
                <a:ea typeface="Poppins"/>
                <a:cs typeface="Poppins"/>
                <a:sym typeface="Poppins"/>
              </a:rPr>
              <a:t>Best Digital Web Layouts</a:t>
            </a:r>
            <a:endParaRPr/>
          </a:p>
        </p:txBody>
      </p:sp>
      <p:pic>
        <p:nvPicPr>
          <p:cNvPr descr="pasted-image.pdf" id="189" name="Google Shape;189;p28"/>
          <p:cNvPicPr preferRelativeResize="0"/>
          <p:nvPr/>
        </p:nvPicPr>
        <p:blipFill rotWithShape="1">
          <a:blip r:embed="rId4">
            <a:alphaModFix/>
          </a:blip>
          <a:srcRect b="0" l="0" r="0" t="0"/>
          <a:stretch/>
        </p:blipFill>
        <p:spPr>
          <a:xfrm>
            <a:off x="3098004" y="4113629"/>
            <a:ext cx="2062311" cy="2004931"/>
          </a:xfrm>
          <a:prstGeom prst="rect">
            <a:avLst/>
          </a:prstGeom>
          <a:noFill/>
          <a:ln>
            <a:noFill/>
          </a:ln>
        </p:spPr>
      </p:pic>
      <p:pic>
        <p:nvPicPr>
          <p:cNvPr descr="pasted-image.pdf" id="190" name="Google Shape;190;p28"/>
          <p:cNvPicPr preferRelativeResize="0"/>
          <p:nvPr/>
        </p:nvPicPr>
        <p:blipFill rotWithShape="1">
          <a:blip r:embed="rId5">
            <a:alphaModFix/>
          </a:blip>
          <a:srcRect b="0" l="0" r="0" t="0"/>
          <a:stretch/>
        </p:blipFill>
        <p:spPr>
          <a:xfrm>
            <a:off x="13728552" y="7485335"/>
            <a:ext cx="1696950" cy="2004931"/>
          </a:xfrm>
          <a:prstGeom prst="rect">
            <a:avLst/>
          </a:prstGeom>
          <a:noFill/>
          <a:ln>
            <a:noFill/>
          </a:ln>
        </p:spPr>
      </p:pic>
      <p:pic>
        <p:nvPicPr>
          <p:cNvPr descr="pasted-image.pdf" id="191" name="Google Shape;191;p28"/>
          <p:cNvPicPr preferRelativeResize="0"/>
          <p:nvPr/>
        </p:nvPicPr>
        <p:blipFill rotWithShape="1">
          <a:blip r:embed="rId6">
            <a:alphaModFix/>
          </a:blip>
          <a:srcRect b="0" l="0" r="0" t="0"/>
          <a:stretch/>
        </p:blipFill>
        <p:spPr>
          <a:xfrm>
            <a:off x="13890111" y="4266499"/>
            <a:ext cx="1373829" cy="180079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pic>
        <p:nvPicPr>
          <p:cNvPr descr="adult-black-boardroom-1345085.jpg" id="196" name="Google Shape;196;p29"/>
          <p:cNvPicPr preferRelativeResize="0"/>
          <p:nvPr/>
        </p:nvPicPr>
        <p:blipFill rotWithShape="1">
          <a:blip r:embed="rId3">
            <a:alphaModFix/>
          </a:blip>
          <a:srcRect b="5372" l="0" r="0" t="4302"/>
          <a:stretch/>
        </p:blipFill>
        <p:spPr>
          <a:xfrm>
            <a:off x="-69428" y="-95661"/>
            <a:ext cx="14833205" cy="8929954"/>
          </a:xfrm>
          <a:prstGeom prst="rect">
            <a:avLst/>
          </a:prstGeom>
          <a:noFill/>
          <a:ln>
            <a:noFill/>
          </a:ln>
        </p:spPr>
      </p:pic>
      <p:pic>
        <p:nvPicPr>
          <p:cNvPr descr="chairs-conference-room-digital-nomad-1181395.jpg" id="197" name="Google Shape;197;p29"/>
          <p:cNvPicPr preferRelativeResize="0"/>
          <p:nvPr/>
        </p:nvPicPr>
        <p:blipFill rotWithShape="1">
          <a:blip r:embed="rId4">
            <a:alphaModFix/>
          </a:blip>
          <a:srcRect b="20266" l="295" r="296" t="40243"/>
          <a:stretch/>
        </p:blipFill>
        <p:spPr>
          <a:xfrm>
            <a:off x="11386409" y="5980311"/>
            <a:ext cx="13006058" cy="7739923"/>
          </a:xfrm>
          <a:prstGeom prst="rect">
            <a:avLst/>
          </a:prstGeom>
          <a:noFill/>
          <a:ln>
            <a:noFill/>
          </a:ln>
        </p:spPr>
      </p:pic>
      <p:pic>
        <p:nvPicPr>
          <p:cNvPr descr="bump-collaboration-colleagues-1068523.jpg" id="198" name="Google Shape;198;p29"/>
          <p:cNvPicPr preferRelativeResize="0"/>
          <p:nvPr/>
        </p:nvPicPr>
        <p:blipFill rotWithShape="1">
          <a:blip r:embed="rId5">
            <a:alphaModFix/>
          </a:blip>
          <a:srcRect b="4153" l="1809" r="1810" t="4153"/>
          <a:stretch/>
        </p:blipFill>
        <p:spPr>
          <a:xfrm>
            <a:off x="14833600" y="-88901"/>
            <a:ext cx="9618762" cy="5984777"/>
          </a:xfrm>
          <a:prstGeom prst="rect">
            <a:avLst/>
          </a:prstGeom>
          <a:noFill/>
          <a:ln>
            <a:noFill/>
          </a:ln>
        </p:spPr>
      </p:pic>
      <p:pic>
        <p:nvPicPr>
          <p:cNvPr descr="connection-cooperation-deal-1559103.jpg" id="199" name="Google Shape;199;p29"/>
          <p:cNvPicPr preferRelativeResize="0"/>
          <p:nvPr/>
        </p:nvPicPr>
        <p:blipFill rotWithShape="1">
          <a:blip r:embed="rId6">
            <a:alphaModFix/>
          </a:blip>
          <a:srcRect b="26229" l="1149" r="1148" t="8904"/>
          <a:stretch/>
        </p:blipFill>
        <p:spPr>
          <a:xfrm>
            <a:off x="-76200" y="8915400"/>
            <a:ext cx="11390710" cy="483622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p30"/>
          <p:cNvSpPr/>
          <p:nvPr/>
        </p:nvSpPr>
        <p:spPr>
          <a:xfrm>
            <a:off x="1599406" y="2630553"/>
            <a:ext cx="5516631" cy="170922"/>
          </a:xfrm>
          <a:prstGeom prst="rect">
            <a:avLst/>
          </a:prstGeom>
          <a:solidFill>
            <a:srgbClr val="3EABB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5" name="Google Shape;205;p30"/>
          <p:cNvSpPr txBox="1"/>
          <p:nvPr/>
        </p:nvSpPr>
        <p:spPr>
          <a:xfrm>
            <a:off x="1502424" y="1317353"/>
            <a:ext cx="9615084" cy="1226816"/>
          </a:xfrm>
          <a:prstGeom prst="rect">
            <a:avLst/>
          </a:prstGeom>
          <a:noFill/>
          <a:ln>
            <a:noFill/>
          </a:ln>
        </p:spPr>
        <p:txBody>
          <a:bodyPr anchorCtr="0" anchor="t" bIns="50800" lIns="50800" spcFirstLastPara="1" rIns="50800" wrap="square" tIns="50800">
            <a:noAutofit/>
          </a:bodyPr>
          <a:lstStyle/>
          <a:p>
            <a:pPr indent="0" lvl="0" marL="0" marR="0" rtl="0" algn="l">
              <a:lnSpc>
                <a:spcPct val="153125"/>
              </a:lnSpc>
              <a:spcBef>
                <a:spcPts val="0"/>
              </a:spcBef>
              <a:spcAft>
                <a:spcPts val="0"/>
              </a:spcAft>
              <a:buClr>
                <a:srgbClr val="000000"/>
              </a:buClr>
              <a:buSzPts val="6400"/>
              <a:buFont typeface="Poppins SemiBold"/>
              <a:buNone/>
            </a:pPr>
            <a:r>
              <a:rPr b="0" i="0" lang="en-US" sz="6400" u="none" cap="none" strike="noStrike">
                <a:solidFill>
                  <a:srgbClr val="000000"/>
                </a:solidFill>
                <a:latin typeface="Poppins SemiBold"/>
                <a:ea typeface="Poppins SemiBold"/>
                <a:cs typeface="Poppins SemiBold"/>
                <a:sym typeface="Poppins SemiBold"/>
              </a:rPr>
              <a:t>MANAGEMENT</a:t>
            </a:r>
            <a:endParaRPr/>
          </a:p>
        </p:txBody>
      </p:sp>
      <p:pic>
        <p:nvPicPr>
          <p:cNvPr descr="adult-businessman-ceo-1138903.jpg" id="206" name="Google Shape;206;p30"/>
          <p:cNvPicPr preferRelativeResize="0"/>
          <p:nvPr/>
        </p:nvPicPr>
        <p:blipFill rotWithShape="1">
          <a:blip r:embed="rId3">
            <a:alphaModFix/>
          </a:blip>
          <a:srcRect b="57934" l="41610" r="37751" t="11124"/>
          <a:stretch/>
        </p:blipFill>
        <p:spPr>
          <a:xfrm>
            <a:off x="3461692" y="4699967"/>
            <a:ext cx="4316116" cy="4316265"/>
          </a:xfrm>
          <a:custGeom>
            <a:rect b="b" l="l" r="r" t="t"/>
            <a:pathLst>
              <a:path extrusionOk="0" h="20595" w="19679">
                <a:moveTo>
                  <a:pt x="9839" y="0"/>
                </a:moveTo>
                <a:cubicBezTo>
                  <a:pt x="7321" y="0"/>
                  <a:pt x="4803" y="1006"/>
                  <a:pt x="2881" y="3017"/>
                </a:cubicBezTo>
                <a:cubicBezTo>
                  <a:pt x="-961" y="7038"/>
                  <a:pt x="-961" y="13558"/>
                  <a:pt x="2881" y="17579"/>
                </a:cubicBezTo>
                <a:cubicBezTo>
                  <a:pt x="6724" y="21600"/>
                  <a:pt x="12954" y="21600"/>
                  <a:pt x="16797" y="17579"/>
                </a:cubicBezTo>
                <a:cubicBezTo>
                  <a:pt x="20639" y="13558"/>
                  <a:pt x="20639" y="7038"/>
                  <a:pt x="16797" y="3017"/>
                </a:cubicBezTo>
                <a:cubicBezTo>
                  <a:pt x="14875" y="1006"/>
                  <a:pt x="12357" y="0"/>
                  <a:pt x="9839" y="0"/>
                </a:cubicBezTo>
                <a:close/>
              </a:path>
            </a:pathLst>
          </a:custGeom>
          <a:noFill/>
          <a:ln>
            <a:noFill/>
          </a:ln>
        </p:spPr>
      </p:pic>
      <p:pic>
        <p:nvPicPr>
          <p:cNvPr descr="adult-boy-casual-220453.jpg" id="207" name="Google Shape;207;p30"/>
          <p:cNvPicPr preferRelativeResize="0"/>
          <p:nvPr/>
        </p:nvPicPr>
        <p:blipFill rotWithShape="1">
          <a:blip r:embed="rId4">
            <a:alphaModFix/>
          </a:blip>
          <a:srcRect b="24863" l="1" r="3" t="8309"/>
          <a:stretch/>
        </p:blipFill>
        <p:spPr>
          <a:xfrm>
            <a:off x="16616609" y="4699967"/>
            <a:ext cx="4305698" cy="4316265"/>
          </a:xfrm>
          <a:custGeom>
            <a:rect b="b" l="l" r="r" t="t"/>
            <a:pathLst>
              <a:path extrusionOk="0" h="20595" w="21600">
                <a:moveTo>
                  <a:pt x="10801" y="0"/>
                </a:moveTo>
                <a:cubicBezTo>
                  <a:pt x="8030" y="0"/>
                  <a:pt x="5260" y="1006"/>
                  <a:pt x="3146" y="3017"/>
                </a:cubicBezTo>
                <a:cubicBezTo>
                  <a:pt x="1169" y="4897"/>
                  <a:pt x="128" y="7323"/>
                  <a:pt x="0" y="9785"/>
                </a:cubicBezTo>
                <a:lnTo>
                  <a:pt x="0" y="10811"/>
                </a:lnTo>
                <a:cubicBezTo>
                  <a:pt x="129" y="13272"/>
                  <a:pt x="1169" y="15699"/>
                  <a:pt x="3146" y="17579"/>
                </a:cubicBezTo>
                <a:cubicBezTo>
                  <a:pt x="7374" y="21600"/>
                  <a:pt x="14228" y="21600"/>
                  <a:pt x="18456" y="17579"/>
                </a:cubicBezTo>
                <a:cubicBezTo>
                  <a:pt x="20433" y="15699"/>
                  <a:pt x="21471" y="13272"/>
                  <a:pt x="21600" y="10811"/>
                </a:cubicBezTo>
                <a:lnTo>
                  <a:pt x="21600" y="9785"/>
                </a:lnTo>
                <a:cubicBezTo>
                  <a:pt x="21472" y="7323"/>
                  <a:pt x="20433" y="4897"/>
                  <a:pt x="18456" y="3017"/>
                </a:cubicBezTo>
                <a:cubicBezTo>
                  <a:pt x="16342" y="1006"/>
                  <a:pt x="13572" y="0"/>
                  <a:pt x="10801" y="0"/>
                </a:cubicBezTo>
                <a:close/>
              </a:path>
            </a:pathLst>
          </a:custGeom>
          <a:noFill/>
          <a:ln>
            <a:noFill/>
          </a:ln>
        </p:spPr>
      </p:pic>
      <p:pic>
        <p:nvPicPr>
          <p:cNvPr descr="adult-asian-blue-936593.jpg" id="208" name="Google Shape;208;p30"/>
          <p:cNvPicPr preferRelativeResize="0"/>
          <p:nvPr/>
        </p:nvPicPr>
        <p:blipFill rotWithShape="1">
          <a:blip r:embed="rId5">
            <a:alphaModFix/>
          </a:blip>
          <a:srcRect b="60130" l="30552" r="29125" t="12974"/>
          <a:stretch/>
        </p:blipFill>
        <p:spPr>
          <a:xfrm>
            <a:off x="10039151" y="4699967"/>
            <a:ext cx="4316116" cy="4316265"/>
          </a:xfrm>
          <a:custGeom>
            <a:rect b="b" l="l" r="r" t="t"/>
            <a:pathLst>
              <a:path extrusionOk="0" h="20595" w="19679">
                <a:moveTo>
                  <a:pt x="9839" y="0"/>
                </a:moveTo>
                <a:cubicBezTo>
                  <a:pt x="7321" y="0"/>
                  <a:pt x="4803" y="1006"/>
                  <a:pt x="2881" y="3017"/>
                </a:cubicBezTo>
                <a:cubicBezTo>
                  <a:pt x="-961" y="7038"/>
                  <a:pt x="-961" y="13558"/>
                  <a:pt x="2881" y="17579"/>
                </a:cubicBezTo>
                <a:cubicBezTo>
                  <a:pt x="6724" y="21600"/>
                  <a:pt x="12954" y="21600"/>
                  <a:pt x="16797" y="17579"/>
                </a:cubicBezTo>
                <a:cubicBezTo>
                  <a:pt x="20639" y="13558"/>
                  <a:pt x="20639" y="7038"/>
                  <a:pt x="16797" y="3017"/>
                </a:cubicBezTo>
                <a:cubicBezTo>
                  <a:pt x="14875" y="1006"/>
                  <a:pt x="12357" y="0"/>
                  <a:pt x="9839" y="0"/>
                </a:cubicBezTo>
                <a:close/>
              </a:path>
            </a:pathLst>
          </a:custGeom>
          <a:noFill/>
          <a:ln>
            <a:noFill/>
          </a:ln>
        </p:spPr>
      </p:pic>
      <p:sp>
        <p:nvSpPr>
          <p:cNvPr id="209" name="Google Shape;209;p30"/>
          <p:cNvSpPr txBox="1"/>
          <p:nvPr/>
        </p:nvSpPr>
        <p:spPr>
          <a:xfrm>
            <a:off x="3736086" y="9427211"/>
            <a:ext cx="3767329" cy="754378"/>
          </a:xfrm>
          <a:prstGeom prst="rect">
            <a:avLst/>
          </a:prstGeom>
          <a:noFill/>
          <a:ln>
            <a:noFill/>
          </a:ln>
        </p:spPr>
        <p:txBody>
          <a:bodyPr anchorCtr="0" anchor="ctr" bIns="50800" lIns="50800" spcFirstLastPara="1" rIns="50800" wrap="square" tIns="50800">
            <a:noAutofit/>
          </a:bodyPr>
          <a:lstStyle/>
          <a:p>
            <a:pPr indent="0" lvl="0" marL="0" marR="0" rtl="0" algn="l">
              <a:lnSpc>
                <a:spcPct val="169444"/>
              </a:lnSpc>
              <a:spcBef>
                <a:spcPts val="0"/>
              </a:spcBef>
              <a:spcAft>
                <a:spcPts val="0"/>
              </a:spcAft>
              <a:buClr>
                <a:srgbClr val="3EABB8"/>
              </a:buClr>
              <a:buSzPts val="3600"/>
              <a:buFont typeface="Poppins SemiBold"/>
              <a:buNone/>
            </a:pPr>
            <a:r>
              <a:rPr b="0" i="0" lang="en-US" sz="3600" u="none" cap="none" strike="noStrike">
                <a:solidFill>
                  <a:srgbClr val="3EABB8"/>
                </a:solidFill>
                <a:latin typeface="Poppins SemiBold"/>
                <a:ea typeface="Poppins SemiBold"/>
                <a:cs typeface="Poppins SemiBold"/>
                <a:sym typeface="Poppins SemiBold"/>
              </a:rPr>
              <a:t>Mason Williams</a:t>
            </a:r>
            <a:endParaRPr/>
          </a:p>
        </p:txBody>
      </p:sp>
      <p:sp>
        <p:nvSpPr>
          <p:cNvPr id="210" name="Google Shape;210;p30"/>
          <p:cNvSpPr txBox="1"/>
          <p:nvPr/>
        </p:nvSpPr>
        <p:spPr>
          <a:xfrm>
            <a:off x="4218800" y="10191115"/>
            <a:ext cx="2801900" cy="445770"/>
          </a:xfrm>
          <a:prstGeom prst="rect">
            <a:avLst/>
          </a:prstGeom>
          <a:noFill/>
          <a:ln>
            <a:noFill/>
          </a:ln>
        </p:spPr>
        <p:txBody>
          <a:bodyPr anchorCtr="0" anchor="ctr" bIns="50800" lIns="50800" spcFirstLastPara="1" rIns="50800" wrap="square" tIns="50800">
            <a:noAutofit/>
          </a:bodyPr>
          <a:lstStyle/>
          <a:p>
            <a:pPr indent="0" lvl="0" marL="0" marR="0" rtl="0" algn="l">
              <a:lnSpc>
                <a:spcPct val="210526"/>
              </a:lnSpc>
              <a:spcBef>
                <a:spcPts val="0"/>
              </a:spcBef>
              <a:spcAft>
                <a:spcPts val="0"/>
              </a:spcAft>
              <a:buClr>
                <a:srgbClr val="000000"/>
              </a:buClr>
              <a:buSzPts val="1900"/>
              <a:buFont typeface="Poppins"/>
              <a:buNone/>
            </a:pPr>
            <a:r>
              <a:rPr b="0" i="0" lang="en-US" sz="1900" u="none" cap="none" strike="noStrike">
                <a:solidFill>
                  <a:srgbClr val="000000"/>
                </a:solidFill>
                <a:latin typeface="Poppins"/>
                <a:ea typeface="Poppins"/>
                <a:cs typeface="Poppins"/>
                <a:sym typeface="Poppins"/>
              </a:rPr>
              <a:t>Chief Executive Officer</a:t>
            </a:r>
            <a:endParaRPr/>
          </a:p>
        </p:txBody>
      </p:sp>
      <p:sp>
        <p:nvSpPr>
          <p:cNvPr id="211" name="Google Shape;211;p30"/>
          <p:cNvSpPr txBox="1"/>
          <p:nvPr/>
        </p:nvSpPr>
        <p:spPr>
          <a:xfrm>
            <a:off x="10640948" y="9427211"/>
            <a:ext cx="3102103" cy="754378"/>
          </a:xfrm>
          <a:prstGeom prst="rect">
            <a:avLst/>
          </a:prstGeom>
          <a:noFill/>
          <a:ln>
            <a:noFill/>
          </a:ln>
        </p:spPr>
        <p:txBody>
          <a:bodyPr anchorCtr="0" anchor="ctr" bIns="50800" lIns="50800" spcFirstLastPara="1" rIns="50800" wrap="square" tIns="50800">
            <a:noAutofit/>
          </a:bodyPr>
          <a:lstStyle/>
          <a:p>
            <a:pPr indent="0" lvl="0" marL="0" marR="0" rtl="0" algn="l">
              <a:lnSpc>
                <a:spcPct val="169444"/>
              </a:lnSpc>
              <a:spcBef>
                <a:spcPts val="0"/>
              </a:spcBef>
              <a:spcAft>
                <a:spcPts val="0"/>
              </a:spcAft>
              <a:buClr>
                <a:srgbClr val="3EABB8"/>
              </a:buClr>
              <a:buSzPts val="3600"/>
              <a:buFont typeface="Poppins SemiBold"/>
              <a:buNone/>
            </a:pPr>
            <a:r>
              <a:rPr b="0" i="0" lang="en-US" sz="3600" u="none" cap="none" strike="noStrike">
                <a:solidFill>
                  <a:srgbClr val="3EABB8"/>
                </a:solidFill>
                <a:latin typeface="Poppins SemiBold"/>
                <a:ea typeface="Poppins SemiBold"/>
                <a:cs typeface="Poppins SemiBold"/>
                <a:sym typeface="Poppins SemiBold"/>
              </a:rPr>
              <a:t>Mark Herring</a:t>
            </a:r>
            <a:endParaRPr/>
          </a:p>
        </p:txBody>
      </p:sp>
      <p:sp>
        <p:nvSpPr>
          <p:cNvPr id="212" name="Google Shape;212;p30"/>
          <p:cNvSpPr txBox="1"/>
          <p:nvPr/>
        </p:nvSpPr>
        <p:spPr>
          <a:xfrm>
            <a:off x="10759439" y="10191115"/>
            <a:ext cx="2865121" cy="445770"/>
          </a:xfrm>
          <a:prstGeom prst="rect">
            <a:avLst/>
          </a:prstGeom>
          <a:noFill/>
          <a:ln>
            <a:noFill/>
          </a:ln>
        </p:spPr>
        <p:txBody>
          <a:bodyPr anchorCtr="0" anchor="ctr" bIns="50800" lIns="50800" spcFirstLastPara="1" rIns="50800" wrap="square" tIns="50800">
            <a:noAutofit/>
          </a:bodyPr>
          <a:lstStyle/>
          <a:p>
            <a:pPr indent="0" lvl="0" marL="0" marR="0" rtl="0" algn="l">
              <a:lnSpc>
                <a:spcPct val="210526"/>
              </a:lnSpc>
              <a:spcBef>
                <a:spcPts val="0"/>
              </a:spcBef>
              <a:spcAft>
                <a:spcPts val="0"/>
              </a:spcAft>
              <a:buClr>
                <a:srgbClr val="000000"/>
              </a:buClr>
              <a:buSzPts val="1900"/>
              <a:buFont typeface="Poppins"/>
              <a:buNone/>
            </a:pPr>
            <a:r>
              <a:rPr b="0" i="0" lang="en-US" sz="1900" u="none" cap="none" strike="noStrike">
                <a:solidFill>
                  <a:srgbClr val="000000"/>
                </a:solidFill>
                <a:latin typeface="Poppins"/>
                <a:ea typeface="Poppins"/>
                <a:cs typeface="Poppins"/>
                <a:sym typeface="Poppins"/>
              </a:rPr>
              <a:t>Chief Marketing Officer</a:t>
            </a:r>
            <a:endParaRPr/>
          </a:p>
        </p:txBody>
      </p:sp>
      <p:sp>
        <p:nvSpPr>
          <p:cNvPr id="213" name="Google Shape;213;p30"/>
          <p:cNvSpPr txBox="1"/>
          <p:nvPr/>
        </p:nvSpPr>
        <p:spPr>
          <a:xfrm>
            <a:off x="17441294" y="9427211"/>
            <a:ext cx="2656333" cy="754378"/>
          </a:xfrm>
          <a:prstGeom prst="rect">
            <a:avLst/>
          </a:prstGeom>
          <a:noFill/>
          <a:ln>
            <a:noFill/>
          </a:ln>
        </p:spPr>
        <p:txBody>
          <a:bodyPr anchorCtr="0" anchor="ctr" bIns="50800" lIns="50800" spcFirstLastPara="1" rIns="50800" wrap="square" tIns="50800">
            <a:noAutofit/>
          </a:bodyPr>
          <a:lstStyle/>
          <a:p>
            <a:pPr indent="0" lvl="0" marL="0" marR="0" rtl="0" algn="l">
              <a:lnSpc>
                <a:spcPct val="169444"/>
              </a:lnSpc>
              <a:spcBef>
                <a:spcPts val="0"/>
              </a:spcBef>
              <a:spcAft>
                <a:spcPts val="0"/>
              </a:spcAft>
              <a:buClr>
                <a:srgbClr val="3EABB8"/>
              </a:buClr>
              <a:buSzPts val="3600"/>
              <a:buFont typeface="Poppins SemiBold"/>
              <a:buNone/>
            </a:pPr>
            <a:r>
              <a:rPr b="0" i="0" lang="en-US" sz="3600" u="none" cap="none" strike="noStrike">
                <a:solidFill>
                  <a:srgbClr val="3EABB8"/>
                </a:solidFill>
                <a:latin typeface="Poppins SemiBold"/>
                <a:ea typeface="Poppins SemiBold"/>
                <a:cs typeface="Poppins SemiBold"/>
                <a:sym typeface="Poppins SemiBold"/>
              </a:rPr>
              <a:t>Jerry Black</a:t>
            </a:r>
            <a:endParaRPr/>
          </a:p>
        </p:txBody>
      </p:sp>
      <p:sp>
        <p:nvSpPr>
          <p:cNvPr id="214" name="Google Shape;214;p30"/>
          <p:cNvSpPr txBox="1"/>
          <p:nvPr/>
        </p:nvSpPr>
        <p:spPr>
          <a:xfrm>
            <a:off x="17728166" y="10191115"/>
            <a:ext cx="2082586" cy="445770"/>
          </a:xfrm>
          <a:prstGeom prst="rect">
            <a:avLst/>
          </a:prstGeom>
          <a:noFill/>
          <a:ln>
            <a:noFill/>
          </a:ln>
        </p:spPr>
        <p:txBody>
          <a:bodyPr anchorCtr="0" anchor="ctr" bIns="50800" lIns="50800" spcFirstLastPara="1" rIns="50800" wrap="square" tIns="50800">
            <a:noAutofit/>
          </a:bodyPr>
          <a:lstStyle/>
          <a:p>
            <a:pPr indent="0" lvl="0" marL="0" marR="0" rtl="0" algn="l">
              <a:lnSpc>
                <a:spcPct val="210526"/>
              </a:lnSpc>
              <a:spcBef>
                <a:spcPts val="0"/>
              </a:spcBef>
              <a:spcAft>
                <a:spcPts val="0"/>
              </a:spcAft>
              <a:buClr>
                <a:srgbClr val="000000"/>
              </a:buClr>
              <a:buSzPts val="1900"/>
              <a:buFont typeface="Poppins"/>
              <a:buNone/>
            </a:pPr>
            <a:r>
              <a:rPr b="0" i="0" lang="en-US" sz="1900" u="none" cap="none" strike="noStrike">
                <a:solidFill>
                  <a:srgbClr val="000000"/>
                </a:solidFill>
                <a:latin typeface="Poppins"/>
                <a:ea typeface="Poppins"/>
                <a:cs typeface="Poppins"/>
                <a:sym typeface="Poppins"/>
              </a:rPr>
              <a:t>Tech Consultant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Google Shape;219;p31"/>
          <p:cNvSpPr txBox="1"/>
          <p:nvPr/>
        </p:nvSpPr>
        <p:spPr>
          <a:xfrm>
            <a:off x="7030084" y="4191003"/>
            <a:ext cx="10323831" cy="1879594"/>
          </a:xfrm>
          <a:prstGeom prst="rect">
            <a:avLst/>
          </a:prstGeom>
          <a:noFill/>
          <a:ln>
            <a:noFill/>
          </a:ln>
        </p:spPr>
        <p:txBody>
          <a:bodyPr anchorCtr="0" anchor="ctr" bIns="50800" lIns="50800" spcFirstLastPara="1" rIns="50800" wrap="square" tIns="50800">
            <a:noAutofit/>
          </a:bodyPr>
          <a:lstStyle/>
          <a:p>
            <a:pPr indent="0" lvl="0" marL="0" marR="0" rtl="0" algn="ctr">
              <a:lnSpc>
                <a:spcPct val="138000"/>
              </a:lnSpc>
              <a:spcBef>
                <a:spcPts val="0"/>
              </a:spcBef>
              <a:spcAft>
                <a:spcPts val="0"/>
              </a:spcAft>
              <a:buClr>
                <a:srgbClr val="000000"/>
              </a:buClr>
              <a:buSzPts val="10000"/>
              <a:buFont typeface="Poppins SemiBold"/>
              <a:buNone/>
            </a:pPr>
            <a:r>
              <a:rPr b="0" i="0" lang="en-US" sz="10000" u="none" cap="none" strike="noStrike">
                <a:solidFill>
                  <a:srgbClr val="000000"/>
                </a:solidFill>
                <a:latin typeface="Poppins SemiBold"/>
                <a:ea typeface="Poppins SemiBold"/>
                <a:cs typeface="Poppins SemiBold"/>
                <a:sym typeface="Poppins SemiBold"/>
              </a:rPr>
              <a:t>THANK YOU!</a:t>
            </a:r>
            <a:endParaRPr/>
          </a:p>
        </p:txBody>
      </p:sp>
      <p:sp>
        <p:nvSpPr>
          <p:cNvPr id="220" name="Google Shape;220;p31"/>
          <p:cNvSpPr txBox="1"/>
          <p:nvPr/>
        </p:nvSpPr>
        <p:spPr>
          <a:xfrm>
            <a:off x="7901330" y="11629390"/>
            <a:ext cx="8581340" cy="515620"/>
          </a:xfrm>
          <a:prstGeom prst="rect">
            <a:avLst/>
          </a:prstGeom>
          <a:noFill/>
          <a:ln>
            <a:noFill/>
          </a:ln>
        </p:spPr>
        <p:txBody>
          <a:bodyPr anchorCtr="0" anchor="t" bIns="50800" lIns="50800" spcFirstLastPara="1" rIns="50800" wrap="square" tIns="50800">
            <a:noAutofit/>
          </a:bodyPr>
          <a:lstStyle/>
          <a:p>
            <a:pPr indent="0" lvl="0" marL="0" marR="0" rtl="0" algn="ctr">
              <a:lnSpc>
                <a:spcPct val="191666"/>
              </a:lnSpc>
              <a:spcBef>
                <a:spcPts val="0"/>
              </a:spcBef>
              <a:spcAft>
                <a:spcPts val="0"/>
              </a:spcAft>
              <a:buClr>
                <a:srgbClr val="000000"/>
              </a:buClr>
              <a:buSzPts val="2400"/>
              <a:buFont typeface="Poppins Light"/>
              <a:buNone/>
            </a:pPr>
            <a:r>
              <a:rPr b="0" i="0" lang="en-US" sz="2400" u="none" cap="none" strike="noStrike">
                <a:solidFill>
                  <a:srgbClr val="000000"/>
                </a:solidFill>
                <a:latin typeface="Poppins Light"/>
                <a:ea typeface="Poppins Light"/>
                <a:cs typeface="Poppins Light"/>
                <a:sym typeface="Poppins Light"/>
              </a:rPr>
              <a:t>(000) 111 2222 | dm@primesolutions.com</a:t>
            </a:r>
            <a:endParaRPr/>
          </a:p>
        </p:txBody>
      </p:sp>
      <p:pic>
        <p:nvPicPr>
          <p:cNvPr descr="pasted-image.pdf" id="221" name="Google Shape;221;p31"/>
          <p:cNvPicPr preferRelativeResize="0"/>
          <p:nvPr/>
        </p:nvPicPr>
        <p:blipFill rotWithShape="1">
          <a:blip r:embed="rId3">
            <a:alphaModFix/>
          </a:blip>
          <a:srcRect b="0" l="0" r="0" t="0"/>
          <a:stretch/>
        </p:blipFill>
        <p:spPr>
          <a:xfrm>
            <a:off x="10529093" y="8056820"/>
            <a:ext cx="3325814" cy="2157426"/>
          </a:xfrm>
          <a:prstGeom prst="rect">
            <a:avLst/>
          </a:prstGeom>
          <a:noFill/>
          <a:ln>
            <a:noFill/>
          </a:ln>
        </p:spPr>
      </p:pic>
      <p:sp>
        <p:nvSpPr>
          <p:cNvPr id="222" name="Google Shape;222;p31"/>
          <p:cNvSpPr txBox="1"/>
          <p:nvPr/>
        </p:nvSpPr>
        <p:spPr>
          <a:xfrm>
            <a:off x="9763658" y="10623582"/>
            <a:ext cx="4856684" cy="515619"/>
          </a:xfrm>
          <a:prstGeom prst="rect">
            <a:avLst/>
          </a:prstGeom>
          <a:noFill/>
          <a:ln>
            <a:noFill/>
          </a:ln>
        </p:spPr>
        <p:txBody>
          <a:bodyPr anchorCtr="0" anchor="ctr" bIns="50800" lIns="50800" spcFirstLastPara="1" rIns="50800" wrap="square" tIns="50800">
            <a:noAutofit/>
          </a:bodyPr>
          <a:lstStyle/>
          <a:p>
            <a:pPr indent="0" lvl="0" marL="0" marR="0" rtl="0" algn="ctr">
              <a:lnSpc>
                <a:spcPct val="191666"/>
              </a:lnSpc>
              <a:spcBef>
                <a:spcPts val="0"/>
              </a:spcBef>
              <a:spcAft>
                <a:spcPts val="0"/>
              </a:spcAft>
              <a:buClr>
                <a:srgbClr val="000000"/>
              </a:buClr>
              <a:buSzPts val="2400"/>
              <a:buFont typeface="Poppins Medium"/>
              <a:buNone/>
            </a:pPr>
            <a:r>
              <a:rPr b="0" i="0" lang="en-US" sz="2400" u="none" cap="none" strike="noStrike">
                <a:solidFill>
                  <a:srgbClr val="000000"/>
                </a:solidFill>
                <a:latin typeface="Poppins Medium"/>
                <a:ea typeface="Poppins Medium"/>
                <a:cs typeface="Poppins Medium"/>
                <a:sym typeface="Poppins Medium"/>
              </a:rPr>
              <a:t>PRIME SOLUTIONS AGENCY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Google Shape;66;p15"/>
          <p:cNvSpPr/>
          <p:nvPr/>
        </p:nvSpPr>
        <p:spPr>
          <a:xfrm>
            <a:off x="-16934" y="512"/>
            <a:ext cx="24417867" cy="13714976"/>
          </a:xfrm>
          <a:prstGeom prst="rect">
            <a:avLst/>
          </a:prstGeom>
          <a:solidFill>
            <a:srgbClr val="3EABB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pasted-image.pdf" id="67" name="Google Shape;67;p15"/>
          <p:cNvPicPr preferRelativeResize="0"/>
          <p:nvPr/>
        </p:nvPicPr>
        <p:blipFill rotWithShape="1">
          <a:blip r:embed="rId3">
            <a:alphaModFix/>
          </a:blip>
          <a:srcRect b="0" l="0" r="0" t="0"/>
          <a:stretch/>
        </p:blipFill>
        <p:spPr>
          <a:xfrm>
            <a:off x="9081355" y="3772687"/>
            <a:ext cx="5459290" cy="3541393"/>
          </a:xfrm>
          <a:prstGeom prst="rect">
            <a:avLst/>
          </a:prstGeom>
          <a:noFill/>
          <a:ln>
            <a:noFill/>
          </a:ln>
        </p:spPr>
      </p:pic>
      <p:sp>
        <p:nvSpPr>
          <p:cNvPr id="68" name="Google Shape;68;p15"/>
          <p:cNvSpPr txBox="1"/>
          <p:nvPr/>
        </p:nvSpPr>
        <p:spPr>
          <a:xfrm>
            <a:off x="8959062" y="7913403"/>
            <a:ext cx="7227900" cy="754500"/>
          </a:xfrm>
          <a:prstGeom prst="rect">
            <a:avLst/>
          </a:prstGeom>
          <a:noFill/>
          <a:ln>
            <a:noFill/>
          </a:ln>
        </p:spPr>
        <p:txBody>
          <a:bodyPr anchorCtr="0" anchor="ctr" bIns="50800" lIns="50800" spcFirstLastPara="1" rIns="50800" wrap="square" tIns="50800">
            <a:noAutofit/>
          </a:bodyPr>
          <a:lstStyle/>
          <a:p>
            <a:pPr indent="0" lvl="0" marL="0" marR="0" rtl="0" algn="l">
              <a:lnSpc>
                <a:spcPct val="169444"/>
              </a:lnSpc>
              <a:spcBef>
                <a:spcPts val="0"/>
              </a:spcBef>
              <a:spcAft>
                <a:spcPts val="0"/>
              </a:spcAft>
              <a:buClr>
                <a:srgbClr val="FFFFFF"/>
              </a:buClr>
              <a:buSzPts val="3600"/>
              <a:buFont typeface="Poppins Medium"/>
              <a:buNone/>
            </a:pPr>
            <a:r>
              <a:rPr b="0" i="0" lang="en-US" sz="3600" u="none" cap="none" strike="noStrike">
                <a:solidFill>
                  <a:srgbClr val="FFFFFF"/>
                </a:solidFill>
                <a:latin typeface="Poppins Medium"/>
                <a:ea typeface="Poppins Medium"/>
                <a:cs typeface="Poppins Medium"/>
                <a:sym typeface="Poppins Medium"/>
              </a:rPr>
              <a:t>PRIME SOLUTIONS AGENCY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 name="Shape 72"/>
        <p:cNvGrpSpPr/>
        <p:nvPr/>
      </p:nvGrpSpPr>
      <p:grpSpPr>
        <a:xfrm>
          <a:off x="0" y="0"/>
          <a:ext cx="0" cy="0"/>
          <a:chOff x="0" y="0"/>
          <a:chExt cx="0" cy="0"/>
        </a:xfrm>
      </p:grpSpPr>
      <p:sp>
        <p:nvSpPr>
          <p:cNvPr id="73" name="Google Shape;73;p16"/>
          <p:cNvSpPr txBox="1"/>
          <p:nvPr>
            <p:ph type="title"/>
          </p:nvPr>
        </p:nvSpPr>
        <p:spPr>
          <a:xfrm>
            <a:off x="1549399" y="965200"/>
            <a:ext cx="6379200" cy="2286000"/>
          </a:xfrm>
          <a:prstGeom prst="rect">
            <a:avLst/>
          </a:prstGeom>
          <a:noFill/>
          <a:ln>
            <a:noFill/>
          </a:ln>
        </p:spPr>
        <p:txBody>
          <a:bodyPr anchorCtr="0" anchor="ctr" bIns="50800" lIns="50800" spcFirstLastPara="1" rIns="50800" wrap="square" tIns="50800">
            <a:noAutofit/>
          </a:bodyPr>
          <a:lstStyle/>
          <a:p>
            <a:pPr indent="0" lvl="0" marL="0" rtl="0" algn="l">
              <a:lnSpc>
                <a:spcPct val="200000"/>
              </a:lnSpc>
              <a:spcBef>
                <a:spcPts val="0"/>
              </a:spcBef>
              <a:spcAft>
                <a:spcPts val="0"/>
              </a:spcAft>
              <a:buClr>
                <a:srgbClr val="000000"/>
              </a:buClr>
              <a:buSzPts val="6750"/>
              <a:buFont typeface="Poppins SemiBold"/>
              <a:buNone/>
            </a:pPr>
            <a:r>
              <a:rPr lang="en-US" sz="6750">
                <a:latin typeface="Poppins SemiBold"/>
                <a:ea typeface="Poppins SemiBold"/>
                <a:cs typeface="Poppins SemiBold"/>
                <a:sym typeface="Poppins SemiBold"/>
              </a:rPr>
              <a:t>AGENDA</a:t>
            </a:r>
            <a:endParaRPr/>
          </a:p>
        </p:txBody>
      </p:sp>
      <p:sp>
        <p:nvSpPr>
          <p:cNvPr id="74" name="Google Shape;74;p16"/>
          <p:cNvSpPr txBox="1"/>
          <p:nvPr/>
        </p:nvSpPr>
        <p:spPr>
          <a:xfrm>
            <a:off x="3447056" y="4121627"/>
            <a:ext cx="16105496" cy="1235455"/>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1800"/>
              <a:buFont typeface="Poppins"/>
              <a:buNone/>
            </a:pPr>
            <a:r>
              <a:rPr b="0" i="0" lang="en-US" sz="1800" u="none" cap="none" strike="noStrike">
                <a:solidFill>
                  <a:srgbClr val="000000"/>
                </a:solidFill>
                <a:latin typeface="Poppins"/>
                <a:ea typeface="Poppins"/>
                <a:cs typeface="Poppins"/>
                <a:sym typeface="Poppins"/>
              </a:rPr>
              <a:t>This one day sale will be held at the Downtown Showroom on February 14, 2021 from 10am to 6pm. Tickets start at $39.99 each and will entitle attendees to an 80% discount on purchases worth $2000 and above. The profits will be used to improve and upgrade Prime Solutions Agency’s facilities, system and technical capabilities.</a:t>
            </a:r>
            <a:endParaRPr/>
          </a:p>
        </p:txBody>
      </p:sp>
      <p:sp>
        <p:nvSpPr>
          <p:cNvPr id="75" name="Google Shape;75;p16"/>
          <p:cNvSpPr txBox="1"/>
          <p:nvPr/>
        </p:nvSpPr>
        <p:spPr>
          <a:xfrm>
            <a:off x="3408956" y="3349018"/>
            <a:ext cx="7560300" cy="754500"/>
          </a:xfrm>
          <a:prstGeom prst="rect">
            <a:avLst/>
          </a:prstGeom>
          <a:noFill/>
          <a:ln>
            <a:noFill/>
          </a:ln>
        </p:spPr>
        <p:txBody>
          <a:bodyPr anchorCtr="0" anchor="t" bIns="50800" lIns="50800" spcFirstLastPara="1" rIns="50800" wrap="square" tIns="50800">
            <a:noAutofit/>
          </a:bodyPr>
          <a:lstStyle/>
          <a:p>
            <a:pPr indent="0" lvl="0" marL="0" marR="0" rtl="0" algn="l">
              <a:lnSpc>
                <a:spcPct val="300000"/>
              </a:lnSpc>
              <a:spcBef>
                <a:spcPts val="0"/>
              </a:spcBef>
              <a:spcAft>
                <a:spcPts val="0"/>
              </a:spcAft>
              <a:buClr>
                <a:srgbClr val="3EABB8"/>
              </a:buClr>
              <a:buSzPts val="3600"/>
              <a:buFont typeface="Poppins SemiBold"/>
              <a:buNone/>
            </a:pPr>
            <a:r>
              <a:rPr b="0" i="0" lang="en-US" sz="3600" u="none" cap="none" strike="noStrike">
                <a:solidFill>
                  <a:srgbClr val="3EABB8"/>
                </a:solidFill>
                <a:latin typeface="Poppins SemiBold"/>
                <a:ea typeface="Poppins SemiBold"/>
                <a:cs typeface="Poppins SemiBold"/>
                <a:sym typeface="Poppins SemiBold"/>
              </a:rPr>
              <a:t>DIGITAL CRAZE</a:t>
            </a:r>
            <a:endParaRPr/>
          </a:p>
        </p:txBody>
      </p:sp>
      <p:sp>
        <p:nvSpPr>
          <p:cNvPr id="76" name="Google Shape;76;p16"/>
          <p:cNvSpPr txBox="1"/>
          <p:nvPr/>
        </p:nvSpPr>
        <p:spPr>
          <a:xfrm>
            <a:off x="3454254" y="6895067"/>
            <a:ext cx="16141901" cy="1235455"/>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1800"/>
              <a:buFont typeface="Poppins"/>
              <a:buNone/>
            </a:pPr>
            <a:r>
              <a:rPr b="0" i="0" lang="en-US" sz="1800" u="none" cap="none" strike="noStrike">
                <a:solidFill>
                  <a:srgbClr val="000000"/>
                </a:solidFill>
                <a:latin typeface="Poppins"/>
                <a:ea typeface="Poppins"/>
                <a:cs typeface="Poppins"/>
                <a:sym typeface="Poppins"/>
              </a:rPr>
              <a:t>This techno 80’s inspired party will be held at the Downtown Arena on May 29, 2022 from 9pm to 3am. Tickets start at $45 each with a free party kit, unlimited beer and a 30% discount on all products. 90% of profits will be donated to the Miami victims of hurricane Katrina. The remaining profits will be utilized for Prime Solutions Agency’s system and office improvement.</a:t>
            </a:r>
            <a:endParaRPr/>
          </a:p>
        </p:txBody>
      </p:sp>
      <p:sp>
        <p:nvSpPr>
          <p:cNvPr id="77" name="Google Shape;77;p16"/>
          <p:cNvSpPr txBox="1"/>
          <p:nvPr/>
        </p:nvSpPr>
        <p:spPr>
          <a:xfrm>
            <a:off x="3434357" y="6133734"/>
            <a:ext cx="7560300" cy="754500"/>
          </a:xfrm>
          <a:prstGeom prst="rect">
            <a:avLst/>
          </a:prstGeom>
          <a:noFill/>
          <a:ln>
            <a:noFill/>
          </a:ln>
        </p:spPr>
        <p:txBody>
          <a:bodyPr anchorCtr="0" anchor="t" bIns="50800" lIns="50800" spcFirstLastPara="1" rIns="50800" wrap="square" tIns="50800">
            <a:noAutofit/>
          </a:bodyPr>
          <a:lstStyle/>
          <a:p>
            <a:pPr indent="0" lvl="0" marL="0" marR="0" rtl="0" algn="l">
              <a:lnSpc>
                <a:spcPct val="300000"/>
              </a:lnSpc>
              <a:spcBef>
                <a:spcPts val="0"/>
              </a:spcBef>
              <a:spcAft>
                <a:spcPts val="0"/>
              </a:spcAft>
              <a:buClr>
                <a:srgbClr val="3EABB8"/>
              </a:buClr>
              <a:buSzPts val="3600"/>
              <a:buFont typeface="Poppins SemiBold"/>
              <a:buNone/>
            </a:pPr>
            <a:r>
              <a:rPr b="0" i="0" lang="en-US" sz="3600" u="none" cap="none" strike="noStrike">
                <a:solidFill>
                  <a:srgbClr val="3EABB8"/>
                </a:solidFill>
                <a:latin typeface="Poppins SemiBold"/>
                <a:ea typeface="Poppins SemiBold"/>
                <a:cs typeface="Poppins SemiBold"/>
                <a:sym typeface="Poppins SemiBold"/>
              </a:rPr>
              <a:t>TECHNOTRONIC ELECTRIC</a:t>
            </a:r>
            <a:endParaRPr/>
          </a:p>
        </p:txBody>
      </p:sp>
      <p:sp>
        <p:nvSpPr>
          <p:cNvPr id="78" name="Google Shape;78;p16"/>
          <p:cNvSpPr txBox="1"/>
          <p:nvPr/>
        </p:nvSpPr>
        <p:spPr>
          <a:xfrm>
            <a:off x="3434356" y="9522951"/>
            <a:ext cx="15086100" cy="2595600"/>
          </a:xfrm>
          <a:prstGeom prst="rect">
            <a:avLst/>
          </a:prstGeom>
          <a:noFill/>
          <a:ln>
            <a:noFill/>
          </a:ln>
        </p:spPr>
        <p:txBody>
          <a:bodyPr anchorCtr="0" anchor="ctr" bIns="50800" lIns="50800" spcFirstLastPara="1" rIns="50800" wrap="square" tIns="50800">
            <a:noAutofit/>
          </a:bodyPr>
          <a:lstStyle/>
          <a:p>
            <a:pPr indent="0" lvl="0" marL="0" marR="0" rtl="0" algn="just">
              <a:lnSpc>
                <a:spcPct val="150000"/>
              </a:lnSpc>
              <a:spcBef>
                <a:spcPts val="0"/>
              </a:spcBef>
              <a:spcAft>
                <a:spcPts val="0"/>
              </a:spcAft>
              <a:buClr>
                <a:srgbClr val="000000"/>
              </a:buClr>
              <a:buSzPts val="1800"/>
              <a:buFont typeface="Poppins"/>
              <a:buNone/>
            </a:pPr>
            <a:r>
              <a:rPr b="0" i="0" lang="en-US" sz="1800" u="none" cap="none" strike="noStrike">
                <a:solidFill>
                  <a:srgbClr val="000000"/>
                </a:solidFill>
                <a:latin typeface="Poppins"/>
                <a:ea typeface="Poppins"/>
                <a:cs typeface="Poppins"/>
                <a:sym typeface="Poppins"/>
              </a:rPr>
              <a:t>Members of the Board will be having their meeting every 2 months at the Downtown Hall starting on September 23, 2022 from 12 pm to 5 pm. </a:t>
            </a:r>
            <a:endParaRPr/>
          </a:p>
          <a:p>
            <a:pPr indent="0" lvl="0" marL="0" marR="0" rtl="0" algn="just">
              <a:lnSpc>
                <a:spcPct val="150000"/>
              </a:lnSpc>
              <a:spcBef>
                <a:spcPts val="0"/>
              </a:spcBef>
              <a:spcAft>
                <a:spcPts val="0"/>
              </a:spcAft>
              <a:buClr>
                <a:srgbClr val="000000"/>
              </a:buClr>
              <a:buSzPts val="1800"/>
              <a:buFont typeface="Poppins"/>
              <a:buNone/>
            </a:pPr>
            <a:r>
              <a:rPr b="0" i="0" lang="en-US" sz="1800" u="none" cap="none" strike="noStrike">
                <a:solidFill>
                  <a:srgbClr val="000000"/>
                </a:solidFill>
                <a:latin typeface="Poppins"/>
                <a:ea typeface="Poppins"/>
                <a:cs typeface="Poppins"/>
                <a:sym typeface="Poppins"/>
              </a:rPr>
              <a:t>This meeting will discuss the following: </a:t>
            </a:r>
            <a:endParaRPr/>
          </a:p>
          <a:p>
            <a:pPr indent="0" lvl="0" marL="0" marR="0" rtl="0" algn="just">
              <a:lnSpc>
                <a:spcPct val="150000"/>
              </a:lnSpc>
              <a:spcBef>
                <a:spcPts val="0"/>
              </a:spcBef>
              <a:spcAft>
                <a:spcPts val="0"/>
              </a:spcAft>
              <a:buClr>
                <a:srgbClr val="000000"/>
              </a:buClr>
              <a:buSzPts val="1800"/>
              <a:buFont typeface="Poppins"/>
              <a:buNone/>
            </a:pPr>
            <a:r>
              <a:rPr b="0" i="0" lang="en-US" sz="1800" u="none" cap="none" strike="noStrike">
                <a:solidFill>
                  <a:srgbClr val="000000"/>
                </a:solidFill>
                <a:latin typeface="Poppins"/>
                <a:ea typeface="Poppins"/>
                <a:cs typeface="Poppins"/>
                <a:sym typeface="Poppins"/>
              </a:rPr>
              <a:t>-Prime Solutions Agency stocks improvement</a:t>
            </a:r>
            <a:endParaRPr/>
          </a:p>
          <a:p>
            <a:pPr indent="0" lvl="0" marL="0" marR="0" rtl="0" algn="just">
              <a:lnSpc>
                <a:spcPct val="150000"/>
              </a:lnSpc>
              <a:spcBef>
                <a:spcPts val="0"/>
              </a:spcBef>
              <a:spcAft>
                <a:spcPts val="0"/>
              </a:spcAft>
              <a:buClr>
                <a:srgbClr val="000000"/>
              </a:buClr>
              <a:buSzPts val="1800"/>
              <a:buFont typeface="Poppins"/>
              <a:buNone/>
            </a:pPr>
            <a:r>
              <a:rPr b="0" i="0" lang="en-US" sz="1800" u="none" cap="none" strike="noStrike">
                <a:solidFill>
                  <a:srgbClr val="000000"/>
                </a:solidFill>
                <a:latin typeface="Poppins"/>
                <a:ea typeface="Poppins"/>
                <a:cs typeface="Poppins"/>
                <a:sym typeface="Poppins"/>
              </a:rPr>
              <a:t>-facilities and systems upgrade</a:t>
            </a:r>
            <a:endParaRPr/>
          </a:p>
          <a:p>
            <a:pPr indent="0" lvl="0" marL="0" marR="0" rtl="0" algn="just">
              <a:lnSpc>
                <a:spcPct val="150000"/>
              </a:lnSpc>
              <a:spcBef>
                <a:spcPts val="0"/>
              </a:spcBef>
              <a:spcAft>
                <a:spcPts val="0"/>
              </a:spcAft>
              <a:buClr>
                <a:srgbClr val="000000"/>
              </a:buClr>
              <a:buSzPts val="1800"/>
              <a:buFont typeface="Poppins"/>
              <a:buNone/>
            </a:pPr>
            <a:r>
              <a:rPr b="0" i="0" lang="en-US" sz="1800" u="none" cap="none" strike="noStrike">
                <a:solidFill>
                  <a:srgbClr val="000000"/>
                </a:solidFill>
                <a:latin typeface="Poppins"/>
                <a:ea typeface="Poppins"/>
                <a:cs typeface="Poppins"/>
                <a:sym typeface="Poppins"/>
              </a:rPr>
              <a:t>-agency’s performance from January 01, 2019 to June 01, 2021.</a:t>
            </a:r>
            <a:endParaRPr/>
          </a:p>
        </p:txBody>
      </p:sp>
      <p:sp>
        <p:nvSpPr>
          <p:cNvPr id="79" name="Google Shape;79;p16"/>
          <p:cNvSpPr txBox="1"/>
          <p:nvPr/>
        </p:nvSpPr>
        <p:spPr>
          <a:xfrm>
            <a:off x="3408957" y="8881112"/>
            <a:ext cx="7560339" cy="487313"/>
          </a:xfrm>
          <a:prstGeom prst="rect">
            <a:avLst/>
          </a:prstGeom>
          <a:noFill/>
          <a:ln>
            <a:noFill/>
          </a:ln>
        </p:spPr>
        <p:txBody>
          <a:bodyPr anchorCtr="0" anchor="t" bIns="50800" lIns="50800" spcFirstLastPara="1" rIns="50800" wrap="square" tIns="50800">
            <a:noAutofit/>
          </a:bodyPr>
          <a:lstStyle/>
          <a:p>
            <a:pPr indent="0" lvl="0" marL="0" marR="0" rtl="0" algn="l">
              <a:lnSpc>
                <a:spcPct val="83333"/>
              </a:lnSpc>
              <a:spcBef>
                <a:spcPts val="0"/>
              </a:spcBef>
              <a:spcAft>
                <a:spcPts val="0"/>
              </a:spcAft>
              <a:buClr>
                <a:srgbClr val="3EABB8"/>
              </a:buClr>
              <a:buSzPts val="3600"/>
              <a:buFont typeface="Poppins SemiBold"/>
              <a:buNone/>
            </a:pPr>
            <a:r>
              <a:rPr b="0" i="0" lang="en-US" sz="3600" u="none" cap="none" strike="noStrike">
                <a:solidFill>
                  <a:srgbClr val="3EABB8"/>
                </a:solidFill>
                <a:latin typeface="Poppins SemiBold"/>
                <a:ea typeface="Poppins SemiBold"/>
                <a:cs typeface="Poppins SemiBold"/>
                <a:sym typeface="Poppins SemiBold"/>
              </a:rPr>
              <a:t>BI MONTHLY BOARD MEETING</a:t>
            </a:r>
            <a:endParaRPr/>
          </a:p>
        </p:txBody>
      </p:sp>
      <p:sp>
        <p:nvSpPr>
          <p:cNvPr id="80" name="Google Shape;80;p16"/>
          <p:cNvSpPr txBox="1"/>
          <p:nvPr/>
        </p:nvSpPr>
        <p:spPr>
          <a:xfrm>
            <a:off x="3503719" y="12282505"/>
            <a:ext cx="9759300" cy="421500"/>
          </a:xfrm>
          <a:prstGeom prst="rect">
            <a:avLst/>
          </a:prstGeom>
          <a:noFill/>
          <a:ln>
            <a:noFill/>
          </a:ln>
        </p:spPr>
        <p:txBody>
          <a:bodyPr anchorCtr="0" anchor="ctr"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a:buNone/>
            </a:pPr>
            <a:r>
              <a:rPr b="0" i="0" lang="en-US" sz="1800" u="none" cap="none" strike="noStrike">
                <a:solidFill>
                  <a:srgbClr val="000000"/>
                </a:solidFill>
                <a:latin typeface="Poppins"/>
                <a:ea typeface="Poppins"/>
                <a:cs typeface="Poppins"/>
                <a:sym typeface="Poppins"/>
              </a:rPr>
              <a:t>This meeting will serve to plan for the agency’s future plans to increase sustainability.</a:t>
            </a:r>
            <a:endParaRPr/>
          </a:p>
        </p:txBody>
      </p:sp>
      <p:sp>
        <p:nvSpPr>
          <p:cNvPr id="81" name="Google Shape;81;p16"/>
          <p:cNvSpPr/>
          <p:nvPr/>
        </p:nvSpPr>
        <p:spPr>
          <a:xfrm>
            <a:off x="1574006" y="2472779"/>
            <a:ext cx="4519500" cy="171000"/>
          </a:xfrm>
          <a:prstGeom prst="rect">
            <a:avLst/>
          </a:prstGeom>
          <a:solidFill>
            <a:srgbClr val="3EABB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2" name="Google Shape;82;p16"/>
          <p:cNvSpPr txBox="1"/>
          <p:nvPr/>
        </p:nvSpPr>
        <p:spPr>
          <a:xfrm>
            <a:off x="1799746" y="3180270"/>
            <a:ext cx="1213409" cy="138175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3EABB8"/>
              </a:buClr>
              <a:buSzPts val="7200"/>
              <a:buFont typeface="Poppins SemiBold"/>
              <a:buNone/>
            </a:pPr>
            <a:r>
              <a:rPr b="0" i="0" lang="en-US" sz="7200" u="none" cap="none" strike="noStrike">
                <a:solidFill>
                  <a:srgbClr val="3EABB8"/>
                </a:solidFill>
                <a:latin typeface="Poppins SemiBold"/>
                <a:ea typeface="Poppins SemiBold"/>
                <a:cs typeface="Poppins SemiBold"/>
                <a:sym typeface="Poppins SemiBold"/>
              </a:rPr>
              <a:t>01</a:t>
            </a:r>
            <a:endParaRPr/>
          </a:p>
        </p:txBody>
      </p:sp>
      <p:sp>
        <p:nvSpPr>
          <p:cNvPr id="83" name="Google Shape;83;p16"/>
          <p:cNvSpPr txBox="1"/>
          <p:nvPr/>
        </p:nvSpPr>
        <p:spPr>
          <a:xfrm>
            <a:off x="1801574" y="5900064"/>
            <a:ext cx="1209753" cy="138175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3EABB8"/>
              </a:buClr>
              <a:buSzPts val="7200"/>
              <a:buFont typeface="Poppins SemiBold"/>
              <a:buNone/>
            </a:pPr>
            <a:r>
              <a:rPr b="0" i="0" lang="en-US" sz="7200" u="none" cap="none" strike="noStrike">
                <a:solidFill>
                  <a:srgbClr val="3EABB8"/>
                </a:solidFill>
                <a:latin typeface="Poppins SemiBold"/>
                <a:ea typeface="Poppins SemiBold"/>
                <a:cs typeface="Poppins SemiBold"/>
                <a:sym typeface="Poppins SemiBold"/>
              </a:rPr>
              <a:t>02</a:t>
            </a:r>
            <a:endParaRPr/>
          </a:p>
        </p:txBody>
      </p:sp>
      <p:sp>
        <p:nvSpPr>
          <p:cNvPr id="84" name="Google Shape;84;p16"/>
          <p:cNvSpPr txBox="1"/>
          <p:nvPr/>
        </p:nvSpPr>
        <p:spPr>
          <a:xfrm>
            <a:off x="1826627" y="8538650"/>
            <a:ext cx="1582200" cy="13818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3EABB8"/>
              </a:buClr>
              <a:buSzPts val="7200"/>
              <a:buFont typeface="Poppins SemiBold"/>
              <a:buNone/>
            </a:pPr>
            <a:r>
              <a:rPr b="0" i="0" lang="en-US" sz="7200" u="none" cap="none" strike="noStrike">
                <a:solidFill>
                  <a:srgbClr val="3EABB8"/>
                </a:solidFill>
                <a:latin typeface="Poppins SemiBold"/>
                <a:ea typeface="Poppins SemiBold"/>
                <a:cs typeface="Poppins SemiBold"/>
                <a:sym typeface="Poppins SemiBold"/>
              </a:rPr>
              <a:t>03</a:t>
            </a:r>
            <a:endParaRPr/>
          </a:p>
        </p:txBody>
      </p:sp>
      <p:sp>
        <p:nvSpPr>
          <p:cNvPr id="85" name="Google Shape;85;p16"/>
          <p:cNvSpPr/>
          <p:nvPr/>
        </p:nvSpPr>
        <p:spPr>
          <a:xfrm>
            <a:off x="1592486" y="8396392"/>
            <a:ext cx="20631221" cy="28586"/>
          </a:xfrm>
          <a:prstGeom prst="rect">
            <a:avLst/>
          </a:prstGeom>
          <a:solidFill>
            <a:srgbClr val="3EABB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6" name="Google Shape;86;p16"/>
          <p:cNvSpPr/>
          <p:nvPr/>
        </p:nvSpPr>
        <p:spPr>
          <a:xfrm>
            <a:off x="1592486" y="5733303"/>
            <a:ext cx="20631221" cy="28586"/>
          </a:xfrm>
          <a:prstGeom prst="rect">
            <a:avLst/>
          </a:prstGeom>
          <a:solidFill>
            <a:srgbClr val="3EABB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sp>
        <p:nvSpPr>
          <p:cNvPr id="91" name="Google Shape;91;p17"/>
          <p:cNvSpPr txBox="1"/>
          <p:nvPr/>
        </p:nvSpPr>
        <p:spPr>
          <a:xfrm>
            <a:off x="10078772" y="4711552"/>
            <a:ext cx="11063579" cy="7699672"/>
          </a:xfrm>
          <a:prstGeom prst="rect">
            <a:avLst/>
          </a:prstGeom>
          <a:noFill/>
          <a:ln>
            <a:noFill/>
          </a:ln>
        </p:spPr>
        <p:txBody>
          <a:bodyPr anchorCtr="0" anchor="ctr" bIns="50800" lIns="50800" spcFirstLastPara="1" rIns="50800" wrap="square" tIns="50800">
            <a:noAutofit/>
          </a:bodyPr>
          <a:lstStyle/>
          <a:p>
            <a:pPr indent="0" lvl="0" marL="0" marR="0" rtl="0" algn="l">
              <a:lnSpc>
                <a:spcPct val="159090"/>
              </a:lnSpc>
              <a:spcBef>
                <a:spcPts val="0"/>
              </a:spcBef>
              <a:spcAft>
                <a:spcPts val="0"/>
              </a:spcAft>
              <a:buClr>
                <a:srgbClr val="000000"/>
              </a:buClr>
              <a:buSzPts val="2200"/>
              <a:buFont typeface="Poppins Light"/>
              <a:buNone/>
            </a:pPr>
            <a:r>
              <a:rPr b="0" i="0" lang="en-US" sz="2200" u="none" cap="none" strike="noStrike">
                <a:solidFill>
                  <a:srgbClr val="000000"/>
                </a:solidFill>
                <a:latin typeface="Poppins Light"/>
                <a:ea typeface="Poppins Light"/>
                <a:cs typeface="Poppins Light"/>
                <a:sym typeface="Poppins Light"/>
              </a:rPr>
              <a:t>I am Mason Williams and I welcome you to Prime Solutions Agency.</a:t>
            </a:r>
            <a:endParaRPr/>
          </a:p>
          <a:p>
            <a:pPr indent="0" lvl="0" marL="0" marR="0" rtl="0" algn="l">
              <a:lnSpc>
                <a:spcPct val="116666"/>
              </a:lnSpc>
              <a:spcBef>
                <a:spcPts val="0"/>
              </a:spcBef>
              <a:spcAft>
                <a:spcPts val="0"/>
              </a:spcAft>
              <a:buClr>
                <a:srgbClr val="000000"/>
              </a:buClr>
              <a:buSzPts val="3000"/>
              <a:buFont typeface="Poppins Light"/>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159090"/>
              </a:lnSpc>
              <a:spcBef>
                <a:spcPts val="0"/>
              </a:spcBef>
              <a:spcAft>
                <a:spcPts val="0"/>
              </a:spcAft>
              <a:buClr>
                <a:srgbClr val="000000"/>
              </a:buClr>
              <a:buSzPts val="2200"/>
              <a:buFont typeface="Poppins Light"/>
              <a:buNone/>
            </a:pPr>
            <a:r>
              <a:rPr b="0" i="0" lang="en-US" sz="2200" u="none" cap="none" strike="noStrike">
                <a:solidFill>
                  <a:srgbClr val="000000"/>
                </a:solidFill>
                <a:latin typeface="Poppins Light"/>
                <a:ea typeface="Poppins Light"/>
                <a:cs typeface="Poppins Light"/>
                <a:sym typeface="Poppins Light"/>
              </a:rPr>
              <a:t>This company is the fruit of all my struggles, pain and happiness in life. I am more than happy to introduce you the soon to be number 1 digital marketing agency in the country - Prime Solutions Agency.</a:t>
            </a:r>
            <a:endParaRPr/>
          </a:p>
          <a:p>
            <a:pPr indent="0" lvl="0" marL="0" marR="0" rtl="0" algn="l">
              <a:lnSpc>
                <a:spcPct val="116666"/>
              </a:lnSpc>
              <a:spcBef>
                <a:spcPts val="0"/>
              </a:spcBef>
              <a:spcAft>
                <a:spcPts val="0"/>
              </a:spcAft>
              <a:buClr>
                <a:srgbClr val="000000"/>
              </a:buClr>
              <a:buSzPts val="3000"/>
              <a:buFont typeface="Poppins Light"/>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159090"/>
              </a:lnSpc>
              <a:spcBef>
                <a:spcPts val="0"/>
              </a:spcBef>
              <a:spcAft>
                <a:spcPts val="0"/>
              </a:spcAft>
              <a:buClr>
                <a:srgbClr val="000000"/>
              </a:buClr>
              <a:buSzPts val="2200"/>
              <a:buFont typeface="Poppins Light"/>
              <a:buNone/>
            </a:pPr>
            <a:r>
              <a:rPr b="0" i="0" lang="en-US" sz="2200" u="none" cap="none" strike="noStrike">
                <a:solidFill>
                  <a:srgbClr val="000000"/>
                </a:solidFill>
                <a:latin typeface="Poppins Light"/>
                <a:ea typeface="Poppins Light"/>
                <a:cs typeface="Poppins Light"/>
                <a:sym typeface="Poppins Light"/>
              </a:rPr>
              <a:t>The previous years gave us a glimpse of what this agency can claim and achieve. Now, this year holds a lot more challenges and expectations awaiting us. I am grateful to announce the new improvement plans and carefully planned events for all of our clients.</a:t>
            </a:r>
            <a:endParaRPr/>
          </a:p>
          <a:p>
            <a:pPr indent="0" lvl="0" marL="0" marR="0" rtl="0" algn="l">
              <a:lnSpc>
                <a:spcPct val="116666"/>
              </a:lnSpc>
              <a:spcBef>
                <a:spcPts val="0"/>
              </a:spcBef>
              <a:spcAft>
                <a:spcPts val="0"/>
              </a:spcAft>
              <a:buClr>
                <a:srgbClr val="000000"/>
              </a:buClr>
              <a:buSzPts val="3000"/>
              <a:buFont typeface="Poppins Light"/>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159090"/>
              </a:lnSpc>
              <a:spcBef>
                <a:spcPts val="0"/>
              </a:spcBef>
              <a:spcAft>
                <a:spcPts val="0"/>
              </a:spcAft>
              <a:buClr>
                <a:srgbClr val="000000"/>
              </a:buClr>
              <a:buSzPts val="2200"/>
              <a:buFont typeface="Poppins Light"/>
              <a:buNone/>
            </a:pPr>
            <a:r>
              <a:rPr b="0" i="0" lang="en-US" sz="2200" u="none" cap="none" strike="noStrike">
                <a:solidFill>
                  <a:srgbClr val="000000"/>
                </a:solidFill>
                <a:latin typeface="Poppins Light"/>
                <a:ea typeface="Poppins Light"/>
                <a:cs typeface="Poppins Light"/>
                <a:sym typeface="Poppins Light"/>
              </a:rPr>
              <a:t>As a thanks to our loyal clients, we developed and organized events that would give them access to the best that we as a company have to offer. These events will provide them with amazing prices, discounts and gift coupons.</a:t>
            </a:r>
            <a:endParaRPr/>
          </a:p>
          <a:p>
            <a:pPr indent="0" lvl="0" marL="0" marR="0" rtl="0" algn="l">
              <a:lnSpc>
                <a:spcPct val="116666"/>
              </a:lnSpc>
              <a:spcBef>
                <a:spcPts val="0"/>
              </a:spcBef>
              <a:spcAft>
                <a:spcPts val="0"/>
              </a:spcAft>
              <a:buClr>
                <a:srgbClr val="000000"/>
              </a:buClr>
              <a:buSzPts val="3000"/>
              <a:buFont typeface="Poppins Light"/>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159090"/>
              </a:lnSpc>
              <a:spcBef>
                <a:spcPts val="0"/>
              </a:spcBef>
              <a:spcAft>
                <a:spcPts val="0"/>
              </a:spcAft>
              <a:buClr>
                <a:srgbClr val="000000"/>
              </a:buClr>
              <a:buSzPts val="2200"/>
              <a:buFont typeface="Poppins Light"/>
              <a:buNone/>
            </a:pPr>
            <a:r>
              <a:rPr b="0" i="0" lang="en-US" sz="2200" u="none" cap="none" strike="noStrike">
                <a:solidFill>
                  <a:srgbClr val="000000"/>
                </a:solidFill>
                <a:latin typeface="Poppins Light"/>
                <a:ea typeface="Poppins Light"/>
                <a:cs typeface="Poppins Light"/>
                <a:sym typeface="Poppins Light"/>
              </a:rPr>
              <a:t>I believe that Prime Solutions Agency will continue to strive further towards development and success in the digital marketing industry.</a:t>
            </a:r>
            <a:endParaRPr/>
          </a:p>
        </p:txBody>
      </p:sp>
      <p:sp>
        <p:nvSpPr>
          <p:cNvPr id="92" name="Google Shape;92;p17"/>
          <p:cNvSpPr txBox="1"/>
          <p:nvPr/>
        </p:nvSpPr>
        <p:spPr>
          <a:xfrm>
            <a:off x="10044906" y="2976845"/>
            <a:ext cx="7560339" cy="754378"/>
          </a:xfrm>
          <a:prstGeom prst="rect">
            <a:avLst/>
          </a:prstGeom>
          <a:noFill/>
          <a:ln>
            <a:noFill/>
          </a:ln>
        </p:spPr>
        <p:txBody>
          <a:bodyPr anchorCtr="0" anchor="t" bIns="50800" lIns="50800" spcFirstLastPara="1" rIns="50800" wrap="square" tIns="50800">
            <a:noAutofit/>
          </a:bodyPr>
          <a:lstStyle/>
          <a:p>
            <a:pPr indent="0" lvl="0" marL="0" marR="0" rtl="0" algn="l">
              <a:lnSpc>
                <a:spcPct val="300000"/>
              </a:lnSpc>
              <a:spcBef>
                <a:spcPts val="0"/>
              </a:spcBef>
              <a:spcAft>
                <a:spcPts val="0"/>
              </a:spcAft>
              <a:buClr>
                <a:srgbClr val="000000"/>
              </a:buClr>
              <a:buSzPts val="3600"/>
              <a:buFont typeface="Poppins SemiBold"/>
              <a:buNone/>
            </a:pPr>
            <a:r>
              <a:rPr b="0" i="0" lang="en-US" sz="3600" u="none" cap="none" strike="noStrike">
                <a:solidFill>
                  <a:srgbClr val="000000"/>
                </a:solidFill>
                <a:latin typeface="Poppins SemiBold"/>
                <a:ea typeface="Poppins SemiBold"/>
                <a:cs typeface="Poppins SemiBold"/>
                <a:sym typeface="Poppins SemiBold"/>
              </a:rPr>
              <a:t>Founder &amp; CEO</a:t>
            </a:r>
            <a:endParaRPr/>
          </a:p>
        </p:txBody>
      </p:sp>
      <p:pic>
        <p:nvPicPr>
          <p:cNvPr descr="adult-business-businessman-2182970.jpg" id="93" name="Google Shape;93;p17"/>
          <p:cNvPicPr preferRelativeResize="0"/>
          <p:nvPr/>
        </p:nvPicPr>
        <p:blipFill rotWithShape="1">
          <a:blip r:embed="rId3">
            <a:alphaModFix/>
          </a:blip>
          <a:srcRect b="194" l="4032" r="0" t="194"/>
          <a:stretch/>
        </p:blipFill>
        <p:spPr>
          <a:xfrm>
            <a:off x="-25202" y="0"/>
            <a:ext cx="8809527" cy="13716001"/>
          </a:xfrm>
          <a:prstGeom prst="rect">
            <a:avLst/>
          </a:prstGeom>
          <a:noFill/>
          <a:ln>
            <a:noFill/>
          </a:ln>
        </p:spPr>
      </p:pic>
      <p:sp>
        <p:nvSpPr>
          <p:cNvPr id="94" name="Google Shape;94;p17"/>
          <p:cNvSpPr txBox="1"/>
          <p:nvPr/>
        </p:nvSpPr>
        <p:spPr>
          <a:xfrm>
            <a:off x="9981406" y="1153845"/>
            <a:ext cx="11588124" cy="1821174"/>
          </a:xfrm>
          <a:prstGeom prst="rect">
            <a:avLst/>
          </a:prstGeom>
          <a:noFill/>
          <a:ln>
            <a:noFill/>
          </a:ln>
        </p:spPr>
        <p:txBody>
          <a:bodyPr anchorCtr="0" anchor="ctr" bIns="50800" lIns="50800" spcFirstLastPara="1" rIns="50800" wrap="square" tIns="50800">
            <a:noAutofit/>
          </a:bodyPr>
          <a:lstStyle/>
          <a:p>
            <a:pPr indent="0" lvl="0" marL="0" marR="0" rtl="0" algn="l">
              <a:lnSpc>
                <a:spcPct val="187500"/>
              </a:lnSpc>
              <a:spcBef>
                <a:spcPts val="0"/>
              </a:spcBef>
              <a:spcAft>
                <a:spcPts val="0"/>
              </a:spcAft>
              <a:buClr>
                <a:srgbClr val="000000"/>
              </a:buClr>
              <a:buSzPts val="9600"/>
              <a:buFont typeface="Poppins SemiBold"/>
              <a:buNone/>
            </a:pPr>
            <a:r>
              <a:rPr b="0" i="0" lang="en-US" sz="9600" u="none" cap="none" strike="noStrike">
                <a:solidFill>
                  <a:srgbClr val="000000"/>
                </a:solidFill>
                <a:latin typeface="Poppins SemiBold"/>
                <a:ea typeface="Poppins SemiBold"/>
                <a:cs typeface="Poppins SemiBold"/>
                <a:sym typeface="Poppins SemiBold"/>
              </a:rPr>
              <a:t>Mason Williams</a:t>
            </a:r>
            <a:endParaRPr/>
          </a:p>
        </p:txBody>
      </p:sp>
      <p:sp>
        <p:nvSpPr>
          <p:cNvPr id="95" name="Google Shape;95;p17"/>
          <p:cNvSpPr/>
          <p:nvPr/>
        </p:nvSpPr>
        <p:spPr>
          <a:xfrm>
            <a:off x="10074539" y="2213699"/>
            <a:ext cx="9655800" cy="171000"/>
          </a:xfrm>
          <a:prstGeom prst="rect">
            <a:avLst/>
          </a:prstGeom>
          <a:solidFill>
            <a:srgbClr val="3EABB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EABB8"/>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Google Shape;100;p18"/>
          <p:cNvSpPr/>
          <p:nvPr/>
        </p:nvSpPr>
        <p:spPr>
          <a:xfrm>
            <a:off x="-16934" y="512"/>
            <a:ext cx="24417867" cy="13714976"/>
          </a:xfrm>
          <a:prstGeom prst="rect">
            <a:avLst/>
          </a:prstGeom>
          <a:solidFill>
            <a:srgbClr val="3EABB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1" name="Google Shape;101;p18"/>
          <p:cNvSpPr txBox="1"/>
          <p:nvPr>
            <p:ph idx="4294967295" type="ctrTitle"/>
          </p:nvPr>
        </p:nvSpPr>
        <p:spPr>
          <a:xfrm>
            <a:off x="4231481" y="5491013"/>
            <a:ext cx="15921038" cy="2733974"/>
          </a:xfrm>
          <a:prstGeom prst="rect">
            <a:avLst/>
          </a:prstGeom>
          <a:noFill/>
          <a:ln>
            <a:noFill/>
          </a:ln>
        </p:spPr>
        <p:txBody>
          <a:bodyPr anchorCtr="0" anchor="b" bIns="50800" lIns="50800" spcFirstLastPara="1" rIns="50800" wrap="square" tIns="50800">
            <a:noAutofit/>
          </a:bodyPr>
          <a:lstStyle/>
          <a:p>
            <a:pPr indent="0" lvl="0" marL="0" marR="0" rtl="0" algn="ctr">
              <a:lnSpc>
                <a:spcPct val="131944"/>
              </a:lnSpc>
              <a:spcBef>
                <a:spcPts val="0"/>
              </a:spcBef>
              <a:spcAft>
                <a:spcPts val="0"/>
              </a:spcAft>
              <a:buClr>
                <a:srgbClr val="FFFFFF"/>
              </a:buClr>
              <a:buSzPts val="14400"/>
              <a:buFont typeface="Poppins SemiBold"/>
              <a:buNone/>
            </a:pPr>
            <a:r>
              <a:rPr b="0" i="0" lang="en-US" sz="14400" u="none" cap="none" strike="noStrike">
                <a:solidFill>
                  <a:srgbClr val="FFFFFF"/>
                </a:solidFill>
                <a:latin typeface="Poppins SemiBold"/>
                <a:ea typeface="Poppins SemiBold"/>
                <a:cs typeface="Poppins SemiBold"/>
                <a:sym typeface="Poppins SemiBold"/>
              </a:rPr>
              <a:t>TESTIMONIALS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pic>
        <p:nvPicPr>
          <p:cNvPr descr="mohammad-alizade-276632-unsplash.jpg" id="106" name="Google Shape;106;p19"/>
          <p:cNvPicPr preferRelativeResize="0"/>
          <p:nvPr/>
        </p:nvPicPr>
        <p:blipFill rotWithShape="1">
          <a:blip r:embed="rId3">
            <a:alphaModFix/>
          </a:blip>
          <a:srcRect b="21393" l="880" r="33" t="36804"/>
          <a:stretch/>
        </p:blipFill>
        <p:spPr>
          <a:xfrm>
            <a:off x="-101" y="-78"/>
            <a:ext cx="24384001" cy="13716001"/>
          </a:xfrm>
          <a:prstGeom prst="rect">
            <a:avLst/>
          </a:prstGeom>
          <a:noFill/>
          <a:ln>
            <a:noFill/>
          </a:ln>
        </p:spPr>
      </p:pic>
      <p:sp>
        <p:nvSpPr>
          <p:cNvPr id="107" name="Google Shape;107;p19"/>
          <p:cNvSpPr txBox="1"/>
          <p:nvPr/>
        </p:nvSpPr>
        <p:spPr>
          <a:xfrm>
            <a:off x="3801124" y="7915637"/>
            <a:ext cx="16781754" cy="2635248"/>
          </a:xfrm>
          <a:prstGeom prst="rect">
            <a:avLst/>
          </a:prstGeom>
          <a:noFill/>
          <a:ln>
            <a:noFill/>
          </a:ln>
        </p:spPr>
        <p:txBody>
          <a:bodyPr anchorCtr="0" anchor="ctr" bIns="50800" lIns="50800" spcFirstLastPara="1" rIns="50800" wrap="square" tIns="50800">
            <a:noAutofit/>
          </a:bodyPr>
          <a:lstStyle/>
          <a:p>
            <a:pPr indent="0" lvl="0" marL="0" marR="0" rtl="0" algn="l">
              <a:lnSpc>
                <a:spcPct val="168888"/>
              </a:lnSpc>
              <a:spcBef>
                <a:spcPts val="0"/>
              </a:spcBef>
              <a:spcAft>
                <a:spcPts val="0"/>
              </a:spcAft>
              <a:buClr>
                <a:srgbClr val="FFFFFF"/>
              </a:buClr>
              <a:buSzPts val="4500"/>
              <a:buFont typeface="Poppins SemiBold"/>
              <a:buNone/>
            </a:pPr>
            <a:r>
              <a:rPr b="0" i="0" lang="en-US" sz="4500" u="none" cap="none" strike="noStrike">
                <a:solidFill>
                  <a:srgbClr val="FFFFFF"/>
                </a:solidFill>
                <a:latin typeface="Poppins SemiBold"/>
                <a:ea typeface="Poppins SemiBold"/>
                <a:cs typeface="Poppins SemiBold"/>
                <a:sym typeface="Poppins SemiBold"/>
              </a:rPr>
              <a:t>“Prime Solutions Agency is a company that is passionate in providing products and services geared towards those who need help in the marketing department.”</a:t>
            </a:r>
            <a:endParaRPr/>
          </a:p>
        </p:txBody>
      </p:sp>
      <p:sp>
        <p:nvSpPr>
          <p:cNvPr id="108" name="Google Shape;108;p19"/>
          <p:cNvSpPr txBox="1"/>
          <p:nvPr/>
        </p:nvSpPr>
        <p:spPr>
          <a:xfrm>
            <a:off x="3848762" y="10871201"/>
            <a:ext cx="8881365" cy="81279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000"/>
              <a:buFont typeface="Poppins ExtraLight"/>
              <a:buNone/>
            </a:pPr>
            <a:r>
              <a:rPr b="0" i="0" lang="en-US" sz="4000" u="none" cap="none" strike="noStrike">
                <a:solidFill>
                  <a:srgbClr val="FFFFFF"/>
                </a:solidFill>
                <a:latin typeface="Poppins ExtraLight"/>
                <a:ea typeface="Poppins ExtraLight"/>
                <a:cs typeface="Poppins ExtraLight"/>
                <a:sym typeface="Poppins ExtraLight"/>
              </a:rPr>
              <a:t>-Mason Williams, 59, Founder &amp; CEO</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Google Shape;113;p20"/>
          <p:cNvSpPr txBox="1"/>
          <p:nvPr/>
        </p:nvSpPr>
        <p:spPr>
          <a:xfrm>
            <a:off x="1477024" y="1330053"/>
            <a:ext cx="6336797" cy="1226816"/>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6400"/>
              <a:buFont typeface="Poppins SemiBold"/>
              <a:buNone/>
            </a:pPr>
            <a:r>
              <a:rPr b="0" i="0" lang="en-US" sz="6400" u="none" cap="none" strike="noStrike">
                <a:solidFill>
                  <a:srgbClr val="000000"/>
                </a:solidFill>
                <a:latin typeface="Poppins SemiBold"/>
                <a:ea typeface="Poppins SemiBold"/>
                <a:cs typeface="Poppins SemiBold"/>
                <a:sym typeface="Poppins SemiBold"/>
              </a:rPr>
              <a:t>DIGITAL CRAZE</a:t>
            </a:r>
            <a:endParaRPr/>
          </a:p>
        </p:txBody>
      </p:sp>
      <p:sp>
        <p:nvSpPr>
          <p:cNvPr id="114" name="Google Shape;114;p20"/>
          <p:cNvSpPr txBox="1"/>
          <p:nvPr/>
        </p:nvSpPr>
        <p:spPr>
          <a:xfrm>
            <a:off x="1535228" y="4484794"/>
            <a:ext cx="5545138" cy="5727185"/>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000000"/>
              </a:buClr>
              <a:buSzPts val="2800"/>
              <a:buFont typeface="Poppins Light"/>
              <a:buNone/>
            </a:pPr>
            <a:r>
              <a:rPr b="0" i="0" lang="en-US" sz="2800" u="none" cap="none" strike="noStrike">
                <a:solidFill>
                  <a:srgbClr val="000000"/>
                </a:solidFill>
                <a:latin typeface="Poppins Light"/>
                <a:ea typeface="Poppins Light"/>
                <a:cs typeface="Poppins Light"/>
                <a:sym typeface="Poppins Light"/>
              </a:rPr>
              <a:t>Tickets start at $39.99 each and will entitle attendees to an 80% discount on purchases worth $2000 and above. The profits will be used to improve and upgrade Prime Solutions Agency’s facilities, system and technical capabilities.</a:t>
            </a:r>
            <a:endParaRPr/>
          </a:p>
        </p:txBody>
      </p:sp>
      <p:pic>
        <p:nvPicPr>
          <p:cNvPr descr="analyzing-brainstorming-business-people-1124062.jpg" id="115" name="Google Shape;115;p20"/>
          <p:cNvPicPr preferRelativeResize="0"/>
          <p:nvPr/>
        </p:nvPicPr>
        <p:blipFill rotWithShape="1">
          <a:blip r:embed="rId3">
            <a:alphaModFix/>
          </a:blip>
          <a:srcRect b="1467" l="28563" r="4267" t="1467"/>
          <a:stretch/>
        </p:blipFill>
        <p:spPr>
          <a:xfrm>
            <a:off x="10145414" y="0"/>
            <a:ext cx="14240769" cy="13716000"/>
          </a:xfrm>
          <a:prstGeom prst="rect">
            <a:avLst/>
          </a:prstGeom>
          <a:noFill/>
          <a:ln>
            <a:noFill/>
          </a:ln>
        </p:spPr>
      </p:pic>
      <p:sp>
        <p:nvSpPr>
          <p:cNvPr id="116" name="Google Shape;116;p20"/>
          <p:cNvSpPr txBox="1"/>
          <p:nvPr/>
        </p:nvSpPr>
        <p:spPr>
          <a:xfrm>
            <a:off x="1524000" y="2905289"/>
            <a:ext cx="4090340" cy="421640"/>
          </a:xfrm>
          <a:prstGeom prst="rect">
            <a:avLst/>
          </a:prstGeom>
          <a:noFill/>
          <a:ln>
            <a:noFill/>
          </a:ln>
        </p:spPr>
        <p:txBody>
          <a:bodyPr anchorCtr="0" anchor="t"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February 14, 2021 | 10am - 6pm</a:t>
            </a:r>
            <a:endParaRPr/>
          </a:p>
        </p:txBody>
      </p:sp>
      <p:sp>
        <p:nvSpPr>
          <p:cNvPr id="117" name="Google Shape;117;p20"/>
          <p:cNvSpPr txBox="1"/>
          <p:nvPr/>
        </p:nvSpPr>
        <p:spPr>
          <a:xfrm>
            <a:off x="1524000" y="3360812"/>
            <a:ext cx="2970658" cy="421639"/>
          </a:xfrm>
          <a:prstGeom prst="rect">
            <a:avLst/>
          </a:prstGeom>
          <a:noFill/>
          <a:ln>
            <a:noFill/>
          </a:ln>
        </p:spPr>
        <p:txBody>
          <a:bodyPr anchorCtr="0" anchor="t"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Downtown Showroom</a:t>
            </a:r>
            <a:endParaRPr/>
          </a:p>
        </p:txBody>
      </p:sp>
      <p:sp>
        <p:nvSpPr>
          <p:cNvPr id="118" name="Google Shape;118;p20"/>
          <p:cNvSpPr/>
          <p:nvPr/>
        </p:nvSpPr>
        <p:spPr>
          <a:xfrm>
            <a:off x="1574006" y="2584914"/>
            <a:ext cx="5792718" cy="170922"/>
          </a:xfrm>
          <a:prstGeom prst="rect">
            <a:avLst/>
          </a:prstGeom>
          <a:solidFill>
            <a:srgbClr val="3EABB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19" name="Google Shape;119;p20"/>
          <p:cNvSpPr/>
          <p:nvPr/>
        </p:nvSpPr>
        <p:spPr>
          <a:xfrm>
            <a:off x="9499599" y="8494714"/>
            <a:ext cx="1270001" cy="5225389"/>
          </a:xfrm>
          <a:prstGeom prst="rect">
            <a:avLst/>
          </a:prstGeom>
          <a:solidFill>
            <a:srgbClr val="3EABB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EABB8"/>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21"/>
          <p:cNvSpPr txBox="1"/>
          <p:nvPr/>
        </p:nvSpPr>
        <p:spPr>
          <a:xfrm>
            <a:off x="12602224" y="1330053"/>
            <a:ext cx="10905688" cy="1226816"/>
          </a:xfrm>
          <a:prstGeom prst="rect">
            <a:avLst/>
          </a:prstGeom>
          <a:noFill/>
          <a:ln>
            <a:noFill/>
          </a:ln>
        </p:spPr>
        <p:txBody>
          <a:bodyPr anchorCtr="0" anchor="t" bIns="50800" lIns="50800" spcFirstLastPara="1" rIns="50800" wrap="square" tIns="50800">
            <a:noAutofit/>
          </a:bodyPr>
          <a:lstStyle/>
          <a:p>
            <a:pPr indent="0" lvl="0" marL="0" marR="0" rtl="0" algn="l">
              <a:lnSpc>
                <a:spcPct val="153125"/>
              </a:lnSpc>
              <a:spcBef>
                <a:spcPts val="0"/>
              </a:spcBef>
              <a:spcAft>
                <a:spcPts val="0"/>
              </a:spcAft>
              <a:buClr>
                <a:srgbClr val="000000"/>
              </a:buClr>
              <a:buSzPts val="6400"/>
              <a:buFont typeface="Poppins SemiBold"/>
              <a:buNone/>
            </a:pPr>
            <a:r>
              <a:rPr b="0" i="0" lang="en-US" sz="6400" u="none" cap="none" strike="noStrike">
                <a:solidFill>
                  <a:srgbClr val="000000"/>
                </a:solidFill>
                <a:latin typeface="Poppins SemiBold"/>
                <a:ea typeface="Poppins SemiBold"/>
                <a:cs typeface="Poppins SemiBold"/>
                <a:sym typeface="Poppins SemiBold"/>
              </a:rPr>
              <a:t>TECHNOTRONIC ELECTRIC</a:t>
            </a:r>
            <a:endParaRPr/>
          </a:p>
        </p:txBody>
      </p:sp>
      <p:sp>
        <p:nvSpPr>
          <p:cNvPr id="125" name="Google Shape;125;p21"/>
          <p:cNvSpPr txBox="1"/>
          <p:nvPr/>
        </p:nvSpPr>
        <p:spPr>
          <a:xfrm>
            <a:off x="12660428" y="4741350"/>
            <a:ext cx="7524552" cy="4994650"/>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000000"/>
              </a:buClr>
              <a:buSzPts val="2800"/>
              <a:buFont typeface="Poppins Light"/>
              <a:buNone/>
            </a:pPr>
            <a:r>
              <a:rPr b="0" i="0" lang="en-US" sz="2800" u="none" cap="none" strike="noStrike">
                <a:solidFill>
                  <a:srgbClr val="000000"/>
                </a:solidFill>
                <a:latin typeface="Poppins Light"/>
                <a:ea typeface="Poppins Light"/>
                <a:cs typeface="Poppins Light"/>
                <a:sym typeface="Poppins Light"/>
              </a:rPr>
              <a:t>Tickets start at $45 each with a free party kit, unlimited beer and a 30% discount on all products. 90% of profits will be donated to the Miami victims of hurricane Katrina. The remaining profits will be utilized for Prime Solutions Agency’s system and office improvement.</a:t>
            </a:r>
            <a:endParaRPr/>
          </a:p>
        </p:txBody>
      </p:sp>
      <p:pic>
        <p:nvPicPr>
          <p:cNvPr descr="adult-asian-caucasian-1153213.jpg" id="126" name="Google Shape;126;p21"/>
          <p:cNvPicPr preferRelativeResize="0"/>
          <p:nvPr/>
        </p:nvPicPr>
        <p:blipFill rotWithShape="1">
          <a:blip r:embed="rId3">
            <a:alphaModFix/>
          </a:blip>
          <a:srcRect b="359" l="25297" r="18137" t="0"/>
          <a:stretch/>
        </p:blipFill>
        <p:spPr>
          <a:xfrm>
            <a:off x="-1886" y="0"/>
            <a:ext cx="11136214" cy="13716000"/>
          </a:xfrm>
          <a:prstGeom prst="rect">
            <a:avLst/>
          </a:prstGeom>
          <a:noFill/>
          <a:ln>
            <a:noFill/>
          </a:ln>
        </p:spPr>
      </p:pic>
      <p:sp>
        <p:nvSpPr>
          <p:cNvPr id="127" name="Google Shape;127;p21"/>
          <p:cNvSpPr txBox="1"/>
          <p:nvPr/>
        </p:nvSpPr>
        <p:spPr>
          <a:xfrm>
            <a:off x="12649200" y="2982767"/>
            <a:ext cx="3794760" cy="421640"/>
          </a:xfrm>
          <a:prstGeom prst="rect">
            <a:avLst/>
          </a:prstGeom>
          <a:noFill/>
          <a:ln>
            <a:noFill/>
          </a:ln>
        </p:spPr>
        <p:txBody>
          <a:bodyPr anchorCtr="0" anchor="t"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May 29, 2022 | 9pm - 3am</a:t>
            </a:r>
            <a:endParaRPr/>
          </a:p>
        </p:txBody>
      </p:sp>
      <p:sp>
        <p:nvSpPr>
          <p:cNvPr id="128" name="Google Shape;128;p21"/>
          <p:cNvSpPr txBox="1"/>
          <p:nvPr/>
        </p:nvSpPr>
        <p:spPr>
          <a:xfrm>
            <a:off x="12649200" y="3438290"/>
            <a:ext cx="2515515" cy="421640"/>
          </a:xfrm>
          <a:prstGeom prst="rect">
            <a:avLst/>
          </a:prstGeom>
          <a:noFill/>
          <a:ln>
            <a:noFill/>
          </a:ln>
        </p:spPr>
        <p:txBody>
          <a:bodyPr anchorCtr="0" anchor="t"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Downtown Arena</a:t>
            </a:r>
            <a:endParaRPr/>
          </a:p>
        </p:txBody>
      </p:sp>
      <p:sp>
        <p:nvSpPr>
          <p:cNvPr id="129" name="Google Shape;129;p21"/>
          <p:cNvSpPr/>
          <p:nvPr/>
        </p:nvSpPr>
        <p:spPr>
          <a:xfrm>
            <a:off x="12699206" y="2584914"/>
            <a:ext cx="10058628" cy="170922"/>
          </a:xfrm>
          <a:prstGeom prst="rect">
            <a:avLst/>
          </a:prstGeom>
          <a:solidFill>
            <a:srgbClr val="3EABB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0" name="Google Shape;130;p21"/>
          <p:cNvSpPr/>
          <p:nvPr/>
        </p:nvSpPr>
        <p:spPr>
          <a:xfrm>
            <a:off x="10481733" y="-5820"/>
            <a:ext cx="1270001" cy="5225390"/>
          </a:xfrm>
          <a:prstGeom prst="rect">
            <a:avLst/>
          </a:prstGeom>
          <a:solidFill>
            <a:srgbClr val="3EABB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EABB8"/>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22"/>
          <p:cNvSpPr txBox="1"/>
          <p:nvPr/>
        </p:nvSpPr>
        <p:spPr>
          <a:xfrm>
            <a:off x="1489724" y="1327385"/>
            <a:ext cx="7857853" cy="2095752"/>
          </a:xfrm>
          <a:prstGeom prst="rect">
            <a:avLst/>
          </a:prstGeom>
          <a:noFill/>
          <a:ln>
            <a:noFill/>
          </a:ln>
        </p:spPr>
        <p:txBody>
          <a:bodyPr anchorCtr="0" anchor="b" bIns="50800" lIns="50800" spcFirstLastPara="1" rIns="50800" wrap="square" tIns="50800">
            <a:noAutofit/>
          </a:bodyPr>
          <a:lstStyle/>
          <a:p>
            <a:pPr indent="0" lvl="0" marL="0" marR="0" rtl="0" algn="l">
              <a:lnSpc>
                <a:spcPct val="70000"/>
              </a:lnSpc>
              <a:spcBef>
                <a:spcPts val="0"/>
              </a:spcBef>
              <a:spcAft>
                <a:spcPts val="0"/>
              </a:spcAft>
              <a:buClr>
                <a:srgbClr val="000000"/>
              </a:buClr>
              <a:buSzPts val="6400"/>
              <a:buFont typeface="Poppins SemiBold"/>
              <a:buNone/>
            </a:pPr>
            <a:r>
              <a:rPr b="0" i="0" lang="en-US" sz="6400" u="none" cap="none" strike="noStrike">
                <a:solidFill>
                  <a:srgbClr val="000000"/>
                </a:solidFill>
                <a:latin typeface="Poppins SemiBold"/>
                <a:ea typeface="Poppins SemiBold"/>
                <a:cs typeface="Poppins SemiBold"/>
                <a:sym typeface="Poppins SemiBold"/>
              </a:rPr>
              <a:t>BI MONTHLY BOARD MEETING</a:t>
            </a:r>
            <a:endParaRPr/>
          </a:p>
        </p:txBody>
      </p:sp>
      <p:sp>
        <p:nvSpPr>
          <p:cNvPr id="136" name="Google Shape;136;p22"/>
          <p:cNvSpPr txBox="1"/>
          <p:nvPr/>
        </p:nvSpPr>
        <p:spPr>
          <a:xfrm>
            <a:off x="1586028" y="5258701"/>
            <a:ext cx="7304683" cy="7151188"/>
          </a:xfrm>
          <a:prstGeom prst="rect">
            <a:avLst/>
          </a:prstGeom>
          <a:noFill/>
          <a:ln>
            <a:noFill/>
          </a:ln>
        </p:spPr>
        <p:txBody>
          <a:bodyPr anchorCtr="0" anchor="ctr" bIns="50800" lIns="50800" spcFirstLastPara="1" rIns="50800" wrap="square" tIns="50800">
            <a:noAutofit/>
          </a:bodyPr>
          <a:lstStyle/>
          <a:p>
            <a:pPr indent="0" lvl="0" marL="0" marR="0" rtl="0" algn="just">
              <a:lnSpc>
                <a:spcPct val="150000"/>
              </a:lnSpc>
              <a:spcBef>
                <a:spcPts val="0"/>
              </a:spcBef>
              <a:spcAft>
                <a:spcPts val="0"/>
              </a:spcAft>
              <a:buClr>
                <a:srgbClr val="000000"/>
              </a:buClr>
              <a:buSzPts val="2800"/>
              <a:buFont typeface="Poppins Light"/>
              <a:buNone/>
            </a:pPr>
            <a:r>
              <a:rPr b="0" i="0" lang="en-US" sz="2800" u="none" cap="none" strike="noStrike">
                <a:solidFill>
                  <a:srgbClr val="000000"/>
                </a:solidFill>
                <a:latin typeface="Poppins Light"/>
                <a:ea typeface="Poppins Light"/>
                <a:cs typeface="Poppins Light"/>
                <a:sym typeface="Poppins Light"/>
              </a:rPr>
              <a:t>This meeting will discuss the following: </a:t>
            </a:r>
            <a:endParaRPr/>
          </a:p>
          <a:p>
            <a:pPr indent="0" lvl="0" marL="0" marR="0" rtl="0" algn="just">
              <a:lnSpc>
                <a:spcPct val="150000"/>
              </a:lnSpc>
              <a:spcBef>
                <a:spcPts val="0"/>
              </a:spcBef>
              <a:spcAft>
                <a:spcPts val="0"/>
              </a:spcAft>
              <a:buClr>
                <a:srgbClr val="000000"/>
              </a:buClr>
              <a:buSzPts val="3000"/>
              <a:buFont typeface="Poppins Light"/>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just">
              <a:lnSpc>
                <a:spcPct val="150000"/>
              </a:lnSpc>
              <a:spcBef>
                <a:spcPts val="0"/>
              </a:spcBef>
              <a:spcAft>
                <a:spcPts val="0"/>
              </a:spcAft>
              <a:buClr>
                <a:srgbClr val="000000"/>
              </a:buClr>
              <a:buSzPts val="2800"/>
              <a:buFont typeface="Poppins Light"/>
              <a:buNone/>
            </a:pPr>
            <a:r>
              <a:rPr b="0" i="0" lang="en-US" sz="2800" u="none" cap="none" strike="noStrike">
                <a:solidFill>
                  <a:srgbClr val="000000"/>
                </a:solidFill>
                <a:latin typeface="Poppins Light"/>
                <a:ea typeface="Poppins Light"/>
                <a:cs typeface="Poppins Light"/>
                <a:sym typeface="Poppins Light"/>
              </a:rPr>
              <a:t>-Prime Solutions Agency stocks    improvement</a:t>
            </a:r>
            <a:endParaRPr/>
          </a:p>
          <a:p>
            <a:pPr indent="0" lvl="0" marL="0" marR="0" rtl="0" algn="just">
              <a:lnSpc>
                <a:spcPct val="150000"/>
              </a:lnSpc>
              <a:spcBef>
                <a:spcPts val="0"/>
              </a:spcBef>
              <a:spcAft>
                <a:spcPts val="0"/>
              </a:spcAft>
              <a:buClr>
                <a:srgbClr val="000000"/>
              </a:buClr>
              <a:buSzPts val="2800"/>
              <a:buFont typeface="Poppins Light"/>
              <a:buNone/>
            </a:pPr>
            <a:r>
              <a:rPr b="0" i="0" lang="en-US" sz="2800" u="none" cap="none" strike="noStrike">
                <a:solidFill>
                  <a:srgbClr val="000000"/>
                </a:solidFill>
                <a:latin typeface="Poppins Light"/>
                <a:ea typeface="Poppins Light"/>
                <a:cs typeface="Poppins Light"/>
                <a:sym typeface="Poppins Light"/>
              </a:rPr>
              <a:t>-facilities and systems upgrade</a:t>
            </a:r>
            <a:endParaRPr/>
          </a:p>
          <a:p>
            <a:pPr indent="0" lvl="0" marL="0" marR="0" rtl="0" algn="just">
              <a:lnSpc>
                <a:spcPct val="150000"/>
              </a:lnSpc>
              <a:spcBef>
                <a:spcPts val="0"/>
              </a:spcBef>
              <a:spcAft>
                <a:spcPts val="0"/>
              </a:spcAft>
              <a:buClr>
                <a:srgbClr val="000000"/>
              </a:buClr>
              <a:buSzPts val="2800"/>
              <a:buFont typeface="Poppins Light"/>
              <a:buNone/>
            </a:pPr>
            <a:r>
              <a:rPr b="0" i="0" lang="en-US" sz="2800" u="none" cap="none" strike="noStrike">
                <a:solidFill>
                  <a:srgbClr val="000000"/>
                </a:solidFill>
                <a:latin typeface="Poppins Light"/>
                <a:ea typeface="Poppins Light"/>
                <a:cs typeface="Poppins Light"/>
                <a:sym typeface="Poppins Light"/>
              </a:rPr>
              <a:t>-agency’s performance from January 01, 2019 to June 01, 2021. </a:t>
            </a:r>
            <a:endParaRPr/>
          </a:p>
          <a:p>
            <a:pPr indent="0" lvl="0" marL="0" marR="0" rtl="0" algn="l">
              <a:lnSpc>
                <a:spcPct val="150000"/>
              </a:lnSpc>
              <a:spcBef>
                <a:spcPts val="0"/>
              </a:spcBef>
              <a:spcAft>
                <a:spcPts val="0"/>
              </a:spcAft>
              <a:buClr>
                <a:srgbClr val="000000"/>
              </a:buClr>
              <a:buSzPts val="3000"/>
              <a:buFont typeface="Poppins Light"/>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just">
              <a:lnSpc>
                <a:spcPct val="150000"/>
              </a:lnSpc>
              <a:spcBef>
                <a:spcPts val="0"/>
              </a:spcBef>
              <a:spcAft>
                <a:spcPts val="0"/>
              </a:spcAft>
              <a:buClr>
                <a:srgbClr val="000000"/>
              </a:buClr>
              <a:buSzPts val="2800"/>
              <a:buFont typeface="Poppins Light"/>
              <a:buNone/>
            </a:pPr>
            <a:r>
              <a:rPr b="0" i="0" lang="en-US" sz="2800" u="none" cap="none" strike="noStrike">
                <a:solidFill>
                  <a:srgbClr val="000000"/>
                </a:solidFill>
                <a:latin typeface="Poppins Light"/>
                <a:ea typeface="Poppins Light"/>
                <a:cs typeface="Poppins Light"/>
                <a:sym typeface="Poppins Light"/>
              </a:rPr>
              <a:t>This meeting will serve to plan for the agency’s future plans to increase sustainability.</a:t>
            </a:r>
            <a:endParaRPr/>
          </a:p>
        </p:txBody>
      </p:sp>
      <p:sp>
        <p:nvSpPr>
          <p:cNvPr id="137" name="Google Shape;137;p22"/>
          <p:cNvSpPr txBox="1"/>
          <p:nvPr/>
        </p:nvSpPr>
        <p:spPr>
          <a:xfrm>
            <a:off x="1574800" y="3845663"/>
            <a:ext cx="4731335" cy="421640"/>
          </a:xfrm>
          <a:prstGeom prst="rect">
            <a:avLst/>
          </a:prstGeom>
          <a:noFill/>
          <a:ln>
            <a:noFill/>
          </a:ln>
        </p:spPr>
        <p:txBody>
          <a:bodyPr anchorCtr="0" anchor="t"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September 23, 2022 | 12pm - 5pm</a:t>
            </a:r>
            <a:endParaRPr/>
          </a:p>
        </p:txBody>
      </p:sp>
      <p:sp>
        <p:nvSpPr>
          <p:cNvPr id="138" name="Google Shape;138;p22"/>
          <p:cNvSpPr txBox="1"/>
          <p:nvPr/>
        </p:nvSpPr>
        <p:spPr>
          <a:xfrm>
            <a:off x="1574800" y="4301186"/>
            <a:ext cx="2158442" cy="421640"/>
          </a:xfrm>
          <a:prstGeom prst="rect">
            <a:avLst/>
          </a:prstGeom>
          <a:noFill/>
          <a:ln>
            <a:noFill/>
          </a:ln>
        </p:spPr>
        <p:txBody>
          <a:bodyPr anchorCtr="0" anchor="t"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Downtown Hall</a:t>
            </a:r>
            <a:endParaRPr/>
          </a:p>
        </p:txBody>
      </p:sp>
      <p:sp>
        <p:nvSpPr>
          <p:cNvPr id="139" name="Google Shape;139;p22"/>
          <p:cNvSpPr/>
          <p:nvPr/>
        </p:nvSpPr>
        <p:spPr>
          <a:xfrm>
            <a:off x="1599406" y="3447810"/>
            <a:ext cx="6393527" cy="170922"/>
          </a:xfrm>
          <a:prstGeom prst="rect">
            <a:avLst/>
          </a:prstGeom>
          <a:solidFill>
            <a:srgbClr val="3EABB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cellphone-coffee-colleagues-1391371.jpg" id="140" name="Google Shape;140;p22"/>
          <p:cNvPicPr preferRelativeResize="0"/>
          <p:nvPr/>
        </p:nvPicPr>
        <p:blipFill rotWithShape="1">
          <a:blip r:embed="rId3">
            <a:alphaModFix/>
          </a:blip>
          <a:srcRect b="581" l="15765" r="26243" t="582"/>
          <a:stretch/>
        </p:blipFill>
        <p:spPr>
          <a:xfrm>
            <a:off x="10234017" y="0"/>
            <a:ext cx="14149984" cy="13716000"/>
          </a:xfrm>
          <a:prstGeom prst="rect">
            <a:avLst/>
          </a:prstGeom>
          <a:noFill/>
          <a:ln>
            <a:noFill/>
          </a:ln>
        </p:spPr>
      </p:pic>
      <p:sp>
        <p:nvSpPr>
          <p:cNvPr id="141" name="Google Shape;141;p22"/>
          <p:cNvSpPr/>
          <p:nvPr/>
        </p:nvSpPr>
        <p:spPr>
          <a:xfrm>
            <a:off x="9547820" y="8528580"/>
            <a:ext cx="1270001" cy="5225390"/>
          </a:xfrm>
          <a:prstGeom prst="rect">
            <a:avLst/>
          </a:prstGeom>
          <a:solidFill>
            <a:srgbClr val="3EABB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EABB8"/>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