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Montserrat SemiBold"/>
      <p:regular r:id="rId23"/>
      <p:bold r:id="rId24"/>
      <p:italic r:id="rId25"/>
      <p:boldItalic r:id="rId26"/>
    </p:embeddedFont>
    <p:embeddedFont>
      <p:font typeface="Montserrat"/>
      <p:regular r:id="rId27"/>
      <p:bold r:id="rId28"/>
      <p:italic r:id="rId29"/>
      <p:boldItalic r:id="rId30"/>
    </p:embeddedFont>
    <p:embeddedFont>
      <p:font typeface="Poppins"/>
      <p:regular r:id="rId31"/>
      <p:bold r:id="rId32"/>
      <p:italic r:id="rId33"/>
      <p:boldItalic r:id="rId34"/>
    </p:embeddedFont>
    <p:embeddedFont>
      <p:font typeface="Montserrat Medium"/>
      <p:regular r:id="rId35"/>
      <p:bold r:id="rId36"/>
      <p:italic r:id="rId37"/>
      <p:boldItalic r:id="rId38"/>
    </p:embeddedFont>
    <p:embeddedFont>
      <p:font typeface="Helvetica Neue"/>
      <p:regular r:id="rId39"/>
      <p:bold r:id="rId40"/>
      <p:italic r:id="rId41"/>
      <p:boldItalic r:id="rId42"/>
    </p:embeddedFont>
    <p:embeddedFont>
      <p:font typeface="Poppins SemiBold"/>
      <p:regular r:id="rId43"/>
      <p:bold r:id="rId44"/>
      <p:italic r:id="rId45"/>
      <p:boldItalic r:id="rId46"/>
    </p:embeddedFont>
    <p:embeddedFont>
      <p:font typeface="Helvetica Neue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44" Type="http://schemas.openxmlformats.org/officeDocument/2006/relationships/font" Target="fonts/PoppinsSemiBold-bold.fntdata"/><Relationship Id="rId43" Type="http://schemas.openxmlformats.org/officeDocument/2006/relationships/font" Target="fonts/PoppinsSemiBold-regular.fntdata"/><Relationship Id="rId46" Type="http://schemas.openxmlformats.org/officeDocument/2006/relationships/font" Target="fonts/PoppinsSemiBold-boldItalic.fntdata"/><Relationship Id="rId45" Type="http://schemas.openxmlformats.org/officeDocument/2006/relationships/font" Target="fonts/Poppi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HelveticaNeueLight-bold.fntdata"/><Relationship Id="rId47" Type="http://schemas.openxmlformats.org/officeDocument/2006/relationships/font" Target="fonts/HelveticaNeueLight-regular.fntdata"/><Relationship Id="rId49" Type="http://schemas.openxmlformats.org/officeDocument/2006/relationships/font" Target="fonts/HelveticaNeueLigh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Montserrat-boldItalic.fntdata"/><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MontserratMedium-regular.fntdata"/><Relationship Id="rId34" Type="http://schemas.openxmlformats.org/officeDocument/2006/relationships/font" Target="fonts/Poppins-boldItalic.fntdata"/><Relationship Id="rId37" Type="http://schemas.openxmlformats.org/officeDocument/2006/relationships/font" Target="fonts/MontserratMedium-italic.fntdata"/><Relationship Id="rId36" Type="http://schemas.openxmlformats.org/officeDocument/2006/relationships/font" Target="fonts/MontserratMedium-bold.fntdata"/><Relationship Id="rId39" Type="http://schemas.openxmlformats.org/officeDocument/2006/relationships/font" Target="fonts/HelveticaNeue-regular.fntdata"/><Relationship Id="rId38" Type="http://schemas.openxmlformats.org/officeDocument/2006/relationships/font" Target="fonts/MontserratMedium-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MontserratSemiBold-bold.fntdata"/><Relationship Id="rId23" Type="http://schemas.openxmlformats.org/officeDocument/2006/relationships/font" Target="fonts/MontserratSemiBold-regular.fntdata"/><Relationship Id="rId26" Type="http://schemas.openxmlformats.org/officeDocument/2006/relationships/font" Target="fonts/MontserratSemiBold-boldItalic.fntdata"/><Relationship Id="rId25" Type="http://schemas.openxmlformats.org/officeDocument/2006/relationships/font" Target="fonts/MontserratSemiBold-italic.fntdata"/><Relationship Id="rId28" Type="http://schemas.openxmlformats.org/officeDocument/2006/relationships/font" Target="fonts/Montserrat-bold.fntdata"/><Relationship Id="rId27" Type="http://schemas.openxmlformats.org/officeDocument/2006/relationships/font" Target="fonts/Montserrat-regular.fntdata"/><Relationship Id="rId29" Type="http://schemas.openxmlformats.org/officeDocument/2006/relationships/font" Target="fonts/Montserrat-italic.fntdata"/><Relationship Id="rId50" Type="http://schemas.openxmlformats.org/officeDocument/2006/relationships/font" Target="fonts/HelveticaNeueLight-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1.jpg"/><Relationship Id="rId5"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idx="4294967295" type="subTitle"/>
          </p:nvPr>
        </p:nvSpPr>
        <p:spPr>
          <a:xfrm>
            <a:off x="9491133" y="11631744"/>
            <a:ext cx="10711955" cy="95964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3000"/>
              <a:buFont typeface="Montserrat"/>
              <a:buNone/>
            </a:pPr>
            <a:r>
              <a:rPr b="0" i="0" lang="en-US" sz="3000" u="none" cap="none" strike="noStrike">
                <a:solidFill>
                  <a:srgbClr val="5E5E5E"/>
                </a:solidFill>
                <a:latin typeface="Montserrat"/>
                <a:ea typeface="Montserrat"/>
                <a:cs typeface="Montserrat"/>
                <a:sym typeface="Montserrat"/>
              </a:rPr>
              <a:t>(012) - 3456 - 7879 | marketing@bright.com</a:t>
            </a:r>
            <a:endParaRPr/>
          </a:p>
        </p:txBody>
      </p:sp>
      <p:sp>
        <p:nvSpPr>
          <p:cNvPr id="60" name="Google Shape;60;p14"/>
          <p:cNvSpPr txBox="1"/>
          <p:nvPr>
            <p:ph idx="4294967295" type="ctrTitle"/>
          </p:nvPr>
        </p:nvSpPr>
        <p:spPr>
          <a:xfrm>
            <a:off x="9491133" y="6193450"/>
            <a:ext cx="14214819" cy="6179006"/>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3097D7"/>
              </a:buClr>
              <a:buSzPts val="14400"/>
              <a:buFont typeface="Montserrat"/>
              <a:buNone/>
            </a:pPr>
            <a:r>
              <a:rPr b="1" i="0" lang="en-US" sz="14400" u="none" cap="none" strike="noStrike">
                <a:solidFill>
                  <a:srgbClr val="3097D7"/>
                </a:solidFill>
                <a:latin typeface="Montserrat"/>
                <a:ea typeface="Montserrat"/>
                <a:cs typeface="Montserrat"/>
                <a:sym typeface="Montserrat"/>
              </a:rPr>
              <a:t>2030 MARKETING STRATEGY</a:t>
            </a:r>
            <a:endParaRPr/>
          </a:p>
        </p:txBody>
      </p:sp>
      <p:sp>
        <p:nvSpPr>
          <p:cNvPr id="61" name="Google Shape;61;p14"/>
          <p:cNvSpPr txBox="1"/>
          <p:nvPr/>
        </p:nvSpPr>
        <p:spPr>
          <a:xfrm>
            <a:off x="9491133" y="583740"/>
            <a:ext cx="9765055" cy="175326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29292"/>
              </a:buClr>
              <a:buSzPts val="3600"/>
              <a:buFont typeface="Montserrat"/>
              <a:buNone/>
            </a:pPr>
            <a:r>
              <a:rPr b="1" i="0" lang="en-US" sz="3600" u="none" cap="none" strike="noStrike">
                <a:solidFill>
                  <a:srgbClr val="929292"/>
                </a:solidFill>
                <a:latin typeface="Montserrat"/>
                <a:ea typeface="Montserrat"/>
                <a:cs typeface="Montserrat"/>
                <a:sym typeface="Montserrat"/>
              </a:rPr>
              <a:t>Bright Marketing Agency</a:t>
            </a:r>
            <a:endParaRPr/>
          </a:p>
        </p:txBody>
      </p:sp>
      <p:pic>
        <p:nvPicPr>
          <p:cNvPr descr="apartment-apartment-building-architecture-323705.jpg" id="62" name="Google Shape;62;p14"/>
          <p:cNvPicPr preferRelativeResize="0"/>
          <p:nvPr/>
        </p:nvPicPr>
        <p:blipFill rotWithShape="1">
          <a:blip r:embed="rId3">
            <a:alphaModFix/>
          </a:blip>
          <a:srcRect b="24" l="10223" r="50269" t="25"/>
          <a:stretch/>
        </p:blipFill>
        <p:spPr>
          <a:xfrm>
            <a:off x="-16273" y="3472"/>
            <a:ext cx="8128101" cy="137090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3"/>
          <p:cNvSpPr/>
          <p:nvPr/>
        </p:nvSpPr>
        <p:spPr>
          <a:xfrm>
            <a:off x="-16934" y="512"/>
            <a:ext cx="24417867" cy="13714976"/>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 name="Google Shape;142;p23"/>
          <p:cNvSpPr txBox="1"/>
          <p:nvPr/>
        </p:nvSpPr>
        <p:spPr>
          <a:xfrm>
            <a:off x="1565924" y="4993291"/>
            <a:ext cx="20690178" cy="28956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500"/>
              <a:buFont typeface="Montserrat"/>
              <a:buNone/>
            </a:pPr>
            <a:r>
              <a:rPr b="1" i="0" lang="en-US" sz="4500" u="none" cap="none" strike="noStrike">
                <a:solidFill>
                  <a:srgbClr val="FFFFFF"/>
                </a:solidFill>
                <a:latin typeface="Montserrat"/>
                <a:ea typeface="Montserrat"/>
                <a:cs typeface="Montserrat"/>
                <a:sym typeface="Montserrat"/>
              </a:rPr>
              <a:t>I am always happy and satisfied with my purchases at Bright Marketing Agency. They do their best to help me find effective marketing strategies that are best suited to my needs at comparatively affordable prices.</a:t>
            </a:r>
            <a:endParaRPr/>
          </a:p>
        </p:txBody>
      </p:sp>
      <p:sp>
        <p:nvSpPr>
          <p:cNvPr id="143" name="Google Shape;143;p23"/>
          <p:cNvSpPr txBox="1"/>
          <p:nvPr/>
        </p:nvSpPr>
        <p:spPr>
          <a:xfrm>
            <a:off x="1529856" y="8623982"/>
            <a:ext cx="9664505" cy="71814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000"/>
              <a:buFont typeface="Montserrat"/>
              <a:buNone/>
            </a:pPr>
            <a:r>
              <a:rPr b="0" i="0" lang="en-US" sz="4000" u="none" cap="none" strike="noStrike">
                <a:solidFill>
                  <a:srgbClr val="FFFFFF"/>
                </a:solidFill>
                <a:latin typeface="Montserrat"/>
                <a:ea typeface="Montserrat"/>
                <a:cs typeface="Montserrat"/>
                <a:sym typeface="Montserrat"/>
              </a:rPr>
              <a:t>-Carol Duncan, 29, Real Estate Broker</a:t>
            </a:r>
            <a:endParaRPr/>
          </a:p>
        </p:txBody>
      </p:sp>
      <p:sp>
        <p:nvSpPr>
          <p:cNvPr id="144" name="Google Shape;144;p23"/>
          <p:cNvSpPr txBox="1"/>
          <p:nvPr/>
        </p:nvSpPr>
        <p:spPr>
          <a:xfrm>
            <a:off x="1527824" y="1514390"/>
            <a:ext cx="13227870" cy="8382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TESTIMONIALS FROM GUESTS</a:t>
            </a:r>
            <a:endParaRPr/>
          </a:p>
        </p:txBody>
      </p:sp>
      <p:sp>
        <p:nvSpPr>
          <p:cNvPr id="145" name="Google Shape;145;p23"/>
          <p:cNvSpPr txBox="1"/>
          <p:nvPr/>
        </p:nvSpPr>
        <p:spPr>
          <a:xfrm>
            <a:off x="1426006" y="3335604"/>
            <a:ext cx="1261564" cy="453457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28800"/>
              <a:buFont typeface="Poppins"/>
              <a:buNone/>
            </a:pPr>
            <a:r>
              <a:rPr b="0" i="0" lang="en-US" sz="28800" u="none" cap="none" strike="noStrike">
                <a:solidFill>
                  <a:srgbClr val="FFFFFF"/>
                </a:solidFill>
                <a:latin typeface="Poppins"/>
                <a:ea typeface="Poppins"/>
                <a:cs typeface="Poppins"/>
                <a:sym typeface="Poppins"/>
              </a:rPr>
              <a:t>“</a:t>
            </a:r>
            <a:endParaRPr/>
          </a:p>
        </p:txBody>
      </p:sp>
      <p:sp>
        <p:nvSpPr>
          <p:cNvPr id="146" name="Google Shape;146;p23"/>
          <p:cNvSpPr txBox="1"/>
          <p:nvPr/>
        </p:nvSpPr>
        <p:spPr>
          <a:xfrm rot="10800000">
            <a:off x="11230039" y="5289631"/>
            <a:ext cx="752349" cy="294638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6000"/>
              <a:buFont typeface="Poppins"/>
              <a:buNone/>
            </a:pPr>
            <a:r>
              <a:rPr b="0" i="0" lang="en-US" sz="16000" u="none" cap="none" strike="noStrike">
                <a:solidFill>
                  <a:srgbClr val="FFFFFF"/>
                </a:solidFill>
                <a:latin typeface="Poppins"/>
                <a:ea typeface="Poppins"/>
                <a:cs typeface="Poppins"/>
                <a:sym typeface="Poppins"/>
              </a:rPr>
              <a: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descr="1566.jpg" id="151" name="Google Shape;151;p24"/>
          <p:cNvPicPr preferRelativeResize="0"/>
          <p:nvPr/>
        </p:nvPicPr>
        <p:blipFill rotWithShape="1">
          <a:blip r:embed="rId3">
            <a:alphaModFix/>
          </a:blip>
          <a:srcRect b="0" l="0" r="0" t="0"/>
          <a:stretch/>
        </p:blipFill>
        <p:spPr>
          <a:xfrm>
            <a:off x="3821878" y="0"/>
            <a:ext cx="20564530" cy="13715999"/>
          </a:xfrm>
          <a:prstGeom prst="rect">
            <a:avLst/>
          </a:prstGeom>
          <a:noFill/>
          <a:ln>
            <a:noFill/>
          </a:ln>
        </p:spPr>
      </p:pic>
      <p:sp>
        <p:nvSpPr>
          <p:cNvPr id="152" name="Google Shape;152;p24"/>
          <p:cNvSpPr/>
          <p:nvPr/>
        </p:nvSpPr>
        <p:spPr>
          <a:xfrm>
            <a:off x="-40383" y="1295761"/>
            <a:ext cx="8129490" cy="1270001"/>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3" name="Google Shape;153;p24"/>
          <p:cNvSpPr txBox="1"/>
          <p:nvPr/>
        </p:nvSpPr>
        <p:spPr>
          <a:xfrm>
            <a:off x="1489724" y="1492235"/>
            <a:ext cx="5527800" cy="10922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FFFF"/>
              </a:buClr>
              <a:buSzPts val="6400"/>
              <a:buFont typeface="Montserrat"/>
              <a:buNone/>
            </a:pPr>
            <a:r>
              <a:rPr b="1" i="0" lang="en-US" sz="6400" u="none" cap="none" strike="noStrike">
                <a:solidFill>
                  <a:srgbClr val="FFFFFF"/>
                </a:solidFill>
                <a:latin typeface="Montserrat"/>
                <a:ea typeface="Montserrat"/>
                <a:cs typeface="Montserrat"/>
                <a:sym typeface="Montserrat"/>
              </a:rPr>
              <a:t>MAIN GOAL</a:t>
            </a:r>
            <a:endParaRPr/>
          </a:p>
        </p:txBody>
      </p:sp>
      <p:sp>
        <p:nvSpPr>
          <p:cNvPr id="154" name="Google Shape;154;p24"/>
          <p:cNvSpPr txBox="1"/>
          <p:nvPr/>
        </p:nvSpPr>
        <p:spPr>
          <a:xfrm>
            <a:off x="1546192" y="2950621"/>
            <a:ext cx="13608579" cy="3510281"/>
          </a:xfrm>
          <a:prstGeom prst="rect">
            <a:avLst/>
          </a:prstGeom>
          <a:noFill/>
          <a:ln>
            <a:noFill/>
          </a:ln>
        </p:spPr>
        <p:txBody>
          <a:bodyPr anchorCtr="0" anchor="ctr" bIns="50800" lIns="50800" spcFirstLastPara="1" rIns="50800" wrap="square" tIns="50800">
            <a:noAutofit/>
          </a:bodyPr>
          <a:lstStyle/>
          <a:p>
            <a:pPr indent="0" lvl="0" marL="0" marR="0" rtl="0" algn="just">
              <a:lnSpc>
                <a:spcPct val="170000"/>
              </a:lnSpc>
              <a:spcBef>
                <a:spcPts val="0"/>
              </a:spcBef>
              <a:spcAft>
                <a:spcPts val="0"/>
              </a:spcAft>
              <a:buClr>
                <a:srgbClr val="000000"/>
              </a:buClr>
              <a:buSzPts val="3600"/>
              <a:buFont typeface="Montserrat"/>
              <a:buNone/>
            </a:pPr>
            <a:r>
              <a:rPr b="0" i="0" lang="en-US" sz="3600" u="none" cap="none" strike="noStrike">
                <a:solidFill>
                  <a:srgbClr val="000000"/>
                </a:solidFill>
                <a:latin typeface="Montserrat"/>
                <a:ea typeface="Montserrat"/>
                <a:cs typeface="Montserrat"/>
                <a:sym typeface="Montserrat"/>
              </a:rPr>
              <a:t>The main goal of Bright Marketing Agency is to become a leading marketing agency across the country by offering and producing the best marketing guidelines and plans for all marketing based companies.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5"/>
          <p:cNvSpPr/>
          <p:nvPr/>
        </p:nvSpPr>
        <p:spPr>
          <a:xfrm>
            <a:off x="-40383" y="1295761"/>
            <a:ext cx="12700697" cy="1270001"/>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0" name="Google Shape;160;p25"/>
          <p:cNvSpPr txBox="1"/>
          <p:nvPr/>
        </p:nvSpPr>
        <p:spPr>
          <a:xfrm>
            <a:off x="6701366" y="7458262"/>
            <a:ext cx="11728705" cy="469901"/>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000000"/>
              </a:buClr>
              <a:buSzPts val="2400"/>
              <a:buFont typeface="Montserrat Medium"/>
              <a:buNone/>
            </a:pPr>
            <a:r>
              <a:rPr b="0" i="0" lang="en-US" sz="2400" u="none" cap="none" strike="noStrike">
                <a:solidFill>
                  <a:srgbClr val="000000"/>
                </a:solidFill>
                <a:latin typeface="Montserrat Medium"/>
                <a:ea typeface="Montserrat Medium"/>
                <a:cs typeface="Montserrat Medium"/>
                <a:sym typeface="Montserrat Medium"/>
              </a:rPr>
              <a:t>increase in satisfaction with developed website templates as of March 2021.</a:t>
            </a:r>
            <a:endParaRPr/>
          </a:p>
        </p:txBody>
      </p:sp>
      <p:sp>
        <p:nvSpPr>
          <p:cNvPr id="161" name="Google Shape;161;p25"/>
          <p:cNvSpPr txBox="1"/>
          <p:nvPr/>
        </p:nvSpPr>
        <p:spPr>
          <a:xfrm>
            <a:off x="1448637" y="1348803"/>
            <a:ext cx="11830241" cy="1092201"/>
          </a:xfrm>
          <a:prstGeom prst="rect">
            <a:avLst/>
          </a:prstGeom>
          <a:noFill/>
          <a:ln>
            <a:noFill/>
          </a:ln>
        </p:spPr>
        <p:txBody>
          <a:bodyPr anchorCtr="0" anchor="t" bIns="50800" lIns="50800" spcFirstLastPara="1" rIns="50800" wrap="square" tIns="50800">
            <a:noAutofit/>
          </a:bodyPr>
          <a:lstStyle/>
          <a:p>
            <a:pPr indent="0" lvl="0" marL="0" marR="0" rtl="0" algn="l">
              <a:lnSpc>
                <a:spcPct val="153125"/>
              </a:lnSpc>
              <a:spcBef>
                <a:spcPts val="0"/>
              </a:spcBef>
              <a:spcAft>
                <a:spcPts val="0"/>
              </a:spcAft>
              <a:buClr>
                <a:srgbClr val="FFFFFF"/>
              </a:buClr>
              <a:buSzPts val="6400"/>
              <a:buFont typeface="Montserrat"/>
              <a:buNone/>
            </a:pPr>
            <a:r>
              <a:rPr b="1" i="0" lang="en-US" sz="6400" u="none" cap="none" strike="noStrike">
                <a:solidFill>
                  <a:srgbClr val="FFFFFF"/>
                </a:solidFill>
                <a:latin typeface="Montserrat"/>
                <a:ea typeface="Montserrat"/>
                <a:cs typeface="Montserrat"/>
                <a:sym typeface="Montserrat"/>
              </a:rPr>
              <a:t>OVERVIEW OF GROWTH</a:t>
            </a:r>
            <a:endParaRPr/>
          </a:p>
        </p:txBody>
      </p:sp>
      <p:sp>
        <p:nvSpPr>
          <p:cNvPr id="162" name="Google Shape;162;p25"/>
          <p:cNvSpPr txBox="1"/>
          <p:nvPr/>
        </p:nvSpPr>
        <p:spPr>
          <a:xfrm>
            <a:off x="6690817" y="5070663"/>
            <a:ext cx="6373064" cy="469900"/>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000000"/>
              </a:buClr>
              <a:buSzPts val="2400"/>
              <a:buFont typeface="Montserrat Medium"/>
              <a:buNone/>
            </a:pPr>
            <a:r>
              <a:rPr b="0" i="0" lang="en-US" sz="2400" u="none" cap="none" strike="noStrike">
                <a:solidFill>
                  <a:srgbClr val="000000"/>
                </a:solidFill>
                <a:latin typeface="Montserrat Medium"/>
                <a:ea typeface="Montserrat Medium"/>
                <a:cs typeface="Montserrat Medium"/>
                <a:sym typeface="Montserrat Medium"/>
              </a:rPr>
              <a:t>increase in annual profits as of May 2021.</a:t>
            </a:r>
            <a:endParaRPr/>
          </a:p>
        </p:txBody>
      </p:sp>
      <p:sp>
        <p:nvSpPr>
          <p:cNvPr id="163" name="Google Shape;163;p25"/>
          <p:cNvSpPr txBox="1"/>
          <p:nvPr/>
        </p:nvSpPr>
        <p:spPr>
          <a:xfrm>
            <a:off x="6711086" y="9845862"/>
            <a:ext cx="6659576" cy="469901"/>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000000"/>
              </a:buClr>
              <a:buSzPts val="2400"/>
              <a:buFont typeface="Montserrat Medium"/>
              <a:buNone/>
            </a:pPr>
            <a:r>
              <a:rPr b="0" i="0" lang="en-US" sz="2400" u="none" cap="none" strike="noStrike">
                <a:solidFill>
                  <a:srgbClr val="000000"/>
                </a:solidFill>
                <a:latin typeface="Montserrat Medium"/>
                <a:ea typeface="Montserrat Medium"/>
                <a:cs typeface="Montserrat Medium"/>
                <a:sym typeface="Montserrat Medium"/>
              </a:rPr>
              <a:t>increase in clientele base as of March 2021.</a:t>
            </a:r>
            <a:endParaRPr/>
          </a:p>
        </p:txBody>
      </p:sp>
      <p:sp>
        <p:nvSpPr>
          <p:cNvPr id="164" name="Google Shape;164;p25"/>
          <p:cNvSpPr txBox="1"/>
          <p:nvPr/>
        </p:nvSpPr>
        <p:spPr>
          <a:xfrm>
            <a:off x="1437650" y="4218038"/>
            <a:ext cx="4153381" cy="2318583"/>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29292"/>
              </a:buClr>
              <a:buSzPts val="14400"/>
              <a:buFont typeface="Helvetica Neue"/>
              <a:buNone/>
            </a:pPr>
            <a:r>
              <a:rPr b="1" i="0" lang="en-US" sz="14400" u="none" cap="none" strike="noStrike">
                <a:solidFill>
                  <a:srgbClr val="929292"/>
                </a:solidFill>
                <a:latin typeface="Helvetica Neue"/>
                <a:ea typeface="Helvetica Neue"/>
                <a:cs typeface="Helvetica Neue"/>
                <a:sym typeface="Helvetica Neue"/>
              </a:rPr>
              <a:t>60%</a:t>
            </a:r>
            <a:endParaRPr/>
          </a:p>
        </p:txBody>
      </p:sp>
      <p:sp>
        <p:nvSpPr>
          <p:cNvPr id="165" name="Google Shape;165;p25"/>
          <p:cNvSpPr txBox="1"/>
          <p:nvPr/>
        </p:nvSpPr>
        <p:spPr>
          <a:xfrm>
            <a:off x="1437650" y="6605638"/>
            <a:ext cx="4153381" cy="2318583"/>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29292"/>
              </a:buClr>
              <a:buSzPts val="14400"/>
              <a:buFont typeface="Helvetica Neue"/>
              <a:buNone/>
            </a:pPr>
            <a:r>
              <a:rPr b="1" i="0" lang="en-US" sz="14400" u="none" cap="none" strike="noStrike">
                <a:solidFill>
                  <a:srgbClr val="929292"/>
                </a:solidFill>
                <a:latin typeface="Helvetica Neue"/>
                <a:ea typeface="Helvetica Neue"/>
                <a:cs typeface="Helvetica Neue"/>
                <a:sym typeface="Helvetica Neue"/>
              </a:rPr>
              <a:t>70%</a:t>
            </a:r>
            <a:endParaRPr/>
          </a:p>
        </p:txBody>
      </p:sp>
      <p:sp>
        <p:nvSpPr>
          <p:cNvPr id="166" name="Google Shape;166;p25"/>
          <p:cNvSpPr txBox="1"/>
          <p:nvPr/>
        </p:nvSpPr>
        <p:spPr>
          <a:xfrm>
            <a:off x="1437650" y="8993238"/>
            <a:ext cx="4153381" cy="2318583"/>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29292"/>
              </a:buClr>
              <a:buSzPts val="14400"/>
              <a:buFont typeface="Helvetica Neue"/>
              <a:buNone/>
            </a:pPr>
            <a:r>
              <a:rPr b="1" i="0" lang="en-US" sz="14400" u="none" cap="none" strike="noStrike">
                <a:solidFill>
                  <a:srgbClr val="929292"/>
                </a:solidFill>
                <a:latin typeface="Helvetica Neue"/>
                <a:ea typeface="Helvetica Neue"/>
                <a:cs typeface="Helvetica Neue"/>
                <a:sym typeface="Helvetica Neue"/>
              </a:rPr>
              <a:t>45%</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6"/>
          <p:cNvSpPr/>
          <p:nvPr/>
        </p:nvSpPr>
        <p:spPr>
          <a:xfrm>
            <a:off x="-16934" y="512"/>
            <a:ext cx="24417867" cy="13714976"/>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2" name="Google Shape;172;p26"/>
          <p:cNvSpPr txBox="1"/>
          <p:nvPr>
            <p:ph idx="4294967295" type="ctrTitle"/>
          </p:nvPr>
        </p:nvSpPr>
        <p:spPr>
          <a:xfrm>
            <a:off x="4231481" y="5473084"/>
            <a:ext cx="15921038" cy="2733974"/>
          </a:xfrm>
          <a:prstGeom prst="rect">
            <a:avLst/>
          </a:prstGeom>
          <a:noFill/>
          <a:ln>
            <a:noFill/>
          </a:ln>
        </p:spPr>
        <p:txBody>
          <a:bodyPr anchorCtr="0" anchor="ctr" bIns="50800" lIns="50800" spcFirstLastPara="1" rIns="50800" wrap="square" tIns="50800">
            <a:noAutofit/>
          </a:bodyPr>
          <a:lstStyle/>
          <a:p>
            <a:pPr indent="0" lvl="0" marL="0" marR="0" rtl="0" algn="ctr">
              <a:lnSpc>
                <a:spcPct val="132168"/>
              </a:lnSpc>
              <a:spcBef>
                <a:spcPts val="0"/>
              </a:spcBef>
              <a:spcAft>
                <a:spcPts val="0"/>
              </a:spcAft>
              <a:buClr>
                <a:srgbClr val="FFFFFF"/>
              </a:buClr>
              <a:buSzPts val="13392"/>
              <a:buFont typeface="Montserrat"/>
              <a:buNone/>
            </a:pPr>
            <a:r>
              <a:rPr b="1" i="0" lang="en-US" sz="13392" u="none" cap="none" strike="noStrike">
                <a:solidFill>
                  <a:srgbClr val="FFFFFF"/>
                </a:solidFill>
                <a:latin typeface="Montserrat"/>
                <a:ea typeface="Montserrat"/>
                <a:cs typeface="Montserrat"/>
                <a:sym typeface="Montserrat"/>
              </a:rPr>
              <a:t>WHAT WE OFFER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7"/>
          <p:cNvSpPr txBox="1"/>
          <p:nvPr/>
        </p:nvSpPr>
        <p:spPr>
          <a:xfrm>
            <a:off x="4617134" y="5546028"/>
            <a:ext cx="5257801" cy="4699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Competitive Marketing Strategies</a:t>
            </a:r>
            <a:endParaRPr/>
          </a:p>
        </p:txBody>
      </p:sp>
      <p:sp>
        <p:nvSpPr>
          <p:cNvPr id="178" name="Google Shape;178;p27"/>
          <p:cNvSpPr txBox="1"/>
          <p:nvPr/>
        </p:nvSpPr>
        <p:spPr>
          <a:xfrm>
            <a:off x="3999304" y="11423893"/>
            <a:ext cx="6493460" cy="8382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Affordable Product and Service Packages</a:t>
            </a:r>
            <a:endParaRPr/>
          </a:p>
        </p:txBody>
      </p:sp>
      <p:sp>
        <p:nvSpPr>
          <p:cNvPr id="179" name="Google Shape;179;p27"/>
          <p:cNvSpPr txBox="1"/>
          <p:nvPr/>
        </p:nvSpPr>
        <p:spPr>
          <a:xfrm>
            <a:off x="15125981" y="11456764"/>
            <a:ext cx="5258715" cy="8382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Friendly Customer Care &amp; Service</a:t>
            </a:r>
            <a:endParaRPr/>
          </a:p>
        </p:txBody>
      </p:sp>
      <p:sp>
        <p:nvSpPr>
          <p:cNvPr id="180" name="Google Shape;180;p27"/>
          <p:cNvSpPr txBox="1"/>
          <p:nvPr/>
        </p:nvSpPr>
        <p:spPr>
          <a:xfrm>
            <a:off x="15780234" y="5546028"/>
            <a:ext cx="3950209" cy="4699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Best Digital Web Layouts</a:t>
            </a:r>
            <a:endParaRPr/>
          </a:p>
        </p:txBody>
      </p:sp>
      <p:grpSp>
        <p:nvGrpSpPr>
          <p:cNvPr id="181" name="Google Shape;181;p27"/>
          <p:cNvGrpSpPr/>
          <p:nvPr/>
        </p:nvGrpSpPr>
        <p:grpSpPr>
          <a:xfrm>
            <a:off x="16645713" y="8959686"/>
            <a:ext cx="2648617" cy="2246860"/>
            <a:chOff x="-3810" y="-3810"/>
            <a:chExt cx="565785" cy="480060"/>
          </a:xfrm>
        </p:grpSpPr>
        <p:sp>
          <p:nvSpPr>
            <p:cNvPr id="182" name="Google Shape;182;p27"/>
            <p:cNvSpPr/>
            <p:nvPr/>
          </p:nvSpPr>
          <p:spPr>
            <a:xfrm>
              <a:off x="-3810" y="26670"/>
              <a:ext cx="490855" cy="449580"/>
            </a:xfrm>
            <a:custGeom>
              <a:rect b="b" l="l" r="r" t="t"/>
              <a:pathLst>
                <a:path extrusionOk="0" h="119" w="131">
                  <a:moveTo>
                    <a:pt x="102" y="13"/>
                  </a:moveTo>
                  <a:cubicBezTo>
                    <a:pt x="101" y="13"/>
                    <a:pt x="101" y="13"/>
                    <a:pt x="100" y="12"/>
                  </a:cubicBezTo>
                  <a:cubicBezTo>
                    <a:pt x="72" y="3"/>
                    <a:pt x="72" y="3"/>
                    <a:pt x="72" y="3"/>
                  </a:cubicBezTo>
                  <a:cubicBezTo>
                    <a:pt x="60" y="0"/>
                    <a:pt x="53" y="6"/>
                    <a:pt x="51" y="8"/>
                  </a:cubicBezTo>
                  <a:cubicBezTo>
                    <a:pt x="49" y="9"/>
                    <a:pt x="49" y="10"/>
                    <a:pt x="48" y="12"/>
                  </a:cubicBezTo>
                  <a:cubicBezTo>
                    <a:pt x="35" y="42"/>
                    <a:pt x="35" y="42"/>
                    <a:pt x="35" y="42"/>
                  </a:cubicBezTo>
                  <a:cubicBezTo>
                    <a:pt x="35" y="43"/>
                    <a:pt x="35" y="46"/>
                    <a:pt x="36" y="48"/>
                  </a:cubicBezTo>
                  <a:cubicBezTo>
                    <a:pt x="38" y="51"/>
                    <a:pt x="41" y="54"/>
                    <a:pt x="44" y="54"/>
                  </a:cubicBezTo>
                  <a:cubicBezTo>
                    <a:pt x="48" y="55"/>
                    <a:pt x="52" y="54"/>
                    <a:pt x="55" y="51"/>
                  </a:cubicBezTo>
                  <a:cubicBezTo>
                    <a:pt x="56" y="50"/>
                    <a:pt x="57" y="49"/>
                    <a:pt x="57" y="48"/>
                  </a:cubicBezTo>
                  <a:cubicBezTo>
                    <a:pt x="62" y="40"/>
                    <a:pt x="62" y="40"/>
                    <a:pt x="62" y="40"/>
                  </a:cubicBezTo>
                  <a:cubicBezTo>
                    <a:pt x="62" y="39"/>
                    <a:pt x="63" y="38"/>
                    <a:pt x="64" y="37"/>
                  </a:cubicBezTo>
                  <a:cubicBezTo>
                    <a:pt x="68" y="33"/>
                    <a:pt x="70" y="35"/>
                    <a:pt x="71" y="35"/>
                  </a:cubicBezTo>
                  <a:cubicBezTo>
                    <a:pt x="77" y="41"/>
                    <a:pt x="111" y="75"/>
                    <a:pt x="111" y="75"/>
                  </a:cubicBezTo>
                  <a:cubicBezTo>
                    <a:pt x="112" y="77"/>
                    <a:pt x="112" y="79"/>
                    <a:pt x="110" y="80"/>
                  </a:cubicBezTo>
                  <a:cubicBezTo>
                    <a:pt x="109" y="82"/>
                    <a:pt x="107" y="82"/>
                    <a:pt x="105" y="81"/>
                  </a:cubicBezTo>
                  <a:cubicBezTo>
                    <a:pt x="96" y="71"/>
                    <a:pt x="96" y="71"/>
                    <a:pt x="96" y="71"/>
                  </a:cubicBezTo>
                  <a:cubicBezTo>
                    <a:pt x="95" y="70"/>
                    <a:pt x="93" y="70"/>
                    <a:pt x="91" y="71"/>
                  </a:cubicBezTo>
                  <a:cubicBezTo>
                    <a:pt x="90" y="73"/>
                    <a:pt x="90" y="75"/>
                    <a:pt x="91" y="76"/>
                  </a:cubicBezTo>
                  <a:cubicBezTo>
                    <a:pt x="101" y="85"/>
                    <a:pt x="101" y="85"/>
                    <a:pt x="101" y="85"/>
                  </a:cubicBezTo>
                  <a:cubicBezTo>
                    <a:pt x="102" y="86"/>
                    <a:pt x="102" y="89"/>
                    <a:pt x="100" y="90"/>
                  </a:cubicBezTo>
                  <a:cubicBezTo>
                    <a:pt x="99" y="92"/>
                    <a:pt x="97" y="92"/>
                    <a:pt x="95" y="91"/>
                  </a:cubicBezTo>
                  <a:cubicBezTo>
                    <a:pt x="86" y="81"/>
                    <a:pt x="86" y="81"/>
                    <a:pt x="86" y="81"/>
                  </a:cubicBezTo>
                  <a:cubicBezTo>
                    <a:pt x="85" y="80"/>
                    <a:pt x="83" y="80"/>
                    <a:pt x="81" y="81"/>
                  </a:cubicBezTo>
                  <a:cubicBezTo>
                    <a:pt x="80" y="83"/>
                    <a:pt x="80" y="85"/>
                    <a:pt x="81" y="86"/>
                  </a:cubicBezTo>
                  <a:cubicBezTo>
                    <a:pt x="91" y="95"/>
                    <a:pt x="91" y="95"/>
                    <a:pt x="91" y="95"/>
                  </a:cubicBezTo>
                  <a:cubicBezTo>
                    <a:pt x="92" y="96"/>
                    <a:pt x="92" y="99"/>
                    <a:pt x="90" y="100"/>
                  </a:cubicBezTo>
                  <a:cubicBezTo>
                    <a:pt x="89" y="102"/>
                    <a:pt x="87" y="102"/>
                    <a:pt x="85" y="101"/>
                  </a:cubicBezTo>
                  <a:cubicBezTo>
                    <a:pt x="76" y="91"/>
                    <a:pt x="76" y="91"/>
                    <a:pt x="76" y="91"/>
                  </a:cubicBezTo>
                  <a:cubicBezTo>
                    <a:pt x="75" y="90"/>
                    <a:pt x="73" y="90"/>
                    <a:pt x="72" y="91"/>
                  </a:cubicBezTo>
                  <a:cubicBezTo>
                    <a:pt x="70" y="92"/>
                    <a:pt x="70" y="94"/>
                    <a:pt x="72" y="96"/>
                  </a:cubicBezTo>
                  <a:cubicBezTo>
                    <a:pt x="81" y="105"/>
                    <a:pt x="81" y="105"/>
                    <a:pt x="81" y="105"/>
                  </a:cubicBezTo>
                  <a:cubicBezTo>
                    <a:pt x="82" y="106"/>
                    <a:pt x="82" y="109"/>
                    <a:pt x="80" y="110"/>
                  </a:cubicBezTo>
                  <a:cubicBezTo>
                    <a:pt x="79" y="112"/>
                    <a:pt x="77" y="112"/>
                    <a:pt x="76" y="111"/>
                  </a:cubicBezTo>
                  <a:cubicBezTo>
                    <a:pt x="64" y="99"/>
                    <a:pt x="64" y="99"/>
                    <a:pt x="64" y="99"/>
                  </a:cubicBezTo>
                  <a:cubicBezTo>
                    <a:pt x="66" y="97"/>
                    <a:pt x="65" y="93"/>
                    <a:pt x="63" y="91"/>
                  </a:cubicBezTo>
                  <a:cubicBezTo>
                    <a:pt x="60" y="88"/>
                    <a:pt x="56" y="88"/>
                    <a:pt x="53" y="90"/>
                  </a:cubicBezTo>
                  <a:cubicBezTo>
                    <a:pt x="56" y="88"/>
                    <a:pt x="56" y="83"/>
                    <a:pt x="53" y="81"/>
                  </a:cubicBezTo>
                  <a:cubicBezTo>
                    <a:pt x="50" y="78"/>
                    <a:pt x="46" y="78"/>
                    <a:pt x="43" y="80"/>
                  </a:cubicBezTo>
                  <a:cubicBezTo>
                    <a:pt x="46" y="78"/>
                    <a:pt x="46" y="73"/>
                    <a:pt x="43" y="71"/>
                  </a:cubicBezTo>
                  <a:cubicBezTo>
                    <a:pt x="40" y="68"/>
                    <a:pt x="36" y="68"/>
                    <a:pt x="33" y="70"/>
                  </a:cubicBezTo>
                  <a:cubicBezTo>
                    <a:pt x="36" y="68"/>
                    <a:pt x="36" y="64"/>
                    <a:pt x="33" y="61"/>
                  </a:cubicBezTo>
                  <a:cubicBezTo>
                    <a:pt x="30" y="58"/>
                    <a:pt x="27" y="58"/>
                    <a:pt x="24" y="60"/>
                  </a:cubicBezTo>
                  <a:cubicBezTo>
                    <a:pt x="5" y="41"/>
                    <a:pt x="5" y="41"/>
                    <a:pt x="5" y="41"/>
                  </a:cubicBezTo>
                  <a:cubicBezTo>
                    <a:pt x="4" y="40"/>
                    <a:pt x="2" y="40"/>
                    <a:pt x="1" y="41"/>
                  </a:cubicBezTo>
                  <a:cubicBezTo>
                    <a:pt x="0" y="42"/>
                    <a:pt x="0" y="44"/>
                    <a:pt x="1" y="46"/>
                  </a:cubicBezTo>
                  <a:cubicBezTo>
                    <a:pt x="20" y="64"/>
                    <a:pt x="20" y="64"/>
                    <a:pt x="20" y="64"/>
                  </a:cubicBezTo>
                  <a:cubicBezTo>
                    <a:pt x="14" y="70"/>
                    <a:pt x="14" y="70"/>
                    <a:pt x="14" y="70"/>
                  </a:cubicBezTo>
                  <a:cubicBezTo>
                    <a:pt x="12" y="72"/>
                    <a:pt x="12" y="76"/>
                    <a:pt x="15" y="79"/>
                  </a:cubicBezTo>
                  <a:cubicBezTo>
                    <a:pt x="17" y="82"/>
                    <a:pt x="22" y="82"/>
                    <a:pt x="24" y="80"/>
                  </a:cubicBezTo>
                  <a:cubicBezTo>
                    <a:pt x="22" y="82"/>
                    <a:pt x="22" y="86"/>
                    <a:pt x="25" y="89"/>
                  </a:cubicBezTo>
                  <a:cubicBezTo>
                    <a:pt x="27" y="92"/>
                    <a:pt x="31" y="92"/>
                    <a:pt x="34" y="90"/>
                  </a:cubicBezTo>
                  <a:cubicBezTo>
                    <a:pt x="31" y="92"/>
                    <a:pt x="32" y="96"/>
                    <a:pt x="34" y="99"/>
                  </a:cubicBezTo>
                  <a:cubicBezTo>
                    <a:pt x="37" y="102"/>
                    <a:pt x="41" y="102"/>
                    <a:pt x="44" y="100"/>
                  </a:cubicBezTo>
                  <a:cubicBezTo>
                    <a:pt x="41" y="102"/>
                    <a:pt x="42" y="106"/>
                    <a:pt x="44" y="109"/>
                  </a:cubicBezTo>
                  <a:cubicBezTo>
                    <a:pt x="47" y="112"/>
                    <a:pt x="51" y="112"/>
                    <a:pt x="54" y="109"/>
                  </a:cubicBezTo>
                  <a:cubicBezTo>
                    <a:pt x="60" y="104"/>
                    <a:pt x="60" y="104"/>
                    <a:pt x="60" y="104"/>
                  </a:cubicBezTo>
                  <a:cubicBezTo>
                    <a:pt x="71" y="115"/>
                    <a:pt x="71" y="115"/>
                    <a:pt x="71" y="115"/>
                  </a:cubicBezTo>
                  <a:cubicBezTo>
                    <a:pt x="75" y="119"/>
                    <a:pt x="81" y="119"/>
                    <a:pt x="85" y="115"/>
                  </a:cubicBezTo>
                  <a:cubicBezTo>
                    <a:pt x="87" y="113"/>
                    <a:pt x="88" y="110"/>
                    <a:pt x="88" y="108"/>
                  </a:cubicBezTo>
                  <a:cubicBezTo>
                    <a:pt x="90" y="108"/>
                    <a:pt x="93" y="107"/>
                    <a:pt x="95" y="105"/>
                  </a:cubicBezTo>
                  <a:cubicBezTo>
                    <a:pt x="97" y="103"/>
                    <a:pt x="98" y="100"/>
                    <a:pt x="98" y="98"/>
                  </a:cubicBezTo>
                  <a:cubicBezTo>
                    <a:pt x="100" y="98"/>
                    <a:pt x="103" y="97"/>
                    <a:pt x="105" y="95"/>
                  </a:cubicBezTo>
                  <a:cubicBezTo>
                    <a:pt x="107" y="93"/>
                    <a:pt x="108" y="90"/>
                    <a:pt x="108" y="88"/>
                  </a:cubicBezTo>
                  <a:cubicBezTo>
                    <a:pt x="110" y="88"/>
                    <a:pt x="113" y="87"/>
                    <a:pt x="115" y="85"/>
                  </a:cubicBezTo>
                  <a:cubicBezTo>
                    <a:pt x="119" y="81"/>
                    <a:pt x="119" y="75"/>
                    <a:pt x="115" y="71"/>
                  </a:cubicBezTo>
                  <a:cubicBezTo>
                    <a:pt x="110" y="66"/>
                    <a:pt x="110" y="66"/>
                    <a:pt x="110" y="66"/>
                  </a:cubicBezTo>
                  <a:cubicBezTo>
                    <a:pt x="130" y="46"/>
                    <a:pt x="130" y="46"/>
                    <a:pt x="130" y="46"/>
                  </a:cubicBezTo>
                  <a:cubicBezTo>
                    <a:pt x="131" y="45"/>
                    <a:pt x="131" y="43"/>
                    <a:pt x="130" y="42"/>
                  </a:cubicBezTo>
                  <a:lnTo>
                    <a:pt x="102" y="13"/>
                  </a:lnTo>
                  <a:close/>
                  <a:moveTo>
                    <a:pt x="102" y="13"/>
                  </a:moveTo>
                  <a:cubicBezTo>
                    <a:pt x="102" y="13"/>
                    <a:pt x="102" y="13"/>
                    <a:pt x="102" y="13"/>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3" name="Google Shape;183;p27"/>
            <p:cNvSpPr/>
            <p:nvPr/>
          </p:nvSpPr>
          <p:spPr>
            <a:xfrm>
              <a:off x="382270" y="-3810"/>
              <a:ext cx="179705" cy="181610"/>
            </a:xfrm>
            <a:custGeom>
              <a:rect b="b" l="l" r="r" t="t"/>
              <a:pathLst>
                <a:path extrusionOk="0" h="48" w="48">
                  <a:moveTo>
                    <a:pt x="46" y="28"/>
                  </a:moveTo>
                  <a:cubicBezTo>
                    <a:pt x="20" y="3"/>
                    <a:pt x="20" y="3"/>
                    <a:pt x="20" y="3"/>
                  </a:cubicBezTo>
                  <a:cubicBezTo>
                    <a:pt x="18" y="0"/>
                    <a:pt x="14" y="0"/>
                    <a:pt x="11" y="3"/>
                  </a:cubicBezTo>
                  <a:cubicBezTo>
                    <a:pt x="3" y="12"/>
                    <a:pt x="3" y="12"/>
                    <a:pt x="3" y="12"/>
                  </a:cubicBezTo>
                  <a:cubicBezTo>
                    <a:pt x="0" y="14"/>
                    <a:pt x="0" y="18"/>
                    <a:pt x="3" y="20"/>
                  </a:cubicBezTo>
                  <a:cubicBezTo>
                    <a:pt x="28" y="46"/>
                    <a:pt x="28" y="46"/>
                    <a:pt x="28" y="46"/>
                  </a:cubicBezTo>
                  <a:cubicBezTo>
                    <a:pt x="30" y="48"/>
                    <a:pt x="34" y="48"/>
                    <a:pt x="37" y="46"/>
                  </a:cubicBezTo>
                  <a:cubicBezTo>
                    <a:pt x="46" y="37"/>
                    <a:pt x="46" y="37"/>
                    <a:pt x="46" y="37"/>
                  </a:cubicBezTo>
                  <a:cubicBezTo>
                    <a:pt x="48" y="35"/>
                    <a:pt x="48" y="31"/>
                    <a:pt x="46" y="28"/>
                  </a:cubicBezTo>
                  <a:close/>
                  <a:moveTo>
                    <a:pt x="32" y="41"/>
                  </a:moveTo>
                  <a:cubicBezTo>
                    <a:pt x="29" y="41"/>
                    <a:pt x="27" y="39"/>
                    <a:pt x="27" y="36"/>
                  </a:cubicBezTo>
                  <a:cubicBezTo>
                    <a:pt x="27" y="33"/>
                    <a:pt x="29" y="31"/>
                    <a:pt x="32" y="31"/>
                  </a:cubicBezTo>
                  <a:cubicBezTo>
                    <a:pt x="35" y="31"/>
                    <a:pt x="37" y="33"/>
                    <a:pt x="37" y="36"/>
                  </a:cubicBezTo>
                  <a:cubicBezTo>
                    <a:pt x="37" y="39"/>
                    <a:pt x="35" y="41"/>
                    <a:pt x="32" y="41"/>
                  </a:cubicBezTo>
                  <a:close/>
                  <a:moveTo>
                    <a:pt x="32" y="41"/>
                  </a:moveTo>
                  <a:cubicBezTo>
                    <a:pt x="32" y="41"/>
                    <a:pt x="32" y="41"/>
                    <a:pt x="32" y="41"/>
                  </a:cubicBezTo>
                </a:path>
              </a:pathLst>
            </a:custGeom>
            <a:noFill/>
            <a:ln cap="flat" cmpd="sng" w="57150">
              <a:solidFill>
                <a:srgbClr val="3097D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grpSp>
        <p:nvGrpSpPr>
          <p:cNvPr id="184" name="Google Shape;184;p27"/>
          <p:cNvGrpSpPr/>
          <p:nvPr/>
        </p:nvGrpSpPr>
        <p:grpSpPr>
          <a:xfrm>
            <a:off x="6207961" y="2766272"/>
            <a:ext cx="2076145" cy="2270227"/>
            <a:chOff x="3810" y="0"/>
            <a:chExt cx="5183505" cy="5667375"/>
          </a:xfrm>
        </p:grpSpPr>
        <p:sp>
          <p:nvSpPr>
            <p:cNvPr id="185" name="Google Shape;185;p27"/>
            <p:cNvSpPr/>
            <p:nvPr/>
          </p:nvSpPr>
          <p:spPr>
            <a:xfrm>
              <a:off x="3682365" y="3920490"/>
              <a:ext cx="784225" cy="1064895"/>
            </a:xfrm>
            <a:custGeom>
              <a:rect b="b" l="l" r="r" t="t"/>
              <a:pathLst>
                <a:path extrusionOk="0" h="284" w="209">
                  <a:moveTo>
                    <a:pt x="105" y="284"/>
                  </a:moveTo>
                  <a:cubicBezTo>
                    <a:pt x="47" y="284"/>
                    <a:pt x="0" y="237"/>
                    <a:pt x="0" y="179"/>
                  </a:cubicBezTo>
                  <a:cubicBezTo>
                    <a:pt x="0" y="105"/>
                    <a:pt x="0" y="105"/>
                    <a:pt x="0" y="105"/>
                  </a:cubicBezTo>
                  <a:cubicBezTo>
                    <a:pt x="0" y="47"/>
                    <a:pt x="47" y="0"/>
                    <a:pt x="105" y="0"/>
                  </a:cubicBezTo>
                  <a:cubicBezTo>
                    <a:pt x="162" y="0"/>
                    <a:pt x="209" y="47"/>
                    <a:pt x="209" y="105"/>
                  </a:cubicBezTo>
                  <a:cubicBezTo>
                    <a:pt x="209" y="179"/>
                    <a:pt x="209" y="179"/>
                    <a:pt x="209" y="179"/>
                  </a:cubicBezTo>
                  <a:cubicBezTo>
                    <a:pt x="209" y="237"/>
                    <a:pt x="162" y="284"/>
                    <a:pt x="105" y="284"/>
                  </a:cubicBezTo>
                  <a:close/>
                  <a:moveTo>
                    <a:pt x="105" y="284"/>
                  </a:moveTo>
                  <a:cubicBezTo>
                    <a:pt x="105" y="284"/>
                    <a:pt x="105" y="284"/>
                    <a:pt x="105" y="28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6" name="Google Shape;186;p27"/>
            <p:cNvSpPr/>
            <p:nvPr/>
          </p:nvSpPr>
          <p:spPr>
            <a:xfrm>
              <a:off x="3637280" y="3876040"/>
              <a:ext cx="874395" cy="1154430"/>
            </a:xfrm>
            <a:custGeom>
              <a:rect b="b" l="l" r="r" t="t"/>
              <a:pathLst>
                <a:path extrusionOk="0" h="308" w="233">
                  <a:moveTo>
                    <a:pt x="117" y="308"/>
                  </a:moveTo>
                  <a:cubicBezTo>
                    <a:pt x="52" y="308"/>
                    <a:pt x="0" y="256"/>
                    <a:pt x="0" y="191"/>
                  </a:cubicBezTo>
                  <a:cubicBezTo>
                    <a:pt x="0" y="117"/>
                    <a:pt x="0" y="117"/>
                    <a:pt x="0" y="117"/>
                  </a:cubicBezTo>
                  <a:cubicBezTo>
                    <a:pt x="0" y="52"/>
                    <a:pt x="52" y="0"/>
                    <a:pt x="117" y="0"/>
                  </a:cubicBezTo>
                  <a:cubicBezTo>
                    <a:pt x="181" y="0"/>
                    <a:pt x="233" y="52"/>
                    <a:pt x="233" y="117"/>
                  </a:cubicBezTo>
                  <a:cubicBezTo>
                    <a:pt x="233" y="191"/>
                    <a:pt x="233" y="191"/>
                    <a:pt x="233" y="191"/>
                  </a:cubicBezTo>
                  <a:cubicBezTo>
                    <a:pt x="233" y="256"/>
                    <a:pt x="181" y="308"/>
                    <a:pt x="117" y="308"/>
                  </a:cubicBezTo>
                  <a:close/>
                  <a:moveTo>
                    <a:pt x="117" y="24"/>
                  </a:moveTo>
                  <a:cubicBezTo>
                    <a:pt x="66" y="24"/>
                    <a:pt x="24" y="66"/>
                    <a:pt x="24" y="117"/>
                  </a:cubicBezTo>
                  <a:cubicBezTo>
                    <a:pt x="24" y="191"/>
                    <a:pt x="24" y="191"/>
                    <a:pt x="24" y="191"/>
                  </a:cubicBezTo>
                  <a:cubicBezTo>
                    <a:pt x="24" y="242"/>
                    <a:pt x="66" y="284"/>
                    <a:pt x="117" y="284"/>
                  </a:cubicBezTo>
                  <a:cubicBezTo>
                    <a:pt x="168" y="284"/>
                    <a:pt x="209" y="242"/>
                    <a:pt x="209" y="191"/>
                  </a:cubicBezTo>
                  <a:cubicBezTo>
                    <a:pt x="209" y="117"/>
                    <a:pt x="209" y="117"/>
                    <a:pt x="209" y="117"/>
                  </a:cubicBezTo>
                  <a:cubicBezTo>
                    <a:pt x="209" y="66"/>
                    <a:pt x="168" y="24"/>
                    <a:pt x="117" y="24"/>
                  </a:cubicBezTo>
                  <a:close/>
                  <a:moveTo>
                    <a:pt x="117" y="24"/>
                  </a:moveTo>
                  <a:cubicBezTo>
                    <a:pt x="117" y="24"/>
                    <a:pt x="117" y="24"/>
                    <a:pt x="117" y="2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7" name="Google Shape;187;p27"/>
            <p:cNvSpPr/>
            <p:nvPr/>
          </p:nvSpPr>
          <p:spPr>
            <a:xfrm>
              <a:off x="3810" y="0"/>
              <a:ext cx="5183505" cy="3463290"/>
            </a:xfrm>
            <a:custGeom>
              <a:rect b="b" l="l" r="r" t="t"/>
              <a:pathLst>
                <a:path extrusionOk="0" h="924" w="1381">
                  <a:moveTo>
                    <a:pt x="1336" y="924"/>
                  </a:moveTo>
                  <a:cubicBezTo>
                    <a:pt x="45" y="924"/>
                    <a:pt x="45" y="924"/>
                    <a:pt x="45" y="924"/>
                  </a:cubicBezTo>
                  <a:cubicBezTo>
                    <a:pt x="20" y="924"/>
                    <a:pt x="0" y="904"/>
                    <a:pt x="0" y="879"/>
                  </a:cubicBezTo>
                  <a:cubicBezTo>
                    <a:pt x="0" y="45"/>
                    <a:pt x="0" y="45"/>
                    <a:pt x="0" y="45"/>
                  </a:cubicBezTo>
                  <a:cubicBezTo>
                    <a:pt x="0" y="20"/>
                    <a:pt x="20" y="0"/>
                    <a:pt x="45" y="0"/>
                  </a:cubicBezTo>
                  <a:cubicBezTo>
                    <a:pt x="1336" y="0"/>
                    <a:pt x="1336" y="0"/>
                    <a:pt x="1336" y="0"/>
                  </a:cubicBezTo>
                  <a:cubicBezTo>
                    <a:pt x="1361" y="0"/>
                    <a:pt x="1381" y="20"/>
                    <a:pt x="1381" y="45"/>
                  </a:cubicBezTo>
                  <a:cubicBezTo>
                    <a:pt x="1381" y="879"/>
                    <a:pt x="1381" y="879"/>
                    <a:pt x="1381" y="879"/>
                  </a:cubicBezTo>
                  <a:cubicBezTo>
                    <a:pt x="1381" y="904"/>
                    <a:pt x="1361" y="924"/>
                    <a:pt x="1336" y="924"/>
                  </a:cubicBezTo>
                  <a:close/>
                  <a:moveTo>
                    <a:pt x="45" y="24"/>
                  </a:moveTo>
                  <a:cubicBezTo>
                    <a:pt x="34" y="24"/>
                    <a:pt x="24" y="34"/>
                    <a:pt x="24" y="45"/>
                  </a:cubicBezTo>
                  <a:cubicBezTo>
                    <a:pt x="24" y="879"/>
                    <a:pt x="24" y="879"/>
                    <a:pt x="24" y="879"/>
                  </a:cubicBezTo>
                  <a:cubicBezTo>
                    <a:pt x="24" y="891"/>
                    <a:pt x="34" y="900"/>
                    <a:pt x="45" y="900"/>
                  </a:cubicBezTo>
                  <a:cubicBezTo>
                    <a:pt x="1336" y="900"/>
                    <a:pt x="1336" y="900"/>
                    <a:pt x="1336" y="900"/>
                  </a:cubicBezTo>
                  <a:cubicBezTo>
                    <a:pt x="1348" y="900"/>
                    <a:pt x="1357" y="891"/>
                    <a:pt x="1357" y="879"/>
                  </a:cubicBezTo>
                  <a:cubicBezTo>
                    <a:pt x="1357" y="45"/>
                    <a:pt x="1357" y="45"/>
                    <a:pt x="1357" y="45"/>
                  </a:cubicBezTo>
                  <a:cubicBezTo>
                    <a:pt x="1357" y="34"/>
                    <a:pt x="1348" y="24"/>
                    <a:pt x="1336" y="24"/>
                  </a:cubicBezTo>
                  <a:lnTo>
                    <a:pt x="45" y="24"/>
                  </a:lnTo>
                  <a:close/>
                  <a:moveTo>
                    <a:pt x="45" y="24"/>
                  </a:moveTo>
                  <a:cubicBezTo>
                    <a:pt x="45" y="24"/>
                    <a:pt x="45" y="24"/>
                    <a:pt x="45" y="2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8" name="Google Shape;188;p27"/>
            <p:cNvSpPr/>
            <p:nvPr/>
          </p:nvSpPr>
          <p:spPr>
            <a:xfrm>
              <a:off x="187960" y="521335"/>
              <a:ext cx="90170" cy="359410"/>
            </a:xfrm>
            <a:custGeom>
              <a:rect b="b" l="l" r="r" t="t"/>
              <a:pathLst>
                <a:path extrusionOk="0" h="96" w="24">
                  <a:moveTo>
                    <a:pt x="12" y="96"/>
                  </a:moveTo>
                  <a:cubicBezTo>
                    <a:pt x="5" y="96"/>
                    <a:pt x="0" y="90"/>
                    <a:pt x="0" y="84"/>
                  </a:cubicBezTo>
                  <a:cubicBezTo>
                    <a:pt x="0" y="12"/>
                    <a:pt x="0" y="12"/>
                    <a:pt x="0" y="12"/>
                  </a:cubicBezTo>
                  <a:cubicBezTo>
                    <a:pt x="0" y="5"/>
                    <a:pt x="5" y="0"/>
                    <a:pt x="12" y="0"/>
                  </a:cubicBezTo>
                  <a:cubicBezTo>
                    <a:pt x="19" y="0"/>
                    <a:pt x="24" y="5"/>
                    <a:pt x="24" y="12"/>
                  </a:cubicBezTo>
                  <a:cubicBezTo>
                    <a:pt x="24" y="84"/>
                    <a:pt x="24" y="84"/>
                    <a:pt x="24" y="84"/>
                  </a:cubicBezTo>
                  <a:cubicBezTo>
                    <a:pt x="24" y="90"/>
                    <a:pt x="19" y="96"/>
                    <a:pt x="12" y="96"/>
                  </a:cubicBezTo>
                  <a:close/>
                  <a:moveTo>
                    <a:pt x="12" y="96"/>
                  </a:moveTo>
                  <a:cubicBezTo>
                    <a:pt x="12" y="96"/>
                    <a:pt x="12" y="96"/>
                    <a:pt x="12" y="96"/>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9" name="Google Shape;189;p27"/>
            <p:cNvSpPr/>
            <p:nvPr/>
          </p:nvSpPr>
          <p:spPr>
            <a:xfrm>
              <a:off x="3276600" y="2736215"/>
              <a:ext cx="1598930" cy="941070"/>
            </a:xfrm>
            <a:custGeom>
              <a:rect b="b" l="l" r="r" t="t"/>
              <a:pathLst>
                <a:path extrusionOk="0" h="251" w="426">
                  <a:moveTo>
                    <a:pt x="360" y="98"/>
                  </a:moveTo>
                  <a:cubicBezTo>
                    <a:pt x="265" y="98"/>
                    <a:pt x="265" y="98"/>
                    <a:pt x="265" y="98"/>
                  </a:cubicBezTo>
                  <a:cubicBezTo>
                    <a:pt x="265" y="97"/>
                    <a:pt x="265" y="96"/>
                    <a:pt x="265" y="95"/>
                  </a:cubicBezTo>
                  <a:cubicBezTo>
                    <a:pt x="265" y="0"/>
                    <a:pt x="265" y="0"/>
                    <a:pt x="265" y="0"/>
                  </a:cubicBezTo>
                  <a:cubicBezTo>
                    <a:pt x="160" y="0"/>
                    <a:pt x="160" y="0"/>
                    <a:pt x="160" y="0"/>
                  </a:cubicBezTo>
                  <a:cubicBezTo>
                    <a:pt x="160" y="95"/>
                    <a:pt x="160" y="95"/>
                    <a:pt x="160" y="95"/>
                  </a:cubicBezTo>
                  <a:cubicBezTo>
                    <a:pt x="160" y="96"/>
                    <a:pt x="161" y="97"/>
                    <a:pt x="161" y="98"/>
                  </a:cubicBezTo>
                  <a:cubicBezTo>
                    <a:pt x="66" y="98"/>
                    <a:pt x="66" y="98"/>
                    <a:pt x="66" y="98"/>
                  </a:cubicBezTo>
                  <a:cubicBezTo>
                    <a:pt x="29" y="98"/>
                    <a:pt x="0" y="128"/>
                    <a:pt x="0" y="165"/>
                  </a:cubicBezTo>
                  <a:cubicBezTo>
                    <a:pt x="0" y="251"/>
                    <a:pt x="0" y="251"/>
                    <a:pt x="0" y="251"/>
                  </a:cubicBezTo>
                  <a:cubicBezTo>
                    <a:pt x="426" y="251"/>
                    <a:pt x="426" y="251"/>
                    <a:pt x="426" y="251"/>
                  </a:cubicBezTo>
                  <a:cubicBezTo>
                    <a:pt x="426" y="165"/>
                    <a:pt x="426" y="165"/>
                    <a:pt x="426" y="165"/>
                  </a:cubicBezTo>
                  <a:cubicBezTo>
                    <a:pt x="426" y="128"/>
                    <a:pt x="396" y="98"/>
                    <a:pt x="360" y="98"/>
                  </a:cubicBezTo>
                  <a:close/>
                  <a:moveTo>
                    <a:pt x="360" y="98"/>
                  </a:moveTo>
                  <a:cubicBezTo>
                    <a:pt x="360" y="98"/>
                    <a:pt x="360" y="98"/>
                    <a:pt x="360" y="98"/>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0" name="Google Shape;190;p27"/>
            <p:cNvSpPr/>
            <p:nvPr/>
          </p:nvSpPr>
          <p:spPr>
            <a:xfrm>
              <a:off x="3231515" y="2691130"/>
              <a:ext cx="1689100" cy="1031240"/>
            </a:xfrm>
            <a:custGeom>
              <a:rect b="b" l="l" r="r" t="t"/>
              <a:pathLst>
                <a:path extrusionOk="0" h="275" w="450">
                  <a:moveTo>
                    <a:pt x="438" y="275"/>
                  </a:moveTo>
                  <a:cubicBezTo>
                    <a:pt x="12" y="275"/>
                    <a:pt x="12" y="275"/>
                    <a:pt x="12" y="275"/>
                  </a:cubicBezTo>
                  <a:cubicBezTo>
                    <a:pt x="5" y="275"/>
                    <a:pt x="0" y="269"/>
                    <a:pt x="0" y="263"/>
                  </a:cubicBezTo>
                  <a:cubicBezTo>
                    <a:pt x="0" y="177"/>
                    <a:pt x="0" y="177"/>
                    <a:pt x="0" y="177"/>
                  </a:cubicBezTo>
                  <a:cubicBezTo>
                    <a:pt x="0" y="133"/>
                    <a:pt x="35" y="98"/>
                    <a:pt x="78" y="98"/>
                  </a:cubicBezTo>
                  <a:cubicBezTo>
                    <a:pt x="160" y="98"/>
                    <a:pt x="160" y="98"/>
                    <a:pt x="160" y="98"/>
                  </a:cubicBezTo>
                  <a:cubicBezTo>
                    <a:pt x="160" y="12"/>
                    <a:pt x="160" y="12"/>
                    <a:pt x="160" y="12"/>
                  </a:cubicBezTo>
                  <a:cubicBezTo>
                    <a:pt x="160" y="5"/>
                    <a:pt x="166" y="0"/>
                    <a:pt x="172" y="0"/>
                  </a:cubicBezTo>
                  <a:cubicBezTo>
                    <a:pt x="277" y="0"/>
                    <a:pt x="277" y="0"/>
                    <a:pt x="277" y="0"/>
                  </a:cubicBezTo>
                  <a:cubicBezTo>
                    <a:pt x="284" y="0"/>
                    <a:pt x="289" y="5"/>
                    <a:pt x="289" y="12"/>
                  </a:cubicBezTo>
                  <a:cubicBezTo>
                    <a:pt x="289" y="98"/>
                    <a:pt x="289" y="98"/>
                    <a:pt x="289" y="98"/>
                  </a:cubicBezTo>
                  <a:cubicBezTo>
                    <a:pt x="372" y="98"/>
                    <a:pt x="372" y="98"/>
                    <a:pt x="372" y="98"/>
                  </a:cubicBezTo>
                  <a:cubicBezTo>
                    <a:pt x="415" y="98"/>
                    <a:pt x="450" y="133"/>
                    <a:pt x="450" y="177"/>
                  </a:cubicBezTo>
                  <a:cubicBezTo>
                    <a:pt x="450" y="263"/>
                    <a:pt x="450" y="263"/>
                    <a:pt x="450" y="263"/>
                  </a:cubicBezTo>
                  <a:cubicBezTo>
                    <a:pt x="450" y="269"/>
                    <a:pt x="444" y="275"/>
                    <a:pt x="438" y="275"/>
                  </a:cubicBezTo>
                  <a:close/>
                  <a:moveTo>
                    <a:pt x="24" y="251"/>
                  </a:moveTo>
                  <a:cubicBezTo>
                    <a:pt x="426" y="251"/>
                    <a:pt x="426" y="251"/>
                    <a:pt x="426" y="251"/>
                  </a:cubicBezTo>
                  <a:cubicBezTo>
                    <a:pt x="426" y="177"/>
                    <a:pt x="426" y="177"/>
                    <a:pt x="426" y="177"/>
                  </a:cubicBezTo>
                  <a:cubicBezTo>
                    <a:pt x="426" y="147"/>
                    <a:pt x="401" y="122"/>
                    <a:pt x="372" y="122"/>
                  </a:cubicBezTo>
                  <a:cubicBezTo>
                    <a:pt x="277" y="122"/>
                    <a:pt x="277" y="122"/>
                    <a:pt x="277" y="122"/>
                  </a:cubicBezTo>
                  <a:cubicBezTo>
                    <a:pt x="273" y="122"/>
                    <a:pt x="270" y="121"/>
                    <a:pt x="268" y="118"/>
                  </a:cubicBezTo>
                  <a:cubicBezTo>
                    <a:pt x="266" y="116"/>
                    <a:pt x="265" y="113"/>
                    <a:pt x="265" y="110"/>
                  </a:cubicBezTo>
                  <a:cubicBezTo>
                    <a:pt x="265" y="109"/>
                    <a:pt x="265" y="109"/>
                    <a:pt x="265" y="109"/>
                  </a:cubicBezTo>
                  <a:cubicBezTo>
                    <a:pt x="265" y="108"/>
                    <a:pt x="265" y="108"/>
                    <a:pt x="265" y="107"/>
                  </a:cubicBezTo>
                  <a:cubicBezTo>
                    <a:pt x="265" y="24"/>
                    <a:pt x="265" y="24"/>
                    <a:pt x="265" y="24"/>
                  </a:cubicBezTo>
                  <a:cubicBezTo>
                    <a:pt x="184" y="24"/>
                    <a:pt x="184" y="24"/>
                    <a:pt x="184" y="24"/>
                  </a:cubicBezTo>
                  <a:cubicBezTo>
                    <a:pt x="184" y="107"/>
                    <a:pt x="184" y="107"/>
                    <a:pt x="184" y="107"/>
                  </a:cubicBezTo>
                  <a:cubicBezTo>
                    <a:pt x="184" y="108"/>
                    <a:pt x="184" y="108"/>
                    <a:pt x="184" y="109"/>
                  </a:cubicBezTo>
                  <a:cubicBezTo>
                    <a:pt x="185" y="110"/>
                    <a:pt x="185" y="110"/>
                    <a:pt x="185" y="110"/>
                  </a:cubicBezTo>
                  <a:cubicBezTo>
                    <a:pt x="185" y="113"/>
                    <a:pt x="184" y="116"/>
                    <a:pt x="181" y="119"/>
                  </a:cubicBezTo>
                  <a:cubicBezTo>
                    <a:pt x="179" y="121"/>
                    <a:pt x="176" y="122"/>
                    <a:pt x="173" y="122"/>
                  </a:cubicBezTo>
                  <a:cubicBezTo>
                    <a:pt x="78" y="122"/>
                    <a:pt x="78" y="122"/>
                    <a:pt x="78" y="122"/>
                  </a:cubicBezTo>
                  <a:cubicBezTo>
                    <a:pt x="48" y="122"/>
                    <a:pt x="24" y="147"/>
                    <a:pt x="24" y="177"/>
                  </a:cubicBezTo>
                  <a:cubicBezTo>
                    <a:pt x="24" y="251"/>
                    <a:pt x="24" y="251"/>
                    <a:pt x="24" y="251"/>
                  </a:cubicBezTo>
                  <a:close/>
                  <a:moveTo>
                    <a:pt x="24" y="251"/>
                  </a:moveTo>
                  <a:cubicBezTo>
                    <a:pt x="24" y="251"/>
                    <a:pt x="24" y="251"/>
                    <a:pt x="24" y="25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1" name="Google Shape;191;p27"/>
            <p:cNvSpPr/>
            <p:nvPr/>
          </p:nvSpPr>
          <p:spPr>
            <a:xfrm>
              <a:off x="3651885" y="1833245"/>
              <a:ext cx="848360" cy="1154430"/>
            </a:xfrm>
            <a:custGeom>
              <a:rect b="b" l="l" r="r" t="t"/>
              <a:pathLst>
                <a:path extrusionOk="0" h="308" w="226">
                  <a:moveTo>
                    <a:pt x="113" y="308"/>
                  </a:moveTo>
                  <a:cubicBezTo>
                    <a:pt x="50" y="308"/>
                    <a:pt x="0" y="257"/>
                    <a:pt x="0" y="194"/>
                  </a:cubicBezTo>
                  <a:cubicBezTo>
                    <a:pt x="0" y="115"/>
                    <a:pt x="0" y="115"/>
                    <a:pt x="0" y="115"/>
                  </a:cubicBezTo>
                  <a:cubicBezTo>
                    <a:pt x="0" y="52"/>
                    <a:pt x="50" y="0"/>
                    <a:pt x="113" y="0"/>
                  </a:cubicBezTo>
                  <a:cubicBezTo>
                    <a:pt x="175" y="0"/>
                    <a:pt x="226" y="52"/>
                    <a:pt x="226" y="115"/>
                  </a:cubicBezTo>
                  <a:cubicBezTo>
                    <a:pt x="226" y="194"/>
                    <a:pt x="226" y="194"/>
                    <a:pt x="226" y="194"/>
                  </a:cubicBezTo>
                  <a:cubicBezTo>
                    <a:pt x="226" y="257"/>
                    <a:pt x="175" y="308"/>
                    <a:pt x="113" y="308"/>
                  </a:cubicBezTo>
                  <a:close/>
                  <a:moveTo>
                    <a:pt x="113" y="308"/>
                  </a:moveTo>
                  <a:cubicBezTo>
                    <a:pt x="113" y="308"/>
                    <a:pt x="113" y="308"/>
                    <a:pt x="113" y="308"/>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2" name="Google Shape;192;p27"/>
            <p:cNvSpPr/>
            <p:nvPr/>
          </p:nvSpPr>
          <p:spPr>
            <a:xfrm>
              <a:off x="3336925" y="4752975"/>
              <a:ext cx="1478915" cy="869315"/>
            </a:xfrm>
            <a:custGeom>
              <a:rect b="b" l="l" r="r" t="t"/>
              <a:pathLst>
                <a:path extrusionOk="0" h="232" w="394">
                  <a:moveTo>
                    <a:pt x="332" y="91"/>
                  </a:moveTo>
                  <a:cubicBezTo>
                    <a:pt x="245" y="91"/>
                    <a:pt x="245" y="91"/>
                    <a:pt x="245" y="91"/>
                  </a:cubicBezTo>
                  <a:cubicBezTo>
                    <a:pt x="245" y="90"/>
                    <a:pt x="245" y="89"/>
                    <a:pt x="245" y="88"/>
                  </a:cubicBezTo>
                  <a:cubicBezTo>
                    <a:pt x="245" y="48"/>
                    <a:pt x="245" y="48"/>
                    <a:pt x="245" y="48"/>
                  </a:cubicBezTo>
                  <a:cubicBezTo>
                    <a:pt x="245" y="22"/>
                    <a:pt x="223" y="0"/>
                    <a:pt x="197" y="0"/>
                  </a:cubicBezTo>
                  <a:cubicBezTo>
                    <a:pt x="197" y="0"/>
                    <a:pt x="197" y="0"/>
                    <a:pt x="197" y="0"/>
                  </a:cubicBezTo>
                  <a:cubicBezTo>
                    <a:pt x="170" y="0"/>
                    <a:pt x="148" y="22"/>
                    <a:pt x="148" y="48"/>
                  </a:cubicBezTo>
                  <a:cubicBezTo>
                    <a:pt x="148" y="88"/>
                    <a:pt x="148" y="88"/>
                    <a:pt x="148" y="88"/>
                  </a:cubicBezTo>
                  <a:cubicBezTo>
                    <a:pt x="148" y="89"/>
                    <a:pt x="148" y="90"/>
                    <a:pt x="148" y="91"/>
                  </a:cubicBezTo>
                  <a:cubicBezTo>
                    <a:pt x="61" y="91"/>
                    <a:pt x="61" y="91"/>
                    <a:pt x="61" y="91"/>
                  </a:cubicBezTo>
                  <a:cubicBezTo>
                    <a:pt x="27" y="91"/>
                    <a:pt x="0" y="118"/>
                    <a:pt x="0" y="152"/>
                  </a:cubicBezTo>
                  <a:cubicBezTo>
                    <a:pt x="0" y="232"/>
                    <a:pt x="0" y="232"/>
                    <a:pt x="0" y="232"/>
                  </a:cubicBezTo>
                  <a:cubicBezTo>
                    <a:pt x="394" y="232"/>
                    <a:pt x="394" y="232"/>
                    <a:pt x="394" y="232"/>
                  </a:cubicBezTo>
                  <a:cubicBezTo>
                    <a:pt x="394" y="152"/>
                    <a:pt x="394" y="152"/>
                    <a:pt x="394" y="152"/>
                  </a:cubicBezTo>
                  <a:cubicBezTo>
                    <a:pt x="394" y="118"/>
                    <a:pt x="366" y="91"/>
                    <a:pt x="332" y="91"/>
                  </a:cubicBezTo>
                  <a:close/>
                  <a:moveTo>
                    <a:pt x="332" y="91"/>
                  </a:moveTo>
                  <a:cubicBezTo>
                    <a:pt x="332" y="91"/>
                    <a:pt x="332" y="91"/>
                    <a:pt x="332" y="9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3" name="Google Shape;193;p27"/>
            <p:cNvSpPr/>
            <p:nvPr/>
          </p:nvSpPr>
          <p:spPr>
            <a:xfrm>
              <a:off x="3291840" y="4707890"/>
              <a:ext cx="1569085" cy="959485"/>
            </a:xfrm>
            <a:custGeom>
              <a:rect b="b" l="l" r="r" t="t"/>
              <a:pathLst>
                <a:path extrusionOk="0" h="256" w="418">
                  <a:moveTo>
                    <a:pt x="406" y="256"/>
                  </a:moveTo>
                  <a:cubicBezTo>
                    <a:pt x="12" y="256"/>
                    <a:pt x="12" y="256"/>
                    <a:pt x="12" y="256"/>
                  </a:cubicBezTo>
                  <a:cubicBezTo>
                    <a:pt x="5" y="256"/>
                    <a:pt x="0" y="251"/>
                    <a:pt x="0" y="244"/>
                  </a:cubicBezTo>
                  <a:cubicBezTo>
                    <a:pt x="0" y="164"/>
                    <a:pt x="0" y="164"/>
                    <a:pt x="0" y="164"/>
                  </a:cubicBezTo>
                  <a:cubicBezTo>
                    <a:pt x="0" y="124"/>
                    <a:pt x="32" y="91"/>
                    <a:pt x="73" y="91"/>
                  </a:cubicBezTo>
                  <a:cubicBezTo>
                    <a:pt x="148" y="91"/>
                    <a:pt x="148" y="91"/>
                    <a:pt x="148" y="91"/>
                  </a:cubicBezTo>
                  <a:cubicBezTo>
                    <a:pt x="148" y="60"/>
                    <a:pt x="148" y="60"/>
                    <a:pt x="148" y="60"/>
                  </a:cubicBezTo>
                  <a:cubicBezTo>
                    <a:pt x="148" y="27"/>
                    <a:pt x="175" y="0"/>
                    <a:pt x="209" y="0"/>
                  </a:cubicBezTo>
                  <a:cubicBezTo>
                    <a:pt x="242" y="0"/>
                    <a:pt x="269" y="27"/>
                    <a:pt x="269" y="60"/>
                  </a:cubicBezTo>
                  <a:cubicBezTo>
                    <a:pt x="269" y="91"/>
                    <a:pt x="269" y="91"/>
                    <a:pt x="269" y="91"/>
                  </a:cubicBezTo>
                  <a:cubicBezTo>
                    <a:pt x="344" y="91"/>
                    <a:pt x="344" y="91"/>
                    <a:pt x="344" y="91"/>
                  </a:cubicBezTo>
                  <a:cubicBezTo>
                    <a:pt x="385" y="91"/>
                    <a:pt x="418" y="124"/>
                    <a:pt x="418" y="164"/>
                  </a:cubicBezTo>
                  <a:cubicBezTo>
                    <a:pt x="418" y="244"/>
                    <a:pt x="418" y="244"/>
                    <a:pt x="418" y="244"/>
                  </a:cubicBezTo>
                  <a:cubicBezTo>
                    <a:pt x="418" y="251"/>
                    <a:pt x="412" y="256"/>
                    <a:pt x="406" y="256"/>
                  </a:cubicBezTo>
                  <a:close/>
                  <a:moveTo>
                    <a:pt x="24" y="232"/>
                  </a:moveTo>
                  <a:cubicBezTo>
                    <a:pt x="394" y="232"/>
                    <a:pt x="394" y="232"/>
                    <a:pt x="394" y="232"/>
                  </a:cubicBezTo>
                  <a:cubicBezTo>
                    <a:pt x="394" y="164"/>
                    <a:pt x="394" y="164"/>
                    <a:pt x="394" y="164"/>
                  </a:cubicBezTo>
                  <a:cubicBezTo>
                    <a:pt x="394" y="137"/>
                    <a:pt x="372" y="115"/>
                    <a:pt x="344" y="115"/>
                  </a:cubicBezTo>
                  <a:cubicBezTo>
                    <a:pt x="257" y="115"/>
                    <a:pt x="257" y="115"/>
                    <a:pt x="257" y="115"/>
                  </a:cubicBezTo>
                  <a:cubicBezTo>
                    <a:pt x="254" y="115"/>
                    <a:pt x="250" y="114"/>
                    <a:pt x="248" y="111"/>
                  </a:cubicBezTo>
                  <a:cubicBezTo>
                    <a:pt x="246" y="109"/>
                    <a:pt x="245" y="106"/>
                    <a:pt x="245" y="102"/>
                  </a:cubicBezTo>
                  <a:cubicBezTo>
                    <a:pt x="245" y="101"/>
                    <a:pt x="245" y="101"/>
                    <a:pt x="245" y="101"/>
                  </a:cubicBezTo>
                  <a:cubicBezTo>
                    <a:pt x="245" y="101"/>
                    <a:pt x="245" y="101"/>
                    <a:pt x="245" y="100"/>
                  </a:cubicBezTo>
                  <a:cubicBezTo>
                    <a:pt x="245" y="60"/>
                    <a:pt x="245" y="60"/>
                    <a:pt x="245" y="60"/>
                  </a:cubicBezTo>
                  <a:cubicBezTo>
                    <a:pt x="245" y="40"/>
                    <a:pt x="229" y="24"/>
                    <a:pt x="209" y="24"/>
                  </a:cubicBezTo>
                  <a:cubicBezTo>
                    <a:pt x="189" y="24"/>
                    <a:pt x="172" y="40"/>
                    <a:pt x="172" y="60"/>
                  </a:cubicBezTo>
                  <a:cubicBezTo>
                    <a:pt x="172" y="100"/>
                    <a:pt x="172" y="100"/>
                    <a:pt x="172" y="100"/>
                  </a:cubicBezTo>
                  <a:cubicBezTo>
                    <a:pt x="172" y="101"/>
                    <a:pt x="172" y="101"/>
                    <a:pt x="172" y="101"/>
                  </a:cubicBezTo>
                  <a:cubicBezTo>
                    <a:pt x="172" y="102"/>
                    <a:pt x="172" y="102"/>
                    <a:pt x="172" y="102"/>
                  </a:cubicBezTo>
                  <a:cubicBezTo>
                    <a:pt x="173" y="106"/>
                    <a:pt x="171" y="109"/>
                    <a:pt x="169" y="111"/>
                  </a:cubicBezTo>
                  <a:cubicBezTo>
                    <a:pt x="167" y="114"/>
                    <a:pt x="164" y="115"/>
                    <a:pt x="160" y="115"/>
                  </a:cubicBezTo>
                  <a:cubicBezTo>
                    <a:pt x="73" y="115"/>
                    <a:pt x="73" y="115"/>
                    <a:pt x="73" y="115"/>
                  </a:cubicBezTo>
                  <a:cubicBezTo>
                    <a:pt x="46" y="115"/>
                    <a:pt x="24" y="137"/>
                    <a:pt x="24" y="164"/>
                  </a:cubicBezTo>
                  <a:lnTo>
                    <a:pt x="24" y="232"/>
                  </a:lnTo>
                  <a:close/>
                  <a:moveTo>
                    <a:pt x="24" y="232"/>
                  </a:moveTo>
                  <a:cubicBezTo>
                    <a:pt x="24" y="232"/>
                    <a:pt x="24" y="232"/>
                    <a:pt x="24" y="232"/>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4" name="Google Shape;194;p27"/>
            <p:cNvSpPr/>
            <p:nvPr/>
          </p:nvSpPr>
          <p:spPr>
            <a:xfrm>
              <a:off x="2203450" y="3920490"/>
              <a:ext cx="784225" cy="1064895"/>
            </a:xfrm>
            <a:custGeom>
              <a:rect b="b" l="l" r="r" t="t"/>
              <a:pathLst>
                <a:path extrusionOk="0" h="284" w="209">
                  <a:moveTo>
                    <a:pt x="105" y="284"/>
                  </a:moveTo>
                  <a:cubicBezTo>
                    <a:pt x="47" y="284"/>
                    <a:pt x="0" y="237"/>
                    <a:pt x="0" y="179"/>
                  </a:cubicBezTo>
                  <a:cubicBezTo>
                    <a:pt x="0" y="105"/>
                    <a:pt x="0" y="105"/>
                    <a:pt x="0" y="105"/>
                  </a:cubicBezTo>
                  <a:cubicBezTo>
                    <a:pt x="0" y="47"/>
                    <a:pt x="47" y="0"/>
                    <a:pt x="105" y="0"/>
                  </a:cubicBezTo>
                  <a:cubicBezTo>
                    <a:pt x="162" y="0"/>
                    <a:pt x="209" y="47"/>
                    <a:pt x="209" y="105"/>
                  </a:cubicBezTo>
                  <a:cubicBezTo>
                    <a:pt x="209" y="179"/>
                    <a:pt x="209" y="179"/>
                    <a:pt x="209" y="179"/>
                  </a:cubicBezTo>
                  <a:cubicBezTo>
                    <a:pt x="209" y="237"/>
                    <a:pt x="162" y="284"/>
                    <a:pt x="105" y="284"/>
                  </a:cubicBezTo>
                  <a:close/>
                  <a:moveTo>
                    <a:pt x="105" y="284"/>
                  </a:moveTo>
                  <a:cubicBezTo>
                    <a:pt x="105" y="284"/>
                    <a:pt x="105" y="284"/>
                    <a:pt x="105" y="28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5" name="Google Shape;195;p27"/>
            <p:cNvSpPr/>
            <p:nvPr/>
          </p:nvSpPr>
          <p:spPr>
            <a:xfrm>
              <a:off x="2158365" y="3876040"/>
              <a:ext cx="874395" cy="1154430"/>
            </a:xfrm>
            <a:custGeom>
              <a:rect b="b" l="l" r="r" t="t"/>
              <a:pathLst>
                <a:path extrusionOk="0" h="308" w="233">
                  <a:moveTo>
                    <a:pt x="117" y="308"/>
                  </a:moveTo>
                  <a:cubicBezTo>
                    <a:pt x="52" y="308"/>
                    <a:pt x="0" y="256"/>
                    <a:pt x="0" y="191"/>
                  </a:cubicBezTo>
                  <a:cubicBezTo>
                    <a:pt x="0" y="117"/>
                    <a:pt x="0" y="117"/>
                    <a:pt x="0" y="117"/>
                  </a:cubicBezTo>
                  <a:cubicBezTo>
                    <a:pt x="0" y="52"/>
                    <a:pt x="52" y="0"/>
                    <a:pt x="117" y="0"/>
                  </a:cubicBezTo>
                  <a:cubicBezTo>
                    <a:pt x="181" y="0"/>
                    <a:pt x="233" y="52"/>
                    <a:pt x="233" y="117"/>
                  </a:cubicBezTo>
                  <a:cubicBezTo>
                    <a:pt x="233" y="191"/>
                    <a:pt x="233" y="191"/>
                    <a:pt x="233" y="191"/>
                  </a:cubicBezTo>
                  <a:cubicBezTo>
                    <a:pt x="233" y="256"/>
                    <a:pt x="181" y="308"/>
                    <a:pt x="117" y="308"/>
                  </a:cubicBezTo>
                  <a:close/>
                  <a:moveTo>
                    <a:pt x="117" y="24"/>
                  </a:moveTo>
                  <a:cubicBezTo>
                    <a:pt x="66" y="24"/>
                    <a:pt x="24" y="66"/>
                    <a:pt x="24" y="117"/>
                  </a:cubicBezTo>
                  <a:cubicBezTo>
                    <a:pt x="24" y="191"/>
                    <a:pt x="24" y="191"/>
                    <a:pt x="24" y="191"/>
                  </a:cubicBezTo>
                  <a:cubicBezTo>
                    <a:pt x="24" y="242"/>
                    <a:pt x="66" y="284"/>
                    <a:pt x="117" y="284"/>
                  </a:cubicBezTo>
                  <a:cubicBezTo>
                    <a:pt x="168" y="284"/>
                    <a:pt x="209" y="242"/>
                    <a:pt x="209" y="191"/>
                  </a:cubicBezTo>
                  <a:cubicBezTo>
                    <a:pt x="209" y="117"/>
                    <a:pt x="209" y="117"/>
                    <a:pt x="209" y="117"/>
                  </a:cubicBezTo>
                  <a:cubicBezTo>
                    <a:pt x="209" y="66"/>
                    <a:pt x="168" y="24"/>
                    <a:pt x="117" y="24"/>
                  </a:cubicBezTo>
                  <a:close/>
                  <a:moveTo>
                    <a:pt x="117" y="24"/>
                  </a:moveTo>
                  <a:cubicBezTo>
                    <a:pt x="117" y="24"/>
                    <a:pt x="117" y="24"/>
                    <a:pt x="117" y="2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6" name="Google Shape;196;p27"/>
            <p:cNvSpPr/>
            <p:nvPr/>
          </p:nvSpPr>
          <p:spPr>
            <a:xfrm>
              <a:off x="1854200" y="4752975"/>
              <a:ext cx="1482725" cy="869315"/>
            </a:xfrm>
            <a:custGeom>
              <a:rect b="b" l="l" r="r" t="t"/>
              <a:pathLst>
                <a:path extrusionOk="0" h="232" w="395">
                  <a:moveTo>
                    <a:pt x="333" y="91"/>
                  </a:moveTo>
                  <a:cubicBezTo>
                    <a:pt x="246" y="91"/>
                    <a:pt x="246" y="91"/>
                    <a:pt x="246" y="91"/>
                  </a:cubicBezTo>
                  <a:cubicBezTo>
                    <a:pt x="246" y="90"/>
                    <a:pt x="246" y="89"/>
                    <a:pt x="246" y="88"/>
                  </a:cubicBezTo>
                  <a:cubicBezTo>
                    <a:pt x="246" y="48"/>
                    <a:pt x="246" y="48"/>
                    <a:pt x="246" y="48"/>
                  </a:cubicBezTo>
                  <a:cubicBezTo>
                    <a:pt x="246" y="22"/>
                    <a:pt x="224" y="0"/>
                    <a:pt x="198" y="0"/>
                  </a:cubicBezTo>
                  <a:cubicBezTo>
                    <a:pt x="198" y="0"/>
                    <a:pt x="198" y="0"/>
                    <a:pt x="198" y="0"/>
                  </a:cubicBezTo>
                  <a:cubicBezTo>
                    <a:pt x="171" y="0"/>
                    <a:pt x="149" y="22"/>
                    <a:pt x="149" y="48"/>
                  </a:cubicBezTo>
                  <a:cubicBezTo>
                    <a:pt x="149" y="88"/>
                    <a:pt x="149" y="88"/>
                    <a:pt x="149" y="88"/>
                  </a:cubicBezTo>
                  <a:cubicBezTo>
                    <a:pt x="149" y="89"/>
                    <a:pt x="149" y="90"/>
                    <a:pt x="149" y="91"/>
                  </a:cubicBezTo>
                  <a:cubicBezTo>
                    <a:pt x="62" y="91"/>
                    <a:pt x="62" y="91"/>
                    <a:pt x="62" y="91"/>
                  </a:cubicBezTo>
                  <a:cubicBezTo>
                    <a:pt x="28" y="91"/>
                    <a:pt x="0" y="118"/>
                    <a:pt x="0" y="152"/>
                  </a:cubicBezTo>
                  <a:cubicBezTo>
                    <a:pt x="0" y="232"/>
                    <a:pt x="0" y="232"/>
                    <a:pt x="0" y="232"/>
                  </a:cubicBezTo>
                  <a:cubicBezTo>
                    <a:pt x="395" y="232"/>
                    <a:pt x="395" y="232"/>
                    <a:pt x="395" y="232"/>
                  </a:cubicBezTo>
                  <a:cubicBezTo>
                    <a:pt x="395" y="152"/>
                    <a:pt x="395" y="152"/>
                    <a:pt x="395" y="152"/>
                  </a:cubicBezTo>
                  <a:cubicBezTo>
                    <a:pt x="395" y="118"/>
                    <a:pt x="367" y="91"/>
                    <a:pt x="333" y="91"/>
                  </a:cubicBezTo>
                  <a:close/>
                  <a:moveTo>
                    <a:pt x="333" y="91"/>
                  </a:moveTo>
                  <a:cubicBezTo>
                    <a:pt x="333" y="91"/>
                    <a:pt x="333" y="91"/>
                    <a:pt x="333" y="9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7" name="Google Shape;197;p27"/>
            <p:cNvSpPr/>
            <p:nvPr/>
          </p:nvSpPr>
          <p:spPr>
            <a:xfrm>
              <a:off x="1809115" y="4707890"/>
              <a:ext cx="1572895" cy="959485"/>
            </a:xfrm>
            <a:custGeom>
              <a:rect b="b" l="l" r="r" t="t"/>
              <a:pathLst>
                <a:path extrusionOk="0" h="256" w="419">
                  <a:moveTo>
                    <a:pt x="407" y="256"/>
                  </a:moveTo>
                  <a:cubicBezTo>
                    <a:pt x="12" y="256"/>
                    <a:pt x="12" y="256"/>
                    <a:pt x="12" y="256"/>
                  </a:cubicBezTo>
                  <a:cubicBezTo>
                    <a:pt x="6" y="256"/>
                    <a:pt x="0" y="251"/>
                    <a:pt x="0" y="244"/>
                  </a:cubicBezTo>
                  <a:cubicBezTo>
                    <a:pt x="0" y="164"/>
                    <a:pt x="0" y="164"/>
                    <a:pt x="0" y="164"/>
                  </a:cubicBezTo>
                  <a:cubicBezTo>
                    <a:pt x="0" y="124"/>
                    <a:pt x="33" y="91"/>
                    <a:pt x="74" y="91"/>
                  </a:cubicBezTo>
                  <a:cubicBezTo>
                    <a:pt x="149" y="91"/>
                    <a:pt x="149" y="91"/>
                    <a:pt x="149" y="91"/>
                  </a:cubicBezTo>
                  <a:cubicBezTo>
                    <a:pt x="149" y="60"/>
                    <a:pt x="149" y="60"/>
                    <a:pt x="149" y="60"/>
                  </a:cubicBezTo>
                  <a:cubicBezTo>
                    <a:pt x="149" y="27"/>
                    <a:pt x="176" y="0"/>
                    <a:pt x="210" y="0"/>
                  </a:cubicBezTo>
                  <a:cubicBezTo>
                    <a:pt x="243" y="0"/>
                    <a:pt x="270" y="27"/>
                    <a:pt x="270" y="60"/>
                  </a:cubicBezTo>
                  <a:cubicBezTo>
                    <a:pt x="270" y="91"/>
                    <a:pt x="270" y="91"/>
                    <a:pt x="270" y="91"/>
                  </a:cubicBezTo>
                  <a:cubicBezTo>
                    <a:pt x="345" y="91"/>
                    <a:pt x="345" y="91"/>
                    <a:pt x="345" y="91"/>
                  </a:cubicBezTo>
                  <a:cubicBezTo>
                    <a:pt x="386" y="91"/>
                    <a:pt x="419" y="124"/>
                    <a:pt x="419" y="164"/>
                  </a:cubicBezTo>
                  <a:cubicBezTo>
                    <a:pt x="419" y="244"/>
                    <a:pt x="419" y="244"/>
                    <a:pt x="419" y="244"/>
                  </a:cubicBezTo>
                  <a:cubicBezTo>
                    <a:pt x="419" y="251"/>
                    <a:pt x="413" y="256"/>
                    <a:pt x="407" y="256"/>
                  </a:cubicBezTo>
                  <a:close/>
                  <a:moveTo>
                    <a:pt x="24" y="232"/>
                  </a:moveTo>
                  <a:cubicBezTo>
                    <a:pt x="395" y="232"/>
                    <a:pt x="395" y="232"/>
                    <a:pt x="395" y="232"/>
                  </a:cubicBezTo>
                  <a:cubicBezTo>
                    <a:pt x="395" y="164"/>
                    <a:pt x="395" y="164"/>
                    <a:pt x="395" y="164"/>
                  </a:cubicBezTo>
                  <a:cubicBezTo>
                    <a:pt x="395" y="137"/>
                    <a:pt x="373" y="115"/>
                    <a:pt x="345" y="115"/>
                  </a:cubicBezTo>
                  <a:cubicBezTo>
                    <a:pt x="258" y="115"/>
                    <a:pt x="258" y="115"/>
                    <a:pt x="258" y="115"/>
                  </a:cubicBezTo>
                  <a:cubicBezTo>
                    <a:pt x="254" y="115"/>
                    <a:pt x="251" y="114"/>
                    <a:pt x="249" y="111"/>
                  </a:cubicBezTo>
                  <a:cubicBezTo>
                    <a:pt x="247" y="109"/>
                    <a:pt x="246" y="106"/>
                    <a:pt x="246" y="102"/>
                  </a:cubicBezTo>
                  <a:cubicBezTo>
                    <a:pt x="246" y="101"/>
                    <a:pt x="246" y="101"/>
                    <a:pt x="246" y="101"/>
                  </a:cubicBezTo>
                  <a:cubicBezTo>
                    <a:pt x="246" y="101"/>
                    <a:pt x="246" y="101"/>
                    <a:pt x="246" y="100"/>
                  </a:cubicBezTo>
                  <a:cubicBezTo>
                    <a:pt x="246" y="60"/>
                    <a:pt x="246" y="60"/>
                    <a:pt x="246" y="60"/>
                  </a:cubicBezTo>
                  <a:cubicBezTo>
                    <a:pt x="246" y="40"/>
                    <a:pt x="230" y="24"/>
                    <a:pt x="210" y="24"/>
                  </a:cubicBezTo>
                  <a:cubicBezTo>
                    <a:pt x="190" y="24"/>
                    <a:pt x="173" y="40"/>
                    <a:pt x="173" y="60"/>
                  </a:cubicBezTo>
                  <a:cubicBezTo>
                    <a:pt x="173" y="100"/>
                    <a:pt x="173" y="100"/>
                    <a:pt x="173" y="100"/>
                  </a:cubicBezTo>
                  <a:cubicBezTo>
                    <a:pt x="173" y="101"/>
                    <a:pt x="173" y="101"/>
                    <a:pt x="173" y="101"/>
                  </a:cubicBezTo>
                  <a:cubicBezTo>
                    <a:pt x="173" y="102"/>
                    <a:pt x="173" y="102"/>
                    <a:pt x="173" y="102"/>
                  </a:cubicBezTo>
                  <a:cubicBezTo>
                    <a:pt x="174" y="106"/>
                    <a:pt x="172" y="109"/>
                    <a:pt x="170" y="111"/>
                  </a:cubicBezTo>
                  <a:cubicBezTo>
                    <a:pt x="168" y="114"/>
                    <a:pt x="165" y="115"/>
                    <a:pt x="161" y="115"/>
                  </a:cubicBezTo>
                  <a:cubicBezTo>
                    <a:pt x="74" y="115"/>
                    <a:pt x="74" y="115"/>
                    <a:pt x="74" y="115"/>
                  </a:cubicBezTo>
                  <a:cubicBezTo>
                    <a:pt x="47" y="115"/>
                    <a:pt x="24" y="137"/>
                    <a:pt x="24" y="164"/>
                  </a:cubicBezTo>
                  <a:lnTo>
                    <a:pt x="24" y="232"/>
                  </a:lnTo>
                  <a:close/>
                  <a:moveTo>
                    <a:pt x="24" y="232"/>
                  </a:moveTo>
                  <a:cubicBezTo>
                    <a:pt x="24" y="232"/>
                    <a:pt x="24" y="232"/>
                    <a:pt x="24" y="232"/>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8" name="Google Shape;198;p27"/>
            <p:cNvSpPr/>
            <p:nvPr/>
          </p:nvSpPr>
          <p:spPr>
            <a:xfrm>
              <a:off x="2413635" y="4752975"/>
              <a:ext cx="363855" cy="340995"/>
            </a:xfrm>
            <a:custGeom>
              <a:rect b="b" l="l" r="r" t="t"/>
              <a:pathLst>
                <a:path extrusionOk="0" h="91" w="97">
                  <a:moveTo>
                    <a:pt x="0" y="91"/>
                  </a:moveTo>
                  <a:cubicBezTo>
                    <a:pt x="97" y="91"/>
                    <a:pt x="97" y="91"/>
                    <a:pt x="97" y="91"/>
                  </a:cubicBezTo>
                  <a:cubicBezTo>
                    <a:pt x="97" y="48"/>
                    <a:pt x="97" y="48"/>
                    <a:pt x="97" y="48"/>
                  </a:cubicBezTo>
                  <a:cubicBezTo>
                    <a:pt x="97" y="22"/>
                    <a:pt x="75" y="0"/>
                    <a:pt x="49" y="0"/>
                  </a:cubicBezTo>
                  <a:cubicBezTo>
                    <a:pt x="22" y="0"/>
                    <a:pt x="0" y="22"/>
                    <a:pt x="0" y="48"/>
                  </a:cubicBezTo>
                  <a:lnTo>
                    <a:pt x="0" y="91"/>
                  </a:lnTo>
                  <a:close/>
                  <a:moveTo>
                    <a:pt x="0" y="91"/>
                  </a:moveTo>
                  <a:cubicBezTo>
                    <a:pt x="0" y="91"/>
                    <a:pt x="0" y="91"/>
                    <a:pt x="0" y="9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9" name="Google Shape;199;p27"/>
            <p:cNvSpPr/>
            <p:nvPr/>
          </p:nvSpPr>
          <p:spPr>
            <a:xfrm>
              <a:off x="2368550" y="4707890"/>
              <a:ext cx="454025" cy="431165"/>
            </a:xfrm>
            <a:custGeom>
              <a:rect b="b" l="l" r="r" t="t"/>
              <a:pathLst>
                <a:path extrusionOk="0" h="115" w="121">
                  <a:moveTo>
                    <a:pt x="109" y="115"/>
                  </a:moveTo>
                  <a:cubicBezTo>
                    <a:pt x="12" y="115"/>
                    <a:pt x="12" y="115"/>
                    <a:pt x="12" y="115"/>
                  </a:cubicBezTo>
                  <a:cubicBezTo>
                    <a:pt x="6" y="115"/>
                    <a:pt x="0" y="110"/>
                    <a:pt x="0" y="103"/>
                  </a:cubicBezTo>
                  <a:cubicBezTo>
                    <a:pt x="0" y="60"/>
                    <a:pt x="0" y="60"/>
                    <a:pt x="0" y="60"/>
                  </a:cubicBezTo>
                  <a:cubicBezTo>
                    <a:pt x="0" y="27"/>
                    <a:pt x="27" y="0"/>
                    <a:pt x="61" y="0"/>
                  </a:cubicBezTo>
                  <a:cubicBezTo>
                    <a:pt x="94" y="0"/>
                    <a:pt x="121" y="27"/>
                    <a:pt x="121" y="60"/>
                  </a:cubicBezTo>
                  <a:cubicBezTo>
                    <a:pt x="121" y="103"/>
                    <a:pt x="121" y="103"/>
                    <a:pt x="121" y="103"/>
                  </a:cubicBezTo>
                  <a:cubicBezTo>
                    <a:pt x="121" y="110"/>
                    <a:pt x="115" y="115"/>
                    <a:pt x="109" y="115"/>
                  </a:cubicBezTo>
                  <a:close/>
                  <a:moveTo>
                    <a:pt x="24" y="91"/>
                  </a:moveTo>
                  <a:cubicBezTo>
                    <a:pt x="97" y="91"/>
                    <a:pt x="97" y="91"/>
                    <a:pt x="97" y="91"/>
                  </a:cubicBezTo>
                  <a:cubicBezTo>
                    <a:pt x="97" y="60"/>
                    <a:pt x="97" y="60"/>
                    <a:pt x="97" y="60"/>
                  </a:cubicBezTo>
                  <a:cubicBezTo>
                    <a:pt x="97" y="40"/>
                    <a:pt x="81" y="24"/>
                    <a:pt x="61" y="24"/>
                  </a:cubicBezTo>
                  <a:cubicBezTo>
                    <a:pt x="41" y="24"/>
                    <a:pt x="24" y="40"/>
                    <a:pt x="24" y="60"/>
                  </a:cubicBezTo>
                  <a:lnTo>
                    <a:pt x="24" y="91"/>
                  </a:lnTo>
                  <a:close/>
                  <a:moveTo>
                    <a:pt x="24" y="91"/>
                  </a:moveTo>
                  <a:cubicBezTo>
                    <a:pt x="24" y="91"/>
                    <a:pt x="24" y="91"/>
                    <a:pt x="24" y="9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0" name="Google Shape;200;p27"/>
            <p:cNvSpPr/>
            <p:nvPr/>
          </p:nvSpPr>
          <p:spPr>
            <a:xfrm>
              <a:off x="724535" y="3920490"/>
              <a:ext cx="784225" cy="1064895"/>
            </a:xfrm>
            <a:custGeom>
              <a:rect b="b" l="l" r="r" t="t"/>
              <a:pathLst>
                <a:path extrusionOk="0" h="284" w="209">
                  <a:moveTo>
                    <a:pt x="104" y="284"/>
                  </a:moveTo>
                  <a:cubicBezTo>
                    <a:pt x="47" y="284"/>
                    <a:pt x="0" y="237"/>
                    <a:pt x="0" y="179"/>
                  </a:cubicBezTo>
                  <a:cubicBezTo>
                    <a:pt x="0" y="105"/>
                    <a:pt x="0" y="105"/>
                    <a:pt x="0" y="105"/>
                  </a:cubicBezTo>
                  <a:cubicBezTo>
                    <a:pt x="0" y="47"/>
                    <a:pt x="47" y="0"/>
                    <a:pt x="104" y="0"/>
                  </a:cubicBezTo>
                  <a:cubicBezTo>
                    <a:pt x="162" y="0"/>
                    <a:pt x="209" y="47"/>
                    <a:pt x="209" y="105"/>
                  </a:cubicBezTo>
                  <a:cubicBezTo>
                    <a:pt x="209" y="179"/>
                    <a:pt x="209" y="179"/>
                    <a:pt x="209" y="179"/>
                  </a:cubicBezTo>
                  <a:cubicBezTo>
                    <a:pt x="209" y="237"/>
                    <a:pt x="162" y="284"/>
                    <a:pt x="104" y="284"/>
                  </a:cubicBezTo>
                  <a:close/>
                  <a:moveTo>
                    <a:pt x="104" y="284"/>
                  </a:moveTo>
                  <a:cubicBezTo>
                    <a:pt x="104" y="284"/>
                    <a:pt x="104" y="284"/>
                    <a:pt x="104" y="28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1" name="Google Shape;201;p27"/>
            <p:cNvSpPr/>
            <p:nvPr/>
          </p:nvSpPr>
          <p:spPr>
            <a:xfrm>
              <a:off x="679450" y="3876040"/>
              <a:ext cx="874395" cy="1154430"/>
            </a:xfrm>
            <a:custGeom>
              <a:rect b="b" l="l" r="r" t="t"/>
              <a:pathLst>
                <a:path extrusionOk="0" h="308" w="233">
                  <a:moveTo>
                    <a:pt x="116" y="308"/>
                  </a:moveTo>
                  <a:cubicBezTo>
                    <a:pt x="52" y="308"/>
                    <a:pt x="0" y="256"/>
                    <a:pt x="0" y="191"/>
                  </a:cubicBezTo>
                  <a:cubicBezTo>
                    <a:pt x="0" y="117"/>
                    <a:pt x="0" y="117"/>
                    <a:pt x="0" y="117"/>
                  </a:cubicBezTo>
                  <a:cubicBezTo>
                    <a:pt x="0" y="52"/>
                    <a:pt x="52" y="0"/>
                    <a:pt x="116" y="0"/>
                  </a:cubicBezTo>
                  <a:cubicBezTo>
                    <a:pt x="181" y="0"/>
                    <a:pt x="233" y="52"/>
                    <a:pt x="233" y="117"/>
                  </a:cubicBezTo>
                  <a:cubicBezTo>
                    <a:pt x="233" y="191"/>
                    <a:pt x="233" y="191"/>
                    <a:pt x="233" y="191"/>
                  </a:cubicBezTo>
                  <a:cubicBezTo>
                    <a:pt x="233" y="256"/>
                    <a:pt x="181" y="308"/>
                    <a:pt x="116" y="308"/>
                  </a:cubicBezTo>
                  <a:close/>
                  <a:moveTo>
                    <a:pt x="116" y="24"/>
                  </a:moveTo>
                  <a:cubicBezTo>
                    <a:pt x="65" y="24"/>
                    <a:pt x="24" y="66"/>
                    <a:pt x="24" y="117"/>
                  </a:cubicBezTo>
                  <a:cubicBezTo>
                    <a:pt x="24" y="191"/>
                    <a:pt x="24" y="191"/>
                    <a:pt x="24" y="191"/>
                  </a:cubicBezTo>
                  <a:cubicBezTo>
                    <a:pt x="24" y="242"/>
                    <a:pt x="65" y="284"/>
                    <a:pt x="116" y="284"/>
                  </a:cubicBezTo>
                  <a:cubicBezTo>
                    <a:pt x="167" y="284"/>
                    <a:pt x="209" y="242"/>
                    <a:pt x="209" y="191"/>
                  </a:cubicBezTo>
                  <a:cubicBezTo>
                    <a:pt x="209" y="117"/>
                    <a:pt x="209" y="117"/>
                    <a:pt x="209" y="117"/>
                  </a:cubicBezTo>
                  <a:cubicBezTo>
                    <a:pt x="209" y="66"/>
                    <a:pt x="167" y="24"/>
                    <a:pt x="116" y="24"/>
                  </a:cubicBezTo>
                  <a:close/>
                  <a:moveTo>
                    <a:pt x="116" y="24"/>
                  </a:moveTo>
                  <a:cubicBezTo>
                    <a:pt x="116" y="24"/>
                    <a:pt x="116" y="24"/>
                    <a:pt x="116" y="2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2" name="Google Shape;202;p27"/>
            <p:cNvSpPr/>
            <p:nvPr/>
          </p:nvSpPr>
          <p:spPr>
            <a:xfrm>
              <a:off x="375285" y="4752975"/>
              <a:ext cx="1478915" cy="869315"/>
            </a:xfrm>
            <a:custGeom>
              <a:rect b="b" l="l" r="r" t="t"/>
              <a:pathLst>
                <a:path extrusionOk="0" h="232" w="394">
                  <a:moveTo>
                    <a:pt x="333" y="91"/>
                  </a:moveTo>
                  <a:cubicBezTo>
                    <a:pt x="246" y="91"/>
                    <a:pt x="246" y="91"/>
                    <a:pt x="246" y="91"/>
                  </a:cubicBezTo>
                  <a:cubicBezTo>
                    <a:pt x="246" y="90"/>
                    <a:pt x="246" y="89"/>
                    <a:pt x="246" y="88"/>
                  </a:cubicBezTo>
                  <a:cubicBezTo>
                    <a:pt x="246" y="48"/>
                    <a:pt x="246" y="48"/>
                    <a:pt x="246" y="48"/>
                  </a:cubicBezTo>
                  <a:cubicBezTo>
                    <a:pt x="246" y="22"/>
                    <a:pt x="224" y="0"/>
                    <a:pt x="197" y="0"/>
                  </a:cubicBezTo>
                  <a:cubicBezTo>
                    <a:pt x="197" y="0"/>
                    <a:pt x="197" y="0"/>
                    <a:pt x="197" y="0"/>
                  </a:cubicBezTo>
                  <a:cubicBezTo>
                    <a:pt x="171" y="0"/>
                    <a:pt x="149" y="22"/>
                    <a:pt x="149" y="48"/>
                  </a:cubicBezTo>
                  <a:cubicBezTo>
                    <a:pt x="149" y="88"/>
                    <a:pt x="149" y="88"/>
                    <a:pt x="149" y="88"/>
                  </a:cubicBezTo>
                  <a:cubicBezTo>
                    <a:pt x="149" y="89"/>
                    <a:pt x="149" y="90"/>
                    <a:pt x="149" y="91"/>
                  </a:cubicBezTo>
                  <a:cubicBezTo>
                    <a:pt x="62" y="91"/>
                    <a:pt x="62" y="91"/>
                    <a:pt x="62" y="91"/>
                  </a:cubicBezTo>
                  <a:cubicBezTo>
                    <a:pt x="28" y="91"/>
                    <a:pt x="0" y="118"/>
                    <a:pt x="0" y="152"/>
                  </a:cubicBezTo>
                  <a:cubicBezTo>
                    <a:pt x="0" y="232"/>
                    <a:pt x="0" y="232"/>
                    <a:pt x="0" y="232"/>
                  </a:cubicBezTo>
                  <a:cubicBezTo>
                    <a:pt x="394" y="232"/>
                    <a:pt x="394" y="232"/>
                    <a:pt x="394" y="232"/>
                  </a:cubicBezTo>
                  <a:cubicBezTo>
                    <a:pt x="394" y="152"/>
                    <a:pt x="394" y="152"/>
                    <a:pt x="394" y="152"/>
                  </a:cubicBezTo>
                  <a:cubicBezTo>
                    <a:pt x="394" y="118"/>
                    <a:pt x="367" y="91"/>
                    <a:pt x="333" y="91"/>
                  </a:cubicBezTo>
                  <a:close/>
                  <a:moveTo>
                    <a:pt x="333" y="91"/>
                  </a:moveTo>
                  <a:cubicBezTo>
                    <a:pt x="333" y="91"/>
                    <a:pt x="333" y="91"/>
                    <a:pt x="333" y="9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3" name="Google Shape;203;p27"/>
            <p:cNvSpPr/>
            <p:nvPr/>
          </p:nvSpPr>
          <p:spPr>
            <a:xfrm>
              <a:off x="330200" y="4707890"/>
              <a:ext cx="1569085" cy="959485"/>
            </a:xfrm>
            <a:custGeom>
              <a:rect b="b" l="l" r="r" t="t"/>
              <a:pathLst>
                <a:path extrusionOk="0" h="256" w="418">
                  <a:moveTo>
                    <a:pt x="406" y="256"/>
                  </a:moveTo>
                  <a:cubicBezTo>
                    <a:pt x="12" y="256"/>
                    <a:pt x="12" y="256"/>
                    <a:pt x="12" y="256"/>
                  </a:cubicBezTo>
                  <a:cubicBezTo>
                    <a:pt x="6" y="256"/>
                    <a:pt x="0" y="251"/>
                    <a:pt x="0" y="244"/>
                  </a:cubicBezTo>
                  <a:cubicBezTo>
                    <a:pt x="0" y="164"/>
                    <a:pt x="0" y="164"/>
                    <a:pt x="0" y="164"/>
                  </a:cubicBezTo>
                  <a:cubicBezTo>
                    <a:pt x="0" y="124"/>
                    <a:pt x="33" y="91"/>
                    <a:pt x="74" y="91"/>
                  </a:cubicBezTo>
                  <a:cubicBezTo>
                    <a:pt x="149" y="91"/>
                    <a:pt x="149" y="91"/>
                    <a:pt x="149" y="91"/>
                  </a:cubicBezTo>
                  <a:cubicBezTo>
                    <a:pt x="149" y="60"/>
                    <a:pt x="149" y="60"/>
                    <a:pt x="149" y="60"/>
                  </a:cubicBezTo>
                  <a:cubicBezTo>
                    <a:pt x="149" y="27"/>
                    <a:pt x="176" y="0"/>
                    <a:pt x="209" y="0"/>
                  </a:cubicBezTo>
                  <a:cubicBezTo>
                    <a:pt x="243" y="0"/>
                    <a:pt x="270" y="27"/>
                    <a:pt x="270" y="60"/>
                  </a:cubicBezTo>
                  <a:cubicBezTo>
                    <a:pt x="270" y="91"/>
                    <a:pt x="270" y="91"/>
                    <a:pt x="270" y="91"/>
                  </a:cubicBezTo>
                  <a:cubicBezTo>
                    <a:pt x="345" y="91"/>
                    <a:pt x="345" y="91"/>
                    <a:pt x="345" y="91"/>
                  </a:cubicBezTo>
                  <a:cubicBezTo>
                    <a:pt x="386" y="91"/>
                    <a:pt x="418" y="124"/>
                    <a:pt x="418" y="164"/>
                  </a:cubicBezTo>
                  <a:cubicBezTo>
                    <a:pt x="418" y="244"/>
                    <a:pt x="418" y="244"/>
                    <a:pt x="418" y="244"/>
                  </a:cubicBezTo>
                  <a:cubicBezTo>
                    <a:pt x="418" y="251"/>
                    <a:pt x="413" y="256"/>
                    <a:pt x="406" y="256"/>
                  </a:cubicBezTo>
                  <a:close/>
                  <a:moveTo>
                    <a:pt x="24" y="232"/>
                  </a:moveTo>
                  <a:cubicBezTo>
                    <a:pt x="394" y="232"/>
                    <a:pt x="394" y="232"/>
                    <a:pt x="394" y="232"/>
                  </a:cubicBezTo>
                  <a:cubicBezTo>
                    <a:pt x="394" y="164"/>
                    <a:pt x="394" y="164"/>
                    <a:pt x="394" y="164"/>
                  </a:cubicBezTo>
                  <a:cubicBezTo>
                    <a:pt x="394" y="137"/>
                    <a:pt x="372" y="115"/>
                    <a:pt x="345" y="115"/>
                  </a:cubicBezTo>
                  <a:cubicBezTo>
                    <a:pt x="258" y="115"/>
                    <a:pt x="258" y="115"/>
                    <a:pt x="258" y="115"/>
                  </a:cubicBezTo>
                  <a:cubicBezTo>
                    <a:pt x="254" y="115"/>
                    <a:pt x="251" y="114"/>
                    <a:pt x="249" y="111"/>
                  </a:cubicBezTo>
                  <a:cubicBezTo>
                    <a:pt x="247" y="109"/>
                    <a:pt x="245" y="106"/>
                    <a:pt x="246" y="102"/>
                  </a:cubicBezTo>
                  <a:cubicBezTo>
                    <a:pt x="246" y="101"/>
                    <a:pt x="246" y="101"/>
                    <a:pt x="246" y="101"/>
                  </a:cubicBezTo>
                  <a:cubicBezTo>
                    <a:pt x="246" y="101"/>
                    <a:pt x="246" y="101"/>
                    <a:pt x="246" y="100"/>
                  </a:cubicBezTo>
                  <a:cubicBezTo>
                    <a:pt x="246" y="60"/>
                    <a:pt x="246" y="60"/>
                    <a:pt x="246" y="60"/>
                  </a:cubicBezTo>
                  <a:cubicBezTo>
                    <a:pt x="246" y="40"/>
                    <a:pt x="229" y="24"/>
                    <a:pt x="209" y="24"/>
                  </a:cubicBezTo>
                  <a:cubicBezTo>
                    <a:pt x="189" y="24"/>
                    <a:pt x="173" y="40"/>
                    <a:pt x="173" y="60"/>
                  </a:cubicBezTo>
                  <a:cubicBezTo>
                    <a:pt x="173" y="100"/>
                    <a:pt x="173" y="100"/>
                    <a:pt x="173" y="100"/>
                  </a:cubicBezTo>
                  <a:cubicBezTo>
                    <a:pt x="173" y="101"/>
                    <a:pt x="173" y="101"/>
                    <a:pt x="173" y="101"/>
                  </a:cubicBezTo>
                  <a:cubicBezTo>
                    <a:pt x="173" y="102"/>
                    <a:pt x="173" y="102"/>
                    <a:pt x="173" y="102"/>
                  </a:cubicBezTo>
                  <a:cubicBezTo>
                    <a:pt x="173" y="106"/>
                    <a:pt x="172" y="109"/>
                    <a:pt x="170" y="111"/>
                  </a:cubicBezTo>
                  <a:cubicBezTo>
                    <a:pt x="168" y="114"/>
                    <a:pt x="165" y="115"/>
                    <a:pt x="161" y="115"/>
                  </a:cubicBezTo>
                  <a:cubicBezTo>
                    <a:pt x="74" y="115"/>
                    <a:pt x="74" y="115"/>
                    <a:pt x="74" y="115"/>
                  </a:cubicBezTo>
                  <a:cubicBezTo>
                    <a:pt x="46" y="115"/>
                    <a:pt x="24" y="137"/>
                    <a:pt x="24" y="164"/>
                  </a:cubicBezTo>
                  <a:lnTo>
                    <a:pt x="24" y="232"/>
                  </a:lnTo>
                  <a:close/>
                  <a:moveTo>
                    <a:pt x="24" y="232"/>
                  </a:moveTo>
                  <a:cubicBezTo>
                    <a:pt x="24" y="232"/>
                    <a:pt x="24" y="232"/>
                    <a:pt x="24" y="232"/>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4" name="Google Shape;204;p27"/>
            <p:cNvSpPr/>
            <p:nvPr/>
          </p:nvSpPr>
          <p:spPr>
            <a:xfrm>
              <a:off x="934720" y="4752975"/>
              <a:ext cx="363855" cy="340995"/>
            </a:xfrm>
            <a:custGeom>
              <a:rect b="b" l="l" r="r" t="t"/>
              <a:pathLst>
                <a:path extrusionOk="0" h="91" w="97">
                  <a:moveTo>
                    <a:pt x="0" y="91"/>
                  </a:moveTo>
                  <a:cubicBezTo>
                    <a:pt x="97" y="91"/>
                    <a:pt x="97" y="91"/>
                    <a:pt x="97" y="91"/>
                  </a:cubicBezTo>
                  <a:cubicBezTo>
                    <a:pt x="97" y="48"/>
                    <a:pt x="97" y="48"/>
                    <a:pt x="97" y="48"/>
                  </a:cubicBezTo>
                  <a:cubicBezTo>
                    <a:pt x="97" y="22"/>
                    <a:pt x="75" y="0"/>
                    <a:pt x="48" y="0"/>
                  </a:cubicBezTo>
                  <a:cubicBezTo>
                    <a:pt x="22" y="0"/>
                    <a:pt x="0" y="22"/>
                    <a:pt x="0" y="48"/>
                  </a:cubicBezTo>
                  <a:lnTo>
                    <a:pt x="0" y="91"/>
                  </a:lnTo>
                  <a:close/>
                  <a:moveTo>
                    <a:pt x="0" y="91"/>
                  </a:moveTo>
                  <a:cubicBezTo>
                    <a:pt x="0" y="91"/>
                    <a:pt x="0" y="91"/>
                    <a:pt x="0" y="9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5" name="Google Shape;205;p27"/>
            <p:cNvSpPr/>
            <p:nvPr/>
          </p:nvSpPr>
          <p:spPr>
            <a:xfrm>
              <a:off x="889635" y="4707890"/>
              <a:ext cx="454025" cy="431165"/>
            </a:xfrm>
            <a:custGeom>
              <a:rect b="b" l="l" r="r" t="t"/>
              <a:pathLst>
                <a:path extrusionOk="0" h="115" w="121">
                  <a:moveTo>
                    <a:pt x="109" y="115"/>
                  </a:moveTo>
                  <a:cubicBezTo>
                    <a:pt x="12" y="115"/>
                    <a:pt x="12" y="115"/>
                    <a:pt x="12" y="115"/>
                  </a:cubicBezTo>
                  <a:cubicBezTo>
                    <a:pt x="6" y="115"/>
                    <a:pt x="0" y="110"/>
                    <a:pt x="0" y="103"/>
                  </a:cubicBezTo>
                  <a:cubicBezTo>
                    <a:pt x="0" y="60"/>
                    <a:pt x="0" y="60"/>
                    <a:pt x="0" y="60"/>
                  </a:cubicBezTo>
                  <a:cubicBezTo>
                    <a:pt x="0" y="27"/>
                    <a:pt x="27" y="0"/>
                    <a:pt x="60" y="0"/>
                  </a:cubicBezTo>
                  <a:cubicBezTo>
                    <a:pt x="94" y="0"/>
                    <a:pt x="121" y="27"/>
                    <a:pt x="121" y="60"/>
                  </a:cubicBezTo>
                  <a:cubicBezTo>
                    <a:pt x="121" y="103"/>
                    <a:pt x="121" y="103"/>
                    <a:pt x="121" y="103"/>
                  </a:cubicBezTo>
                  <a:cubicBezTo>
                    <a:pt x="121" y="110"/>
                    <a:pt x="115" y="115"/>
                    <a:pt x="109" y="115"/>
                  </a:cubicBezTo>
                  <a:close/>
                  <a:moveTo>
                    <a:pt x="24" y="91"/>
                  </a:moveTo>
                  <a:cubicBezTo>
                    <a:pt x="97" y="91"/>
                    <a:pt x="97" y="91"/>
                    <a:pt x="97" y="91"/>
                  </a:cubicBezTo>
                  <a:cubicBezTo>
                    <a:pt x="97" y="60"/>
                    <a:pt x="97" y="60"/>
                    <a:pt x="97" y="60"/>
                  </a:cubicBezTo>
                  <a:cubicBezTo>
                    <a:pt x="97" y="40"/>
                    <a:pt x="80" y="24"/>
                    <a:pt x="60" y="24"/>
                  </a:cubicBezTo>
                  <a:cubicBezTo>
                    <a:pt x="40" y="24"/>
                    <a:pt x="24" y="40"/>
                    <a:pt x="24" y="60"/>
                  </a:cubicBezTo>
                  <a:lnTo>
                    <a:pt x="24" y="91"/>
                  </a:lnTo>
                  <a:close/>
                  <a:moveTo>
                    <a:pt x="24" y="91"/>
                  </a:moveTo>
                  <a:cubicBezTo>
                    <a:pt x="24" y="91"/>
                    <a:pt x="24" y="91"/>
                    <a:pt x="24" y="91"/>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6" name="Google Shape;206;p27"/>
            <p:cNvSpPr/>
            <p:nvPr/>
          </p:nvSpPr>
          <p:spPr>
            <a:xfrm>
              <a:off x="1805305" y="835660"/>
              <a:ext cx="1306195" cy="1645920"/>
            </a:xfrm>
            <a:custGeom>
              <a:rect b="b" l="l" r="r" t="t"/>
              <a:pathLst>
                <a:path extrusionOk="0" h="439" w="348">
                  <a:moveTo>
                    <a:pt x="220" y="439"/>
                  </a:moveTo>
                  <a:cubicBezTo>
                    <a:pt x="217" y="439"/>
                    <a:pt x="214" y="438"/>
                    <a:pt x="212" y="436"/>
                  </a:cubicBezTo>
                  <a:cubicBezTo>
                    <a:pt x="5" y="229"/>
                    <a:pt x="5" y="229"/>
                    <a:pt x="5" y="229"/>
                  </a:cubicBezTo>
                  <a:cubicBezTo>
                    <a:pt x="0" y="224"/>
                    <a:pt x="0" y="216"/>
                    <a:pt x="5" y="212"/>
                  </a:cubicBezTo>
                  <a:cubicBezTo>
                    <a:pt x="212" y="5"/>
                    <a:pt x="212" y="5"/>
                    <a:pt x="212" y="5"/>
                  </a:cubicBezTo>
                  <a:cubicBezTo>
                    <a:pt x="217" y="0"/>
                    <a:pt x="224" y="0"/>
                    <a:pt x="229" y="5"/>
                  </a:cubicBezTo>
                  <a:cubicBezTo>
                    <a:pt x="348" y="124"/>
                    <a:pt x="348" y="317"/>
                    <a:pt x="229" y="436"/>
                  </a:cubicBezTo>
                  <a:cubicBezTo>
                    <a:pt x="227" y="438"/>
                    <a:pt x="224" y="439"/>
                    <a:pt x="220" y="439"/>
                  </a:cubicBezTo>
                  <a:close/>
                  <a:moveTo>
                    <a:pt x="31" y="220"/>
                  </a:moveTo>
                  <a:cubicBezTo>
                    <a:pt x="220" y="410"/>
                    <a:pt x="220" y="410"/>
                    <a:pt x="220" y="410"/>
                  </a:cubicBezTo>
                  <a:cubicBezTo>
                    <a:pt x="318" y="303"/>
                    <a:pt x="318" y="138"/>
                    <a:pt x="220" y="31"/>
                  </a:cubicBezTo>
                  <a:lnTo>
                    <a:pt x="31" y="220"/>
                  </a:lnTo>
                  <a:close/>
                  <a:moveTo>
                    <a:pt x="31" y="220"/>
                  </a:moveTo>
                  <a:cubicBezTo>
                    <a:pt x="31" y="220"/>
                    <a:pt x="31" y="220"/>
                    <a:pt x="31" y="220"/>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7" name="Google Shape;207;p27"/>
            <p:cNvSpPr/>
            <p:nvPr/>
          </p:nvSpPr>
          <p:spPr>
            <a:xfrm>
              <a:off x="604520" y="408305"/>
              <a:ext cx="2506980" cy="2406650"/>
            </a:xfrm>
            <a:custGeom>
              <a:rect b="b" l="l" r="r" t="t"/>
              <a:pathLst>
                <a:path extrusionOk="0" h="642" w="668">
                  <a:moveTo>
                    <a:pt x="334" y="639"/>
                  </a:moveTo>
                  <a:cubicBezTo>
                    <a:pt x="256" y="639"/>
                    <a:pt x="178" y="609"/>
                    <a:pt x="118" y="550"/>
                  </a:cubicBezTo>
                  <a:cubicBezTo>
                    <a:pt x="0" y="431"/>
                    <a:pt x="0" y="238"/>
                    <a:pt x="118" y="119"/>
                  </a:cubicBezTo>
                  <a:cubicBezTo>
                    <a:pt x="237" y="0"/>
                    <a:pt x="430" y="0"/>
                    <a:pt x="549" y="119"/>
                  </a:cubicBezTo>
                  <a:cubicBezTo>
                    <a:pt x="668" y="238"/>
                    <a:pt x="668" y="431"/>
                    <a:pt x="549" y="550"/>
                  </a:cubicBezTo>
                  <a:cubicBezTo>
                    <a:pt x="490" y="609"/>
                    <a:pt x="412" y="639"/>
                    <a:pt x="334" y="639"/>
                  </a:cubicBezTo>
                  <a:close/>
                  <a:moveTo>
                    <a:pt x="334" y="54"/>
                  </a:moveTo>
                  <a:cubicBezTo>
                    <a:pt x="262" y="54"/>
                    <a:pt x="190" y="81"/>
                    <a:pt x="135" y="136"/>
                  </a:cubicBezTo>
                  <a:cubicBezTo>
                    <a:pt x="26" y="245"/>
                    <a:pt x="26" y="423"/>
                    <a:pt x="135" y="533"/>
                  </a:cubicBezTo>
                  <a:cubicBezTo>
                    <a:pt x="245" y="642"/>
                    <a:pt x="423" y="642"/>
                    <a:pt x="532" y="533"/>
                  </a:cubicBezTo>
                  <a:cubicBezTo>
                    <a:pt x="641" y="423"/>
                    <a:pt x="641" y="245"/>
                    <a:pt x="532" y="136"/>
                  </a:cubicBezTo>
                  <a:cubicBezTo>
                    <a:pt x="477" y="81"/>
                    <a:pt x="405" y="54"/>
                    <a:pt x="334" y="54"/>
                  </a:cubicBezTo>
                  <a:close/>
                  <a:moveTo>
                    <a:pt x="334" y="54"/>
                  </a:moveTo>
                  <a:cubicBezTo>
                    <a:pt x="334" y="54"/>
                    <a:pt x="334" y="54"/>
                    <a:pt x="334" y="5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grpSp>
        <p:nvGrpSpPr>
          <p:cNvPr id="208" name="Google Shape;208;p27"/>
          <p:cNvGrpSpPr/>
          <p:nvPr/>
        </p:nvGrpSpPr>
        <p:grpSpPr>
          <a:xfrm>
            <a:off x="6037759" y="9136000"/>
            <a:ext cx="2306673" cy="2070546"/>
            <a:chOff x="-92710" y="0"/>
            <a:chExt cx="6036310" cy="5417820"/>
          </a:xfrm>
        </p:grpSpPr>
        <p:sp>
          <p:nvSpPr>
            <p:cNvPr id="209" name="Google Shape;209;p27"/>
            <p:cNvSpPr/>
            <p:nvPr/>
          </p:nvSpPr>
          <p:spPr>
            <a:xfrm>
              <a:off x="991870" y="0"/>
              <a:ext cx="3101340" cy="3107055"/>
            </a:xfrm>
            <a:custGeom>
              <a:rect b="b" l="l" r="r" t="t"/>
              <a:pathLst>
                <a:path extrusionOk="0" h="1042" w="1041">
                  <a:moveTo>
                    <a:pt x="520" y="1042"/>
                  </a:moveTo>
                  <a:cubicBezTo>
                    <a:pt x="807" y="1042"/>
                    <a:pt x="1041" y="808"/>
                    <a:pt x="1041" y="521"/>
                  </a:cubicBezTo>
                  <a:cubicBezTo>
                    <a:pt x="1041" y="234"/>
                    <a:pt x="807" y="0"/>
                    <a:pt x="520" y="0"/>
                  </a:cubicBezTo>
                  <a:cubicBezTo>
                    <a:pt x="233" y="0"/>
                    <a:pt x="0" y="234"/>
                    <a:pt x="0" y="521"/>
                  </a:cubicBezTo>
                  <a:cubicBezTo>
                    <a:pt x="0" y="808"/>
                    <a:pt x="233" y="1042"/>
                    <a:pt x="520" y="1042"/>
                  </a:cubicBezTo>
                  <a:close/>
                  <a:moveTo>
                    <a:pt x="520" y="64"/>
                  </a:moveTo>
                  <a:cubicBezTo>
                    <a:pt x="772" y="64"/>
                    <a:pt x="977" y="269"/>
                    <a:pt x="977" y="521"/>
                  </a:cubicBezTo>
                  <a:cubicBezTo>
                    <a:pt x="977" y="773"/>
                    <a:pt x="772" y="978"/>
                    <a:pt x="520" y="978"/>
                  </a:cubicBezTo>
                  <a:cubicBezTo>
                    <a:pt x="268" y="978"/>
                    <a:pt x="64" y="773"/>
                    <a:pt x="64" y="521"/>
                  </a:cubicBezTo>
                  <a:cubicBezTo>
                    <a:pt x="64" y="269"/>
                    <a:pt x="268" y="64"/>
                    <a:pt x="520" y="64"/>
                  </a:cubicBezTo>
                  <a:close/>
                  <a:moveTo>
                    <a:pt x="520" y="64"/>
                  </a:moveTo>
                  <a:cubicBezTo>
                    <a:pt x="520" y="64"/>
                    <a:pt x="520" y="64"/>
                    <a:pt x="520" y="64"/>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0" name="Google Shape;210;p27"/>
            <p:cNvSpPr/>
            <p:nvPr/>
          </p:nvSpPr>
          <p:spPr>
            <a:xfrm>
              <a:off x="1933575" y="614045"/>
              <a:ext cx="1218565" cy="1878965"/>
            </a:xfrm>
            <a:custGeom>
              <a:rect b="b" l="l" r="r" t="t"/>
              <a:pathLst>
                <a:path extrusionOk="0" h="630" w="409">
                  <a:moveTo>
                    <a:pt x="152" y="347"/>
                  </a:moveTo>
                  <a:cubicBezTo>
                    <a:pt x="256" y="347"/>
                    <a:pt x="256" y="347"/>
                    <a:pt x="256" y="347"/>
                  </a:cubicBezTo>
                  <a:cubicBezTo>
                    <a:pt x="290" y="347"/>
                    <a:pt x="317" y="374"/>
                    <a:pt x="317" y="407"/>
                  </a:cubicBezTo>
                  <a:cubicBezTo>
                    <a:pt x="317" y="441"/>
                    <a:pt x="290" y="468"/>
                    <a:pt x="256" y="468"/>
                  </a:cubicBezTo>
                  <a:cubicBezTo>
                    <a:pt x="117" y="468"/>
                    <a:pt x="117" y="468"/>
                    <a:pt x="117" y="468"/>
                  </a:cubicBezTo>
                  <a:cubicBezTo>
                    <a:pt x="103" y="468"/>
                    <a:pt x="92" y="456"/>
                    <a:pt x="92" y="442"/>
                  </a:cubicBezTo>
                  <a:cubicBezTo>
                    <a:pt x="92" y="424"/>
                    <a:pt x="77" y="410"/>
                    <a:pt x="60" y="410"/>
                  </a:cubicBezTo>
                  <a:cubicBezTo>
                    <a:pt x="0" y="410"/>
                    <a:pt x="28" y="532"/>
                    <a:pt x="117" y="532"/>
                  </a:cubicBezTo>
                  <a:cubicBezTo>
                    <a:pt x="172" y="532"/>
                    <a:pt x="172" y="532"/>
                    <a:pt x="172" y="532"/>
                  </a:cubicBezTo>
                  <a:cubicBezTo>
                    <a:pt x="172" y="598"/>
                    <a:pt x="172" y="598"/>
                    <a:pt x="172" y="598"/>
                  </a:cubicBezTo>
                  <a:cubicBezTo>
                    <a:pt x="172" y="616"/>
                    <a:pt x="186" y="630"/>
                    <a:pt x="204" y="630"/>
                  </a:cubicBezTo>
                  <a:cubicBezTo>
                    <a:pt x="222" y="630"/>
                    <a:pt x="236" y="616"/>
                    <a:pt x="236" y="598"/>
                  </a:cubicBezTo>
                  <a:cubicBezTo>
                    <a:pt x="236" y="532"/>
                    <a:pt x="236" y="532"/>
                    <a:pt x="236" y="532"/>
                  </a:cubicBezTo>
                  <a:cubicBezTo>
                    <a:pt x="256" y="532"/>
                    <a:pt x="256" y="532"/>
                    <a:pt x="256" y="532"/>
                  </a:cubicBezTo>
                  <a:cubicBezTo>
                    <a:pt x="325" y="532"/>
                    <a:pt x="381" y="476"/>
                    <a:pt x="381" y="407"/>
                  </a:cubicBezTo>
                  <a:cubicBezTo>
                    <a:pt x="381" y="339"/>
                    <a:pt x="325" y="283"/>
                    <a:pt x="256" y="283"/>
                  </a:cubicBezTo>
                  <a:cubicBezTo>
                    <a:pt x="152" y="283"/>
                    <a:pt x="152" y="283"/>
                    <a:pt x="152" y="283"/>
                  </a:cubicBezTo>
                  <a:cubicBezTo>
                    <a:pt x="119" y="283"/>
                    <a:pt x="92" y="256"/>
                    <a:pt x="92" y="223"/>
                  </a:cubicBezTo>
                  <a:cubicBezTo>
                    <a:pt x="92" y="189"/>
                    <a:pt x="119" y="162"/>
                    <a:pt x="152" y="162"/>
                  </a:cubicBezTo>
                  <a:cubicBezTo>
                    <a:pt x="291" y="162"/>
                    <a:pt x="291" y="162"/>
                    <a:pt x="291" y="162"/>
                  </a:cubicBezTo>
                  <a:cubicBezTo>
                    <a:pt x="305" y="162"/>
                    <a:pt x="317" y="174"/>
                    <a:pt x="317" y="188"/>
                  </a:cubicBezTo>
                  <a:cubicBezTo>
                    <a:pt x="317" y="205"/>
                    <a:pt x="331" y="220"/>
                    <a:pt x="349" y="220"/>
                  </a:cubicBezTo>
                  <a:cubicBezTo>
                    <a:pt x="409" y="220"/>
                    <a:pt x="381" y="98"/>
                    <a:pt x="291" y="98"/>
                  </a:cubicBezTo>
                  <a:cubicBezTo>
                    <a:pt x="236" y="98"/>
                    <a:pt x="236" y="98"/>
                    <a:pt x="236" y="98"/>
                  </a:cubicBezTo>
                  <a:cubicBezTo>
                    <a:pt x="236" y="32"/>
                    <a:pt x="236" y="32"/>
                    <a:pt x="236" y="32"/>
                  </a:cubicBezTo>
                  <a:cubicBezTo>
                    <a:pt x="236" y="14"/>
                    <a:pt x="222" y="0"/>
                    <a:pt x="204" y="0"/>
                  </a:cubicBezTo>
                  <a:cubicBezTo>
                    <a:pt x="186" y="0"/>
                    <a:pt x="172" y="14"/>
                    <a:pt x="172" y="32"/>
                  </a:cubicBezTo>
                  <a:cubicBezTo>
                    <a:pt x="172" y="98"/>
                    <a:pt x="172" y="98"/>
                    <a:pt x="172" y="98"/>
                  </a:cubicBezTo>
                  <a:cubicBezTo>
                    <a:pt x="152" y="98"/>
                    <a:pt x="152" y="98"/>
                    <a:pt x="152" y="98"/>
                  </a:cubicBezTo>
                  <a:cubicBezTo>
                    <a:pt x="83" y="98"/>
                    <a:pt x="28" y="154"/>
                    <a:pt x="28" y="223"/>
                  </a:cubicBezTo>
                  <a:cubicBezTo>
                    <a:pt x="28" y="291"/>
                    <a:pt x="83" y="347"/>
                    <a:pt x="152" y="347"/>
                  </a:cubicBezTo>
                  <a:close/>
                  <a:moveTo>
                    <a:pt x="152" y="347"/>
                  </a:moveTo>
                  <a:cubicBezTo>
                    <a:pt x="152" y="347"/>
                    <a:pt x="152" y="347"/>
                    <a:pt x="152" y="347"/>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1" name="Google Shape;211;p27"/>
            <p:cNvSpPr/>
            <p:nvPr/>
          </p:nvSpPr>
          <p:spPr>
            <a:xfrm>
              <a:off x="-92710" y="2495550"/>
              <a:ext cx="6036310" cy="2922270"/>
            </a:xfrm>
            <a:custGeom>
              <a:rect b="b" l="l" r="r" t="t"/>
              <a:pathLst>
                <a:path extrusionOk="0" h="980" w="2026">
                  <a:moveTo>
                    <a:pt x="1950" y="79"/>
                  </a:moveTo>
                  <a:cubicBezTo>
                    <a:pt x="1796" y="79"/>
                    <a:pt x="1796" y="79"/>
                    <a:pt x="1796" y="79"/>
                  </a:cubicBezTo>
                  <a:cubicBezTo>
                    <a:pt x="1754" y="79"/>
                    <a:pt x="1720" y="113"/>
                    <a:pt x="1720" y="155"/>
                  </a:cubicBezTo>
                  <a:cubicBezTo>
                    <a:pt x="1720" y="191"/>
                    <a:pt x="1720" y="191"/>
                    <a:pt x="1720" y="191"/>
                  </a:cubicBezTo>
                  <a:cubicBezTo>
                    <a:pt x="1565" y="143"/>
                    <a:pt x="1397" y="156"/>
                    <a:pt x="1252" y="228"/>
                  </a:cubicBezTo>
                  <a:cubicBezTo>
                    <a:pt x="1249" y="229"/>
                    <a:pt x="888" y="406"/>
                    <a:pt x="885" y="407"/>
                  </a:cubicBezTo>
                  <a:cubicBezTo>
                    <a:pt x="262" y="69"/>
                    <a:pt x="262" y="69"/>
                    <a:pt x="262" y="69"/>
                  </a:cubicBezTo>
                  <a:cubicBezTo>
                    <a:pt x="142" y="0"/>
                    <a:pt x="0" y="111"/>
                    <a:pt x="36" y="243"/>
                  </a:cubicBezTo>
                  <a:cubicBezTo>
                    <a:pt x="53" y="306"/>
                    <a:pt x="94" y="325"/>
                    <a:pt x="118" y="347"/>
                  </a:cubicBezTo>
                  <a:cubicBezTo>
                    <a:pt x="735" y="912"/>
                    <a:pt x="735" y="913"/>
                    <a:pt x="737" y="914"/>
                  </a:cubicBezTo>
                  <a:cubicBezTo>
                    <a:pt x="806" y="967"/>
                    <a:pt x="901" y="980"/>
                    <a:pt x="984" y="948"/>
                  </a:cubicBezTo>
                  <a:cubicBezTo>
                    <a:pt x="1494" y="756"/>
                    <a:pt x="1494" y="756"/>
                    <a:pt x="1494" y="756"/>
                  </a:cubicBezTo>
                  <a:cubicBezTo>
                    <a:pt x="1568" y="731"/>
                    <a:pt x="1648" y="734"/>
                    <a:pt x="1720" y="763"/>
                  </a:cubicBezTo>
                  <a:cubicBezTo>
                    <a:pt x="1720" y="790"/>
                    <a:pt x="1720" y="790"/>
                    <a:pt x="1720" y="790"/>
                  </a:cubicBezTo>
                  <a:cubicBezTo>
                    <a:pt x="1720" y="832"/>
                    <a:pt x="1754" y="866"/>
                    <a:pt x="1796" y="866"/>
                  </a:cubicBezTo>
                  <a:cubicBezTo>
                    <a:pt x="1950" y="866"/>
                    <a:pt x="1950" y="866"/>
                    <a:pt x="1950" y="866"/>
                  </a:cubicBezTo>
                  <a:cubicBezTo>
                    <a:pt x="1992" y="866"/>
                    <a:pt x="2026" y="832"/>
                    <a:pt x="2026" y="790"/>
                  </a:cubicBezTo>
                  <a:cubicBezTo>
                    <a:pt x="2026" y="155"/>
                    <a:pt x="2026" y="155"/>
                    <a:pt x="2026" y="155"/>
                  </a:cubicBezTo>
                  <a:cubicBezTo>
                    <a:pt x="2026" y="113"/>
                    <a:pt x="1992" y="79"/>
                    <a:pt x="1950" y="79"/>
                  </a:cubicBezTo>
                  <a:close/>
                  <a:moveTo>
                    <a:pt x="1720" y="695"/>
                  </a:moveTo>
                  <a:cubicBezTo>
                    <a:pt x="1634" y="666"/>
                    <a:pt x="1540" y="670"/>
                    <a:pt x="1472" y="696"/>
                  </a:cubicBezTo>
                  <a:cubicBezTo>
                    <a:pt x="962" y="888"/>
                    <a:pt x="962" y="888"/>
                    <a:pt x="962" y="888"/>
                  </a:cubicBezTo>
                  <a:cubicBezTo>
                    <a:pt x="899" y="912"/>
                    <a:pt x="829" y="903"/>
                    <a:pt x="777" y="864"/>
                  </a:cubicBezTo>
                  <a:cubicBezTo>
                    <a:pt x="773" y="860"/>
                    <a:pt x="144" y="284"/>
                    <a:pt x="140" y="281"/>
                  </a:cubicBezTo>
                  <a:cubicBezTo>
                    <a:pt x="119" y="269"/>
                    <a:pt x="104" y="250"/>
                    <a:pt x="97" y="226"/>
                  </a:cubicBezTo>
                  <a:cubicBezTo>
                    <a:pt x="76" y="149"/>
                    <a:pt x="160" y="84"/>
                    <a:pt x="230" y="125"/>
                  </a:cubicBezTo>
                  <a:cubicBezTo>
                    <a:pt x="815" y="442"/>
                    <a:pt x="815" y="442"/>
                    <a:pt x="815" y="442"/>
                  </a:cubicBezTo>
                  <a:cubicBezTo>
                    <a:pt x="669" y="513"/>
                    <a:pt x="724" y="720"/>
                    <a:pt x="875" y="720"/>
                  </a:cubicBezTo>
                  <a:cubicBezTo>
                    <a:pt x="920" y="720"/>
                    <a:pt x="893" y="728"/>
                    <a:pt x="1418" y="471"/>
                  </a:cubicBezTo>
                  <a:cubicBezTo>
                    <a:pt x="1434" y="463"/>
                    <a:pt x="1441" y="444"/>
                    <a:pt x="1433" y="428"/>
                  </a:cubicBezTo>
                  <a:cubicBezTo>
                    <a:pt x="1425" y="412"/>
                    <a:pt x="1406" y="405"/>
                    <a:pt x="1390" y="413"/>
                  </a:cubicBezTo>
                  <a:cubicBezTo>
                    <a:pt x="912" y="647"/>
                    <a:pt x="912" y="647"/>
                    <a:pt x="912" y="647"/>
                  </a:cubicBezTo>
                  <a:cubicBezTo>
                    <a:pt x="872" y="667"/>
                    <a:pt x="823" y="651"/>
                    <a:pt x="802" y="611"/>
                  </a:cubicBezTo>
                  <a:cubicBezTo>
                    <a:pt x="782" y="571"/>
                    <a:pt x="798" y="521"/>
                    <a:pt x="838" y="501"/>
                  </a:cubicBezTo>
                  <a:cubicBezTo>
                    <a:pt x="854" y="494"/>
                    <a:pt x="854" y="494"/>
                    <a:pt x="854" y="494"/>
                  </a:cubicBezTo>
                  <a:cubicBezTo>
                    <a:pt x="916" y="463"/>
                    <a:pt x="880" y="481"/>
                    <a:pt x="1280" y="285"/>
                  </a:cubicBezTo>
                  <a:cubicBezTo>
                    <a:pt x="1417" y="218"/>
                    <a:pt x="1576" y="208"/>
                    <a:pt x="1720" y="258"/>
                  </a:cubicBezTo>
                  <a:lnTo>
                    <a:pt x="1720" y="695"/>
                  </a:lnTo>
                  <a:close/>
                  <a:moveTo>
                    <a:pt x="1962" y="790"/>
                  </a:moveTo>
                  <a:cubicBezTo>
                    <a:pt x="1962" y="797"/>
                    <a:pt x="1957" y="802"/>
                    <a:pt x="1950" y="802"/>
                  </a:cubicBezTo>
                  <a:cubicBezTo>
                    <a:pt x="1796" y="802"/>
                    <a:pt x="1796" y="802"/>
                    <a:pt x="1796" y="802"/>
                  </a:cubicBezTo>
                  <a:cubicBezTo>
                    <a:pt x="1789" y="802"/>
                    <a:pt x="1784" y="797"/>
                    <a:pt x="1784" y="790"/>
                  </a:cubicBezTo>
                  <a:cubicBezTo>
                    <a:pt x="1784" y="155"/>
                    <a:pt x="1784" y="155"/>
                    <a:pt x="1784" y="155"/>
                  </a:cubicBezTo>
                  <a:cubicBezTo>
                    <a:pt x="1784" y="149"/>
                    <a:pt x="1789" y="143"/>
                    <a:pt x="1796" y="143"/>
                  </a:cubicBezTo>
                  <a:cubicBezTo>
                    <a:pt x="1950" y="143"/>
                    <a:pt x="1950" y="143"/>
                    <a:pt x="1950" y="143"/>
                  </a:cubicBezTo>
                  <a:cubicBezTo>
                    <a:pt x="1957" y="143"/>
                    <a:pt x="1962" y="149"/>
                    <a:pt x="1962" y="155"/>
                  </a:cubicBezTo>
                  <a:lnTo>
                    <a:pt x="1962" y="790"/>
                  </a:lnTo>
                  <a:close/>
                  <a:moveTo>
                    <a:pt x="1962" y="790"/>
                  </a:moveTo>
                  <a:cubicBezTo>
                    <a:pt x="1962" y="790"/>
                    <a:pt x="1962" y="790"/>
                    <a:pt x="1962" y="790"/>
                  </a:cubicBezTo>
                </a:path>
              </a:pathLst>
            </a:custGeom>
            <a:solidFill>
              <a:srgbClr val="3097D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grpSp>
        <p:nvGrpSpPr>
          <p:cNvPr id="212" name="Google Shape;212;p27"/>
          <p:cNvGrpSpPr/>
          <p:nvPr/>
        </p:nvGrpSpPr>
        <p:grpSpPr>
          <a:xfrm>
            <a:off x="16864826" y="2840153"/>
            <a:ext cx="2210392" cy="2178286"/>
            <a:chOff x="-123825" y="11430"/>
            <a:chExt cx="5552440" cy="5471160"/>
          </a:xfrm>
        </p:grpSpPr>
        <p:sp>
          <p:nvSpPr>
            <p:cNvPr id="213" name="Google Shape;213;p27"/>
            <p:cNvSpPr/>
            <p:nvPr/>
          </p:nvSpPr>
          <p:spPr>
            <a:xfrm>
              <a:off x="-123825" y="405130"/>
              <a:ext cx="2199640" cy="2634615"/>
            </a:xfrm>
            <a:custGeom>
              <a:rect b="b" l="l" r="r" t="t"/>
              <a:pathLst>
                <a:path extrusionOk="0" h="702" w="587">
                  <a:moveTo>
                    <a:pt x="538" y="702"/>
                  </a:moveTo>
                  <a:cubicBezTo>
                    <a:pt x="108" y="500"/>
                    <a:pt x="0" y="287"/>
                    <a:pt x="42" y="155"/>
                  </a:cubicBezTo>
                  <a:cubicBezTo>
                    <a:pt x="75" y="50"/>
                    <a:pt x="196" y="0"/>
                    <a:pt x="351" y="27"/>
                  </a:cubicBezTo>
                  <a:cubicBezTo>
                    <a:pt x="331" y="140"/>
                    <a:pt x="331" y="140"/>
                    <a:pt x="331" y="140"/>
                  </a:cubicBezTo>
                  <a:cubicBezTo>
                    <a:pt x="238" y="124"/>
                    <a:pt x="166" y="143"/>
                    <a:pt x="151" y="189"/>
                  </a:cubicBezTo>
                  <a:cubicBezTo>
                    <a:pt x="128" y="261"/>
                    <a:pt x="226" y="428"/>
                    <a:pt x="587" y="598"/>
                  </a:cubicBezTo>
                  <a:lnTo>
                    <a:pt x="538" y="702"/>
                  </a:lnTo>
                  <a:close/>
                </a:path>
              </a:pathLst>
            </a:custGeom>
            <a:solidFill>
              <a:srgbClr val="3596D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4" name="Google Shape;214;p27"/>
            <p:cNvSpPr/>
            <p:nvPr/>
          </p:nvSpPr>
          <p:spPr>
            <a:xfrm>
              <a:off x="3229610" y="405130"/>
              <a:ext cx="2199005" cy="2634615"/>
            </a:xfrm>
            <a:custGeom>
              <a:rect b="b" l="l" r="r" t="t"/>
              <a:pathLst>
                <a:path extrusionOk="0" h="702" w="587">
                  <a:moveTo>
                    <a:pt x="49" y="702"/>
                  </a:moveTo>
                  <a:cubicBezTo>
                    <a:pt x="0" y="598"/>
                    <a:pt x="0" y="598"/>
                    <a:pt x="0" y="598"/>
                  </a:cubicBezTo>
                  <a:cubicBezTo>
                    <a:pt x="361" y="428"/>
                    <a:pt x="459" y="261"/>
                    <a:pt x="436" y="189"/>
                  </a:cubicBezTo>
                  <a:cubicBezTo>
                    <a:pt x="422" y="143"/>
                    <a:pt x="349" y="124"/>
                    <a:pt x="257" y="140"/>
                  </a:cubicBezTo>
                  <a:cubicBezTo>
                    <a:pt x="237" y="27"/>
                    <a:pt x="237" y="27"/>
                    <a:pt x="237" y="27"/>
                  </a:cubicBezTo>
                  <a:cubicBezTo>
                    <a:pt x="391" y="0"/>
                    <a:pt x="512" y="50"/>
                    <a:pt x="546" y="155"/>
                  </a:cubicBezTo>
                  <a:cubicBezTo>
                    <a:pt x="587" y="287"/>
                    <a:pt x="479" y="500"/>
                    <a:pt x="49" y="702"/>
                  </a:cubicBezTo>
                  <a:close/>
                </a:path>
              </a:pathLst>
            </a:custGeom>
            <a:solidFill>
              <a:srgbClr val="3596D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5" name="Google Shape;215;p27"/>
            <p:cNvSpPr/>
            <p:nvPr/>
          </p:nvSpPr>
          <p:spPr>
            <a:xfrm>
              <a:off x="2453640" y="2491740"/>
              <a:ext cx="397510" cy="2225675"/>
            </a:xfrm>
            <a:prstGeom prst="rect">
              <a:avLst/>
            </a:prstGeom>
            <a:noFill/>
            <a:ln cap="flat" cmpd="sng" w="76200">
              <a:solidFill>
                <a:srgbClr val="3596D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6" name="Google Shape;216;p27"/>
            <p:cNvSpPr/>
            <p:nvPr/>
          </p:nvSpPr>
          <p:spPr>
            <a:xfrm>
              <a:off x="532130" y="11430"/>
              <a:ext cx="4241165" cy="3590925"/>
            </a:xfrm>
            <a:custGeom>
              <a:rect b="b" l="l" r="r" t="t"/>
              <a:pathLst>
                <a:path extrusionOk="0" h="957" w="1132">
                  <a:moveTo>
                    <a:pt x="0" y="0"/>
                  </a:moveTo>
                  <a:cubicBezTo>
                    <a:pt x="279" y="757"/>
                    <a:pt x="279" y="757"/>
                    <a:pt x="279" y="757"/>
                  </a:cubicBezTo>
                  <a:cubicBezTo>
                    <a:pt x="323" y="877"/>
                    <a:pt x="438" y="957"/>
                    <a:pt x="566" y="957"/>
                  </a:cubicBezTo>
                  <a:cubicBezTo>
                    <a:pt x="694" y="957"/>
                    <a:pt x="809" y="877"/>
                    <a:pt x="853" y="757"/>
                  </a:cubicBezTo>
                  <a:cubicBezTo>
                    <a:pt x="1132" y="0"/>
                    <a:pt x="1132" y="0"/>
                    <a:pt x="1132" y="0"/>
                  </a:cubicBezTo>
                  <a:lnTo>
                    <a:pt x="0" y="0"/>
                  </a:lnTo>
                  <a:close/>
                </a:path>
              </a:pathLst>
            </a:custGeom>
            <a:solidFill>
              <a:schemeClr val="lt1"/>
            </a:solidFill>
            <a:ln cap="flat" cmpd="sng" w="76200">
              <a:solidFill>
                <a:srgbClr val="3596D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7" name="Google Shape;217;p27"/>
            <p:cNvSpPr/>
            <p:nvPr/>
          </p:nvSpPr>
          <p:spPr>
            <a:xfrm>
              <a:off x="1656080" y="4717415"/>
              <a:ext cx="1993265" cy="765175"/>
            </a:xfrm>
            <a:custGeom>
              <a:rect b="b" l="l" r="r" t="t"/>
              <a:pathLst>
                <a:path extrusionOk="0" h="204" w="532">
                  <a:moveTo>
                    <a:pt x="328" y="0"/>
                  </a:moveTo>
                  <a:cubicBezTo>
                    <a:pt x="204" y="0"/>
                    <a:pt x="204" y="0"/>
                    <a:pt x="204" y="0"/>
                  </a:cubicBezTo>
                  <a:cubicBezTo>
                    <a:pt x="91" y="0"/>
                    <a:pt x="0" y="91"/>
                    <a:pt x="0" y="204"/>
                  </a:cubicBezTo>
                  <a:cubicBezTo>
                    <a:pt x="532" y="204"/>
                    <a:pt x="532" y="204"/>
                    <a:pt x="532" y="204"/>
                  </a:cubicBezTo>
                  <a:cubicBezTo>
                    <a:pt x="532" y="91"/>
                    <a:pt x="441" y="0"/>
                    <a:pt x="328" y="0"/>
                  </a:cubicBezTo>
                  <a:close/>
                </a:path>
              </a:pathLst>
            </a:custGeom>
            <a:noFill/>
            <a:ln cap="flat" cmpd="sng" w="76200">
              <a:solidFill>
                <a:srgbClr val="3596D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8" name="Google Shape;218;p27"/>
            <p:cNvSpPr/>
            <p:nvPr/>
          </p:nvSpPr>
          <p:spPr>
            <a:xfrm>
              <a:off x="1644650" y="473075"/>
              <a:ext cx="2019300" cy="1924685"/>
            </a:xfrm>
            <a:custGeom>
              <a:rect b="b" l="l" r="r" t="t"/>
              <a:pathLst>
                <a:path extrusionOk="0" h="3031" w="3180">
                  <a:moveTo>
                    <a:pt x="1587" y="0"/>
                  </a:moveTo>
                  <a:lnTo>
                    <a:pt x="1965" y="1158"/>
                  </a:lnTo>
                  <a:lnTo>
                    <a:pt x="3180" y="1158"/>
                  </a:lnTo>
                  <a:lnTo>
                    <a:pt x="2195" y="1873"/>
                  </a:lnTo>
                  <a:lnTo>
                    <a:pt x="2573" y="3031"/>
                  </a:lnTo>
                  <a:lnTo>
                    <a:pt x="1587" y="2316"/>
                  </a:lnTo>
                  <a:lnTo>
                    <a:pt x="602" y="3031"/>
                  </a:lnTo>
                  <a:lnTo>
                    <a:pt x="979" y="1873"/>
                  </a:lnTo>
                  <a:lnTo>
                    <a:pt x="0" y="1158"/>
                  </a:lnTo>
                  <a:lnTo>
                    <a:pt x="1210" y="1158"/>
                  </a:lnTo>
                  <a:lnTo>
                    <a:pt x="1587" y="0"/>
                  </a:lnTo>
                  <a:close/>
                </a:path>
              </a:pathLst>
            </a:custGeom>
            <a:solidFill>
              <a:srgbClr val="3596D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8"/>
          <p:cNvSpPr/>
          <p:nvPr/>
        </p:nvSpPr>
        <p:spPr>
          <a:xfrm>
            <a:off x="-40383" y="1295761"/>
            <a:ext cx="14384770" cy="1270001"/>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tiff" id="224" name="Google Shape;224;p28"/>
          <p:cNvPicPr preferRelativeResize="0"/>
          <p:nvPr/>
        </p:nvPicPr>
        <p:blipFill rotWithShape="1">
          <a:blip r:embed="rId3">
            <a:alphaModFix/>
          </a:blip>
          <a:srcRect b="0" l="0" r="0" t="0"/>
          <a:stretch/>
        </p:blipFill>
        <p:spPr>
          <a:xfrm>
            <a:off x="4863289" y="5276386"/>
            <a:ext cx="2184048" cy="2162209"/>
          </a:xfrm>
          <a:prstGeom prst="rect">
            <a:avLst/>
          </a:prstGeom>
          <a:noFill/>
          <a:ln>
            <a:noFill/>
          </a:ln>
        </p:spPr>
      </p:pic>
      <p:pic>
        <p:nvPicPr>
          <p:cNvPr descr="pasted-image.tiff" id="225" name="Google Shape;225;p28"/>
          <p:cNvPicPr preferRelativeResize="0"/>
          <p:nvPr/>
        </p:nvPicPr>
        <p:blipFill rotWithShape="1">
          <a:blip r:embed="rId4">
            <a:alphaModFix/>
          </a:blip>
          <a:srcRect b="0" l="0" r="0" t="0"/>
          <a:stretch/>
        </p:blipFill>
        <p:spPr>
          <a:xfrm>
            <a:off x="16993458" y="5276386"/>
            <a:ext cx="2184049" cy="2162209"/>
          </a:xfrm>
          <a:prstGeom prst="rect">
            <a:avLst/>
          </a:prstGeom>
          <a:noFill/>
          <a:ln>
            <a:noFill/>
          </a:ln>
        </p:spPr>
      </p:pic>
      <p:pic>
        <p:nvPicPr>
          <p:cNvPr descr="pasted-image.tiff" id="226" name="Google Shape;226;p28"/>
          <p:cNvPicPr preferRelativeResize="0"/>
          <p:nvPr/>
        </p:nvPicPr>
        <p:blipFill rotWithShape="1">
          <a:blip r:embed="rId5">
            <a:alphaModFix/>
          </a:blip>
          <a:srcRect b="0" l="0" r="0" t="0"/>
          <a:stretch/>
        </p:blipFill>
        <p:spPr>
          <a:xfrm>
            <a:off x="10591347" y="5276386"/>
            <a:ext cx="2162209" cy="2162209"/>
          </a:xfrm>
          <a:prstGeom prst="rect">
            <a:avLst/>
          </a:prstGeom>
          <a:noFill/>
          <a:ln>
            <a:noFill/>
          </a:ln>
        </p:spPr>
      </p:pic>
      <p:sp>
        <p:nvSpPr>
          <p:cNvPr id="227" name="Google Shape;227;p28"/>
          <p:cNvSpPr txBox="1"/>
          <p:nvPr/>
        </p:nvSpPr>
        <p:spPr>
          <a:xfrm>
            <a:off x="1485490" y="1384661"/>
            <a:ext cx="12533306" cy="1092201"/>
          </a:xfrm>
          <a:prstGeom prst="rect">
            <a:avLst/>
          </a:prstGeom>
          <a:noFill/>
          <a:ln>
            <a:noFill/>
          </a:ln>
        </p:spPr>
        <p:txBody>
          <a:bodyPr anchorCtr="0" anchor="t" bIns="50800" lIns="50800" spcFirstLastPara="1" rIns="50800" wrap="square" tIns="50800">
            <a:noAutofit/>
          </a:bodyPr>
          <a:lstStyle/>
          <a:p>
            <a:pPr indent="0" lvl="0" marL="0" marR="0" rtl="0" algn="l">
              <a:lnSpc>
                <a:spcPct val="153125"/>
              </a:lnSpc>
              <a:spcBef>
                <a:spcPts val="0"/>
              </a:spcBef>
              <a:spcAft>
                <a:spcPts val="0"/>
              </a:spcAft>
              <a:buClr>
                <a:srgbClr val="FFFFFF"/>
              </a:buClr>
              <a:buSzPts val="6400"/>
              <a:buFont typeface="Montserrat"/>
              <a:buNone/>
            </a:pPr>
            <a:r>
              <a:rPr b="1" i="0" lang="en-US" sz="6400" u="none" cap="none" strike="noStrike">
                <a:solidFill>
                  <a:srgbClr val="FFFFFF"/>
                </a:solidFill>
                <a:latin typeface="Montserrat"/>
                <a:ea typeface="Montserrat"/>
                <a:cs typeface="Montserrat"/>
                <a:sym typeface="Montserrat"/>
              </a:rPr>
              <a:t>SOCIAL MEDIA CHANNELS</a:t>
            </a:r>
            <a:endParaRPr/>
          </a:p>
        </p:txBody>
      </p:sp>
      <p:sp>
        <p:nvSpPr>
          <p:cNvPr id="228" name="Google Shape;228;p28"/>
          <p:cNvSpPr txBox="1"/>
          <p:nvPr/>
        </p:nvSpPr>
        <p:spPr>
          <a:xfrm>
            <a:off x="4996412" y="8101728"/>
            <a:ext cx="1917802" cy="4699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SemiBold"/>
              <a:buNone/>
            </a:pPr>
            <a:r>
              <a:rPr b="0" i="0" lang="en-US" sz="2400" u="none" cap="none" strike="noStrike">
                <a:solidFill>
                  <a:srgbClr val="000000"/>
                </a:solidFill>
                <a:latin typeface="Montserrat SemiBold"/>
                <a:ea typeface="Montserrat SemiBold"/>
                <a:cs typeface="Montserrat SemiBold"/>
                <a:sym typeface="Montserrat SemiBold"/>
              </a:rPr>
              <a:t>FACEBOOK</a:t>
            </a:r>
            <a:endParaRPr/>
          </a:p>
        </p:txBody>
      </p:sp>
      <p:sp>
        <p:nvSpPr>
          <p:cNvPr id="229" name="Google Shape;229;p28"/>
          <p:cNvSpPr txBox="1"/>
          <p:nvPr/>
        </p:nvSpPr>
        <p:spPr>
          <a:xfrm>
            <a:off x="10905879" y="8101728"/>
            <a:ext cx="1533145" cy="4699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SemiBold"/>
              <a:buNone/>
            </a:pPr>
            <a:r>
              <a:rPr b="0" i="0" lang="en-US" sz="2400" u="none" cap="none" strike="noStrike">
                <a:solidFill>
                  <a:srgbClr val="000000"/>
                </a:solidFill>
                <a:latin typeface="Montserrat SemiBold"/>
                <a:ea typeface="Montserrat SemiBold"/>
                <a:cs typeface="Montserrat SemiBold"/>
                <a:sym typeface="Montserrat SemiBold"/>
              </a:rPr>
              <a:t>TWITTER</a:t>
            </a:r>
            <a:endParaRPr/>
          </a:p>
        </p:txBody>
      </p:sp>
      <p:sp>
        <p:nvSpPr>
          <p:cNvPr id="230" name="Google Shape;230;p28"/>
          <p:cNvSpPr txBox="1"/>
          <p:nvPr/>
        </p:nvSpPr>
        <p:spPr>
          <a:xfrm>
            <a:off x="17074155" y="8101728"/>
            <a:ext cx="2022654" cy="469901"/>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SemiBold"/>
              <a:buNone/>
            </a:pPr>
            <a:r>
              <a:rPr b="0" i="0" lang="en-US" sz="2400" u="none" cap="none" strike="noStrike">
                <a:solidFill>
                  <a:srgbClr val="000000"/>
                </a:solidFill>
                <a:latin typeface="Montserrat SemiBold"/>
                <a:ea typeface="Montserrat SemiBold"/>
                <a:cs typeface="Montserrat SemiBold"/>
                <a:sym typeface="Montserrat SemiBold"/>
              </a:rPr>
              <a:t>INSTAGRAM</a:t>
            </a:r>
            <a:endParaRPr/>
          </a:p>
        </p:txBody>
      </p:sp>
      <p:sp>
        <p:nvSpPr>
          <p:cNvPr id="231" name="Google Shape;231;p28"/>
          <p:cNvSpPr txBox="1"/>
          <p:nvPr/>
        </p:nvSpPr>
        <p:spPr>
          <a:xfrm>
            <a:off x="4249804" y="9230281"/>
            <a:ext cx="3411000" cy="469800"/>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brightmarketing.com</a:t>
            </a:r>
            <a:endParaRPr/>
          </a:p>
        </p:txBody>
      </p:sp>
      <p:sp>
        <p:nvSpPr>
          <p:cNvPr id="232" name="Google Shape;232;p28"/>
          <p:cNvSpPr txBox="1"/>
          <p:nvPr/>
        </p:nvSpPr>
        <p:spPr>
          <a:xfrm>
            <a:off x="9549062" y="9230281"/>
            <a:ext cx="4246800" cy="469800"/>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@brightmarketing_agency</a:t>
            </a:r>
            <a:endParaRPr b="0" i="0" sz="2400" u="none" cap="none" strike="noStrike">
              <a:solidFill>
                <a:srgbClr val="000000"/>
              </a:solidFill>
              <a:latin typeface="Montserrat"/>
              <a:ea typeface="Montserrat"/>
              <a:cs typeface="Montserrat"/>
              <a:sym typeface="Montserrat"/>
            </a:endParaRPr>
          </a:p>
        </p:txBody>
      </p:sp>
      <p:sp>
        <p:nvSpPr>
          <p:cNvPr id="233" name="Google Shape;233;p28"/>
          <p:cNvSpPr txBox="1"/>
          <p:nvPr/>
        </p:nvSpPr>
        <p:spPr>
          <a:xfrm>
            <a:off x="16036769" y="9230281"/>
            <a:ext cx="4097400" cy="469800"/>
          </a:xfrm>
          <a:prstGeom prst="rect">
            <a:avLst/>
          </a:prstGeom>
          <a:noFill/>
          <a:ln>
            <a:noFill/>
          </a:ln>
        </p:spPr>
        <p:txBody>
          <a:bodyPr anchorCtr="0" anchor="t" bIns="50800" lIns="50800" spcFirstLastPara="1" rIns="50800" wrap="square" tIns="50800">
            <a:noAutofit/>
          </a:bodyPr>
          <a:lstStyle/>
          <a:p>
            <a:pPr indent="0" lvl="0" marL="0" marR="0" rtl="0" algn="ctr">
              <a:lnSpc>
                <a:spcPct val="208333"/>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@brightmarketingagency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9"/>
          <p:cNvSpPr/>
          <p:nvPr/>
        </p:nvSpPr>
        <p:spPr>
          <a:xfrm>
            <a:off x="-6516" y="1295761"/>
            <a:ext cx="8779438" cy="1270001"/>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9" name="Google Shape;239;p29"/>
          <p:cNvSpPr txBox="1"/>
          <p:nvPr/>
        </p:nvSpPr>
        <p:spPr>
          <a:xfrm>
            <a:off x="1502424" y="1317353"/>
            <a:ext cx="6006564" cy="1226816"/>
          </a:xfrm>
          <a:prstGeom prst="rect">
            <a:avLst/>
          </a:prstGeom>
          <a:noFill/>
          <a:ln>
            <a:noFill/>
          </a:ln>
        </p:spPr>
        <p:txBody>
          <a:bodyPr anchorCtr="0" anchor="t" bIns="50800" lIns="50800" spcFirstLastPara="1" rIns="50800" wrap="square" tIns="50800">
            <a:noAutofit/>
          </a:bodyPr>
          <a:lstStyle/>
          <a:p>
            <a:pPr indent="0" lvl="0" marL="0" marR="0" rtl="0" algn="l">
              <a:lnSpc>
                <a:spcPct val="153125"/>
              </a:lnSpc>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MANAGEMENT</a:t>
            </a:r>
            <a:endParaRPr/>
          </a:p>
        </p:txBody>
      </p:sp>
      <p:sp>
        <p:nvSpPr>
          <p:cNvPr id="240" name="Google Shape;240;p29"/>
          <p:cNvSpPr txBox="1"/>
          <p:nvPr/>
        </p:nvSpPr>
        <p:spPr>
          <a:xfrm>
            <a:off x="3657762" y="9764695"/>
            <a:ext cx="3936975" cy="803361"/>
          </a:xfrm>
          <a:prstGeom prst="rect">
            <a:avLst/>
          </a:prstGeom>
          <a:noFill/>
          <a:ln>
            <a:noFill/>
          </a:ln>
        </p:spPr>
        <p:txBody>
          <a:bodyPr anchorCtr="0" anchor="t" bIns="50800" lIns="50800" spcFirstLastPara="1" rIns="50800" wrap="square" tIns="50800">
            <a:noAutofit/>
          </a:bodyPr>
          <a:lstStyle/>
          <a:p>
            <a:pPr indent="0" lvl="0" marL="0" marR="0" rtl="0" algn="ctr">
              <a:lnSpc>
                <a:spcPct val="169444"/>
              </a:lnSpc>
              <a:spcBef>
                <a:spcPts val="0"/>
              </a:spcBef>
              <a:spcAft>
                <a:spcPts val="0"/>
              </a:spcAft>
              <a:buClr>
                <a:srgbClr val="3097D7"/>
              </a:buClr>
              <a:buSzPts val="3600"/>
              <a:buFont typeface="Montserrat"/>
              <a:buNone/>
            </a:pPr>
            <a:r>
              <a:rPr b="1" i="0" lang="en-US" sz="3600" u="none" cap="none" strike="noStrike">
                <a:solidFill>
                  <a:srgbClr val="3097D7"/>
                </a:solidFill>
                <a:latin typeface="Montserrat"/>
                <a:ea typeface="Montserrat"/>
                <a:cs typeface="Montserrat"/>
                <a:sym typeface="Montserrat"/>
              </a:rPr>
              <a:t>Mason Williams</a:t>
            </a:r>
            <a:endParaRPr/>
          </a:p>
        </p:txBody>
      </p:sp>
      <p:sp>
        <p:nvSpPr>
          <p:cNvPr id="241" name="Google Shape;241;p29"/>
          <p:cNvSpPr txBox="1"/>
          <p:nvPr/>
        </p:nvSpPr>
        <p:spPr>
          <a:xfrm>
            <a:off x="4189157" y="10466357"/>
            <a:ext cx="2874184" cy="547522"/>
          </a:xfrm>
          <a:prstGeom prst="rect">
            <a:avLst/>
          </a:prstGeom>
          <a:noFill/>
          <a:ln>
            <a:noFill/>
          </a:ln>
        </p:spPr>
        <p:txBody>
          <a:bodyPr anchorCtr="0" anchor="t" bIns="50800" lIns="50800" spcFirstLastPara="1" rIns="50800" wrap="square" tIns="50800">
            <a:noAutofit/>
          </a:bodyPr>
          <a:lstStyle/>
          <a:p>
            <a:pPr indent="0" lvl="0" marL="0" marR="0" rtl="0" algn="ctr">
              <a:lnSpc>
                <a:spcPct val="210526"/>
              </a:lnSpc>
              <a:spcBef>
                <a:spcPts val="0"/>
              </a:spcBef>
              <a:spcAft>
                <a:spcPts val="0"/>
              </a:spcAft>
              <a:buClr>
                <a:srgbClr val="000000"/>
              </a:buClr>
              <a:buSzPts val="1900"/>
              <a:buFont typeface="Montserrat"/>
              <a:buNone/>
            </a:pPr>
            <a:r>
              <a:rPr b="0" i="0" lang="en-US" sz="1900" u="none" cap="none" strike="noStrike">
                <a:solidFill>
                  <a:srgbClr val="000000"/>
                </a:solidFill>
                <a:latin typeface="Montserrat"/>
                <a:ea typeface="Montserrat"/>
                <a:cs typeface="Montserrat"/>
                <a:sym typeface="Montserrat"/>
              </a:rPr>
              <a:t>Chief Executive Officer</a:t>
            </a:r>
            <a:endParaRPr/>
          </a:p>
        </p:txBody>
      </p:sp>
      <p:sp>
        <p:nvSpPr>
          <p:cNvPr id="242" name="Google Shape;242;p29"/>
          <p:cNvSpPr txBox="1"/>
          <p:nvPr/>
        </p:nvSpPr>
        <p:spPr>
          <a:xfrm>
            <a:off x="10544233" y="9729770"/>
            <a:ext cx="3308598" cy="803361"/>
          </a:xfrm>
          <a:prstGeom prst="rect">
            <a:avLst/>
          </a:prstGeom>
          <a:noFill/>
          <a:ln>
            <a:noFill/>
          </a:ln>
        </p:spPr>
        <p:txBody>
          <a:bodyPr anchorCtr="0" anchor="t" bIns="50800" lIns="50800" spcFirstLastPara="1" rIns="50800" wrap="square" tIns="50800">
            <a:noAutofit/>
          </a:bodyPr>
          <a:lstStyle/>
          <a:p>
            <a:pPr indent="0" lvl="0" marL="0" marR="0" rtl="0" algn="ctr">
              <a:lnSpc>
                <a:spcPct val="169444"/>
              </a:lnSpc>
              <a:spcBef>
                <a:spcPts val="0"/>
              </a:spcBef>
              <a:spcAft>
                <a:spcPts val="0"/>
              </a:spcAft>
              <a:buClr>
                <a:srgbClr val="3097D7"/>
              </a:buClr>
              <a:buSzPts val="3600"/>
              <a:buFont typeface="Montserrat"/>
              <a:buNone/>
            </a:pPr>
            <a:r>
              <a:rPr b="1" i="0" lang="en-US" sz="3600" u="none" cap="none" strike="noStrike">
                <a:solidFill>
                  <a:srgbClr val="3097D7"/>
                </a:solidFill>
                <a:latin typeface="Montserrat"/>
                <a:ea typeface="Montserrat"/>
                <a:cs typeface="Montserrat"/>
                <a:sym typeface="Montserrat"/>
              </a:rPr>
              <a:t>Mark Herring</a:t>
            </a:r>
            <a:endParaRPr/>
          </a:p>
        </p:txBody>
      </p:sp>
      <p:sp>
        <p:nvSpPr>
          <p:cNvPr id="243" name="Google Shape;243;p29"/>
          <p:cNvSpPr txBox="1"/>
          <p:nvPr/>
        </p:nvSpPr>
        <p:spPr>
          <a:xfrm>
            <a:off x="10760654" y="10431432"/>
            <a:ext cx="2952731" cy="547522"/>
          </a:xfrm>
          <a:prstGeom prst="rect">
            <a:avLst/>
          </a:prstGeom>
          <a:noFill/>
          <a:ln>
            <a:noFill/>
          </a:ln>
        </p:spPr>
        <p:txBody>
          <a:bodyPr anchorCtr="0" anchor="t" bIns="50800" lIns="50800" spcFirstLastPara="1" rIns="50800" wrap="square" tIns="50800">
            <a:noAutofit/>
          </a:bodyPr>
          <a:lstStyle/>
          <a:p>
            <a:pPr indent="0" lvl="0" marL="0" marR="0" rtl="0" algn="ctr">
              <a:lnSpc>
                <a:spcPct val="210526"/>
              </a:lnSpc>
              <a:spcBef>
                <a:spcPts val="0"/>
              </a:spcBef>
              <a:spcAft>
                <a:spcPts val="0"/>
              </a:spcAft>
              <a:buClr>
                <a:srgbClr val="000000"/>
              </a:buClr>
              <a:buSzPts val="1900"/>
              <a:buFont typeface="Montserrat"/>
              <a:buNone/>
            </a:pPr>
            <a:r>
              <a:rPr b="0" i="0" lang="en-US" sz="1900" u="none" cap="none" strike="noStrike">
                <a:solidFill>
                  <a:srgbClr val="000000"/>
                </a:solidFill>
                <a:latin typeface="Montserrat"/>
                <a:ea typeface="Montserrat"/>
                <a:cs typeface="Montserrat"/>
                <a:sym typeface="Montserrat"/>
              </a:rPr>
              <a:t>Chief Marketing Officer</a:t>
            </a:r>
            <a:endParaRPr/>
          </a:p>
        </p:txBody>
      </p:sp>
      <p:sp>
        <p:nvSpPr>
          <p:cNvPr id="244" name="Google Shape;244;p29"/>
          <p:cNvSpPr txBox="1"/>
          <p:nvPr/>
        </p:nvSpPr>
        <p:spPr>
          <a:xfrm>
            <a:off x="17090450" y="9729770"/>
            <a:ext cx="3371116" cy="803361"/>
          </a:xfrm>
          <a:prstGeom prst="rect">
            <a:avLst/>
          </a:prstGeom>
          <a:noFill/>
          <a:ln>
            <a:noFill/>
          </a:ln>
        </p:spPr>
        <p:txBody>
          <a:bodyPr anchorCtr="0" anchor="t" bIns="50800" lIns="50800" spcFirstLastPara="1" rIns="50800" wrap="square" tIns="50800">
            <a:noAutofit/>
          </a:bodyPr>
          <a:lstStyle/>
          <a:p>
            <a:pPr indent="0" lvl="0" marL="0" marR="0" rtl="0" algn="ctr">
              <a:lnSpc>
                <a:spcPct val="169444"/>
              </a:lnSpc>
              <a:spcBef>
                <a:spcPts val="0"/>
              </a:spcBef>
              <a:spcAft>
                <a:spcPts val="0"/>
              </a:spcAft>
              <a:buClr>
                <a:srgbClr val="3097D7"/>
              </a:buClr>
              <a:buSzPts val="3600"/>
              <a:buFont typeface="Montserrat"/>
              <a:buNone/>
            </a:pPr>
            <a:r>
              <a:rPr b="1" i="0" lang="en-US" sz="3600" u="none" cap="none" strike="noStrike">
                <a:solidFill>
                  <a:srgbClr val="3097D7"/>
                </a:solidFill>
                <a:latin typeface="Montserrat"/>
                <a:ea typeface="Montserrat"/>
                <a:cs typeface="Montserrat"/>
                <a:sym typeface="Montserrat"/>
              </a:rPr>
              <a:t>Ayn Peterson</a:t>
            </a:r>
            <a:endParaRPr/>
          </a:p>
        </p:txBody>
      </p:sp>
      <p:sp>
        <p:nvSpPr>
          <p:cNvPr id="245" name="Google Shape;245;p29"/>
          <p:cNvSpPr txBox="1"/>
          <p:nvPr/>
        </p:nvSpPr>
        <p:spPr>
          <a:xfrm>
            <a:off x="17723636" y="10431432"/>
            <a:ext cx="2104743" cy="547522"/>
          </a:xfrm>
          <a:prstGeom prst="rect">
            <a:avLst/>
          </a:prstGeom>
          <a:noFill/>
          <a:ln>
            <a:noFill/>
          </a:ln>
        </p:spPr>
        <p:txBody>
          <a:bodyPr anchorCtr="0" anchor="t" bIns="50800" lIns="50800" spcFirstLastPara="1" rIns="50800" wrap="square" tIns="50800">
            <a:noAutofit/>
          </a:bodyPr>
          <a:lstStyle/>
          <a:p>
            <a:pPr indent="0" lvl="0" marL="0" marR="0" rtl="0" algn="ctr">
              <a:lnSpc>
                <a:spcPct val="210526"/>
              </a:lnSpc>
              <a:spcBef>
                <a:spcPts val="0"/>
              </a:spcBef>
              <a:spcAft>
                <a:spcPts val="0"/>
              </a:spcAft>
              <a:buClr>
                <a:srgbClr val="000000"/>
              </a:buClr>
              <a:buSzPts val="1900"/>
              <a:buFont typeface="Montserrat"/>
              <a:buNone/>
            </a:pPr>
            <a:r>
              <a:rPr b="0" i="0" lang="en-US" sz="1900" u="none" cap="none" strike="noStrike">
                <a:solidFill>
                  <a:srgbClr val="000000"/>
                </a:solidFill>
                <a:latin typeface="Montserrat"/>
                <a:ea typeface="Montserrat"/>
                <a:cs typeface="Montserrat"/>
                <a:sym typeface="Montserrat"/>
              </a:rPr>
              <a:t>Tech Consultant</a:t>
            </a:r>
            <a:endParaRPr/>
          </a:p>
        </p:txBody>
      </p:sp>
      <p:pic>
        <p:nvPicPr>
          <p:cNvPr descr="adult-asian-blue-936593.jpg" id="246" name="Google Shape;246;p29"/>
          <p:cNvPicPr preferRelativeResize="0"/>
          <p:nvPr/>
        </p:nvPicPr>
        <p:blipFill rotWithShape="1">
          <a:blip r:embed="rId3">
            <a:alphaModFix/>
          </a:blip>
          <a:srcRect b="57858" l="28356" r="28356" t="13270"/>
          <a:stretch/>
        </p:blipFill>
        <p:spPr>
          <a:xfrm>
            <a:off x="3214637" y="4521174"/>
            <a:ext cx="4823289" cy="4823289"/>
          </a:xfrm>
          <a:prstGeom prst="rect">
            <a:avLst/>
          </a:prstGeom>
          <a:noFill/>
          <a:ln>
            <a:noFill/>
          </a:ln>
        </p:spPr>
      </p:pic>
      <p:pic>
        <p:nvPicPr>
          <p:cNvPr descr="adult-boy-casual-220453.jpg" id="247" name="Google Shape;247;p29"/>
          <p:cNvPicPr preferRelativeResize="0"/>
          <p:nvPr/>
        </p:nvPicPr>
        <p:blipFill rotWithShape="1">
          <a:blip r:embed="rId4">
            <a:alphaModFix/>
          </a:blip>
          <a:srcRect b="25289" l="731" r="732" t="9020"/>
          <a:stretch/>
        </p:blipFill>
        <p:spPr>
          <a:xfrm>
            <a:off x="9804548" y="4538834"/>
            <a:ext cx="4787967" cy="4787967"/>
          </a:xfrm>
          <a:prstGeom prst="rect">
            <a:avLst/>
          </a:prstGeom>
          <a:noFill/>
          <a:ln>
            <a:noFill/>
          </a:ln>
        </p:spPr>
      </p:pic>
      <p:pic>
        <p:nvPicPr>
          <p:cNvPr descr="business-woman-2697954_1920.jpg" id="248" name="Google Shape;248;p29"/>
          <p:cNvPicPr preferRelativeResize="0"/>
          <p:nvPr/>
        </p:nvPicPr>
        <p:blipFill rotWithShape="1">
          <a:blip r:embed="rId5">
            <a:alphaModFix/>
          </a:blip>
          <a:srcRect b="45879" l="29354" r="18169" t="1645"/>
          <a:stretch/>
        </p:blipFill>
        <p:spPr>
          <a:xfrm rot="371228">
            <a:off x="16138647" y="4295474"/>
            <a:ext cx="5274721" cy="5274721"/>
          </a:xfrm>
          <a:custGeom>
            <a:rect b="b" l="l" r="r" t="t"/>
            <a:pathLst>
              <a:path extrusionOk="0" h="21600" w="21600">
                <a:moveTo>
                  <a:pt x="0" y="2113"/>
                </a:moveTo>
                <a:lnTo>
                  <a:pt x="2113" y="21600"/>
                </a:lnTo>
                <a:lnTo>
                  <a:pt x="21600" y="19487"/>
                </a:lnTo>
                <a:lnTo>
                  <a:pt x="19487" y="0"/>
                </a:lnTo>
                <a:lnTo>
                  <a:pt x="0" y="2113"/>
                </a:ln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0"/>
          <p:cNvSpPr txBox="1"/>
          <p:nvPr/>
        </p:nvSpPr>
        <p:spPr>
          <a:xfrm>
            <a:off x="7962124" y="2360887"/>
            <a:ext cx="8459753" cy="1746760"/>
          </a:xfrm>
          <a:prstGeom prst="rect">
            <a:avLst/>
          </a:prstGeom>
          <a:noFill/>
          <a:ln>
            <a:noFill/>
          </a:ln>
        </p:spPr>
        <p:txBody>
          <a:bodyPr anchorCtr="0" anchor="t" bIns="50800" lIns="50800" spcFirstLastPara="1" rIns="50800" wrap="square" tIns="50800">
            <a:noAutofit/>
          </a:bodyPr>
          <a:lstStyle/>
          <a:p>
            <a:pPr indent="0" lvl="0" marL="0" marR="0" rtl="0" algn="ctr">
              <a:lnSpc>
                <a:spcPct val="138000"/>
              </a:lnSpc>
              <a:spcBef>
                <a:spcPts val="0"/>
              </a:spcBef>
              <a:spcAft>
                <a:spcPts val="0"/>
              </a:spcAft>
              <a:buClr>
                <a:srgbClr val="3097D7"/>
              </a:buClr>
              <a:buSzPts val="10000"/>
              <a:buFont typeface="Montserrat"/>
              <a:buNone/>
            </a:pPr>
            <a:r>
              <a:rPr b="1" i="0" lang="en-US" sz="10000" u="none" cap="none" strike="noStrike">
                <a:solidFill>
                  <a:srgbClr val="3097D7"/>
                </a:solidFill>
                <a:latin typeface="Montserrat"/>
                <a:ea typeface="Montserrat"/>
                <a:cs typeface="Montserrat"/>
                <a:sym typeface="Montserrat"/>
              </a:rPr>
              <a:t>CONTACT</a:t>
            </a:r>
            <a:endParaRPr/>
          </a:p>
        </p:txBody>
      </p:sp>
      <p:sp>
        <p:nvSpPr>
          <p:cNvPr id="254" name="Google Shape;254;p30"/>
          <p:cNvSpPr txBox="1"/>
          <p:nvPr/>
        </p:nvSpPr>
        <p:spPr>
          <a:xfrm>
            <a:off x="7754048" y="11540808"/>
            <a:ext cx="9200212" cy="621067"/>
          </a:xfrm>
          <a:prstGeom prst="rect">
            <a:avLst/>
          </a:prstGeom>
          <a:noFill/>
          <a:ln>
            <a:noFill/>
          </a:ln>
        </p:spPr>
        <p:txBody>
          <a:bodyPr anchorCtr="0" anchor="t" bIns="50800" lIns="50800" spcFirstLastPara="1" rIns="50800" wrap="square" tIns="50800">
            <a:noAutofit/>
          </a:bodyPr>
          <a:lstStyle/>
          <a:p>
            <a:pPr indent="0" lvl="0" marL="0" marR="0" rtl="0" algn="ctr">
              <a:lnSpc>
                <a:spcPct val="191666"/>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(000) 111 2222 | dm@brightmarketing.com</a:t>
            </a:r>
            <a:endParaRPr/>
          </a:p>
        </p:txBody>
      </p:sp>
      <p:sp>
        <p:nvSpPr>
          <p:cNvPr id="255" name="Google Shape;255;p30"/>
          <p:cNvSpPr txBox="1"/>
          <p:nvPr/>
        </p:nvSpPr>
        <p:spPr>
          <a:xfrm>
            <a:off x="10064238" y="10745977"/>
            <a:ext cx="4255524" cy="534762"/>
          </a:xfrm>
          <a:prstGeom prst="rect">
            <a:avLst/>
          </a:prstGeom>
          <a:noFill/>
          <a:ln>
            <a:noFill/>
          </a:ln>
        </p:spPr>
        <p:txBody>
          <a:bodyPr anchorCtr="0" anchor="t" bIns="50800" lIns="50800" spcFirstLastPara="1" rIns="50800" wrap="square" tIns="50800">
            <a:noAutofit/>
          </a:bodyPr>
          <a:lstStyle/>
          <a:p>
            <a:pPr indent="0" lvl="0" marL="0" marR="0" rtl="0" algn="ctr">
              <a:lnSpc>
                <a:spcPct val="216666"/>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BRIGHT MARKETING AGENCY</a:t>
            </a:r>
            <a:endParaRPr/>
          </a:p>
        </p:txBody>
      </p:sp>
      <p:sp>
        <p:nvSpPr>
          <p:cNvPr id="256" name="Google Shape;256;p30"/>
          <p:cNvSpPr txBox="1"/>
          <p:nvPr/>
        </p:nvSpPr>
        <p:spPr>
          <a:xfrm>
            <a:off x="6851840" y="4641850"/>
            <a:ext cx="205740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Montserrat"/>
              <a:buNone/>
            </a:pPr>
            <a:r>
              <a:rPr b="1" i="0" lang="en-US" sz="3000" u="none" cap="none" strike="noStrike">
                <a:solidFill>
                  <a:srgbClr val="000000"/>
                </a:solidFill>
                <a:latin typeface="Montserrat"/>
                <a:ea typeface="Montserrat"/>
                <a:cs typeface="Montserrat"/>
                <a:sym typeface="Montserrat"/>
              </a:rPr>
              <a:t>ADDRESS</a:t>
            </a:r>
            <a:endParaRPr/>
          </a:p>
        </p:txBody>
      </p:sp>
      <p:sp>
        <p:nvSpPr>
          <p:cNvPr id="257" name="Google Shape;257;p30"/>
          <p:cNvSpPr txBox="1"/>
          <p:nvPr/>
        </p:nvSpPr>
        <p:spPr>
          <a:xfrm>
            <a:off x="6851840" y="5673724"/>
            <a:ext cx="1913383"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Montserrat"/>
              <a:buNone/>
            </a:pPr>
            <a:r>
              <a:rPr b="1" i="0" lang="en-US" sz="3000" u="none" cap="none" strike="noStrike">
                <a:solidFill>
                  <a:srgbClr val="000000"/>
                </a:solidFill>
                <a:latin typeface="Montserrat"/>
                <a:ea typeface="Montserrat"/>
                <a:cs typeface="Montserrat"/>
                <a:sym typeface="Montserrat"/>
              </a:rPr>
              <a:t>NUMBER</a:t>
            </a:r>
            <a:endParaRPr/>
          </a:p>
        </p:txBody>
      </p:sp>
      <p:sp>
        <p:nvSpPr>
          <p:cNvPr id="258" name="Google Shape;258;p30"/>
          <p:cNvSpPr txBox="1"/>
          <p:nvPr/>
        </p:nvSpPr>
        <p:spPr>
          <a:xfrm>
            <a:off x="6851840" y="6678945"/>
            <a:ext cx="1380745" cy="571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3000"/>
              <a:buFont typeface="Montserrat"/>
              <a:buNone/>
            </a:pPr>
            <a:r>
              <a:rPr b="1" i="0" lang="en-US" sz="3000" u="none" cap="none" strike="noStrike">
                <a:solidFill>
                  <a:srgbClr val="000000"/>
                </a:solidFill>
                <a:latin typeface="Montserrat"/>
                <a:ea typeface="Montserrat"/>
                <a:cs typeface="Montserrat"/>
                <a:sym typeface="Montserrat"/>
              </a:rPr>
              <a:t>EMAIL</a:t>
            </a:r>
            <a:endParaRPr/>
          </a:p>
        </p:txBody>
      </p:sp>
      <p:sp>
        <p:nvSpPr>
          <p:cNvPr id="259" name="Google Shape;259;p30"/>
          <p:cNvSpPr txBox="1"/>
          <p:nvPr/>
        </p:nvSpPr>
        <p:spPr>
          <a:xfrm>
            <a:off x="9109900" y="4649900"/>
            <a:ext cx="8459700" cy="571500"/>
          </a:xfrm>
          <a:prstGeom prst="rect">
            <a:avLst/>
          </a:prstGeom>
          <a:noFill/>
          <a:ln>
            <a:noFill/>
          </a:ln>
        </p:spPr>
        <p:txBody>
          <a:bodyPr anchorCtr="0" anchor="t" bIns="50800" lIns="50800" spcFirstLastPara="1" rIns="50800" wrap="square" tIns="50800">
            <a:noAutofit/>
          </a:bodyPr>
          <a:lstStyle/>
          <a:p>
            <a:pPr indent="-457200" lvl="0" marL="457200" marR="0" rtl="0" algn="l">
              <a:lnSpc>
                <a:spcPct val="193333"/>
              </a:lnSpc>
              <a:spcBef>
                <a:spcPts val="0"/>
              </a:spcBef>
              <a:spcAft>
                <a:spcPts val="0"/>
              </a:spcAft>
              <a:buClr>
                <a:srgbClr val="000000"/>
              </a:buClr>
              <a:buSzPts val="3000"/>
              <a:buFont typeface="Montserrat"/>
              <a:buNone/>
            </a:pPr>
            <a:r>
              <a:rPr b="0" i="0" lang="en-US" sz="3000" u="none" cap="none" strike="noStrike">
                <a:solidFill>
                  <a:srgbClr val="000000"/>
                </a:solidFill>
                <a:latin typeface="Montserrat"/>
                <a:ea typeface="Montserrat"/>
                <a:cs typeface="Montserrat"/>
                <a:sym typeface="Montserrat"/>
              </a:rPr>
              <a:t>	358 S. Addison Ave. Lake Worth, FL 33460</a:t>
            </a:r>
            <a:endParaRPr/>
          </a:p>
        </p:txBody>
      </p:sp>
      <p:sp>
        <p:nvSpPr>
          <p:cNvPr id="260" name="Google Shape;260;p30"/>
          <p:cNvSpPr txBox="1"/>
          <p:nvPr/>
        </p:nvSpPr>
        <p:spPr>
          <a:xfrm>
            <a:off x="9435026" y="5696125"/>
            <a:ext cx="3674400" cy="571500"/>
          </a:xfrm>
          <a:prstGeom prst="rect">
            <a:avLst/>
          </a:prstGeom>
          <a:noFill/>
          <a:ln>
            <a:noFill/>
          </a:ln>
        </p:spPr>
        <p:txBody>
          <a:bodyPr anchorCtr="0" anchor="t" bIns="50800" lIns="50800" spcFirstLastPara="1" rIns="50800" wrap="square" tIns="50800">
            <a:noAutofit/>
          </a:bodyPr>
          <a:lstStyle/>
          <a:p>
            <a:pPr indent="-457200" lvl="0" marL="457200" marR="0" rtl="0" algn="l">
              <a:lnSpc>
                <a:spcPct val="193333"/>
              </a:lnSpc>
              <a:spcBef>
                <a:spcPts val="0"/>
              </a:spcBef>
              <a:spcAft>
                <a:spcPts val="0"/>
              </a:spcAft>
              <a:buClr>
                <a:srgbClr val="000000"/>
              </a:buClr>
              <a:buSzPts val="3000"/>
              <a:buFont typeface="Montserrat"/>
              <a:buNone/>
            </a:pPr>
            <a:r>
              <a:rPr b="0" i="0" lang="en-US" sz="3000" u="none" cap="none" strike="noStrike">
                <a:solidFill>
                  <a:srgbClr val="000000"/>
                </a:solidFill>
                <a:latin typeface="Montserrat"/>
                <a:ea typeface="Montserrat"/>
                <a:cs typeface="Montserrat"/>
                <a:sym typeface="Montserrat"/>
              </a:rPr>
              <a:t>+1234-567-890</a:t>
            </a:r>
            <a:endParaRPr/>
          </a:p>
        </p:txBody>
      </p:sp>
      <p:sp>
        <p:nvSpPr>
          <p:cNvPr id="261" name="Google Shape;261;p30"/>
          <p:cNvSpPr txBox="1"/>
          <p:nvPr/>
        </p:nvSpPr>
        <p:spPr>
          <a:xfrm>
            <a:off x="9526460" y="6701358"/>
            <a:ext cx="7083600" cy="571500"/>
          </a:xfrm>
          <a:prstGeom prst="rect">
            <a:avLst/>
          </a:prstGeom>
          <a:noFill/>
          <a:ln>
            <a:noFill/>
          </a:ln>
        </p:spPr>
        <p:txBody>
          <a:bodyPr anchorCtr="0" anchor="t" bIns="50800" lIns="50800" spcFirstLastPara="1" rIns="50800" wrap="square" tIns="50800">
            <a:noAutofit/>
          </a:bodyPr>
          <a:lstStyle/>
          <a:p>
            <a:pPr indent="-457200" lvl="0" marL="457200" marR="0" rtl="0" algn="l">
              <a:lnSpc>
                <a:spcPct val="193333"/>
              </a:lnSpc>
              <a:spcBef>
                <a:spcPts val="0"/>
              </a:spcBef>
              <a:spcAft>
                <a:spcPts val="0"/>
              </a:spcAft>
              <a:buClr>
                <a:srgbClr val="000000"/>
              </a:buClr>
              <a:buSzPts val="3000"/>
              <a:buFont typeface="Montserrat"/>
              <a:buNone/>
            </a:pPr>
            <a:r>
              <a:rPr b="0" i="0" lang="en-US" sz="3000" u="none" cap="none" strike="noStrike">
                <a:solidFill>
                  <a:srgbClr val="000000"/>
                </a:solidFill>
                <a:latin typeface="Montserrat"/>
                <a:ea typeface="Montserrat"/>
                <a:cs typeface="Montserrat"/>
                <a:sym typeface="Montserrat"/>
              </a:rPr>
              <a:t>brightmarketingagency@email.com</a:t>
            </a:r>
            <a:endParaRPr/>
          </a:p>
        </p:txBody>
      </p:sp>
      <p:grpSp>
        <p:nvGrpSpPr>
          <p:cNvPr id="262" name="Google Shape;262;p30"/>
          <p:cNvGrpSpPr/>
          <p:nvPr/>
        </p:nvGrpSpPr>
        <p:grpSpPr>
          <a:xfrm>
            <a:off x="11634759" y="8861749"/>
            <a:ext cx="1247254" cy="1875825"/>
            <a:chOff x="11634759" y="8861749"/>
            <a:chExt cx="1247254" cy="1875825"/>
          </a:xfrm>
        </p:grpSpPr>
        <p:cxnSp>
          <p:nvCxnSpPr>
            <p:cNvPr id="263" name="Google Shape;263;p30"/>
            <p:cNvCxnSpPr/>
            <p:nvPr/>
          </p:nvCxnSpPr>
          <p:spPr>
            <a:xfrm>
              <a:off x="11634759" y="9020113"/>
              <a:ext cx="0" cy="1564873"/>
            </a:xfrm>
            <a:prstGeom prst="straightConnector1">
              <a:avLst/>
            </a:prstGeom>
            <a:noFill/>
            <a:ln cap="flat" cmpd="sng" w="76200">
              <a:solidFill>
                <a:srgbClr val="3097D7"/>
              </a:solidFill>
              <a:prstDash val="solid"/>
              <a:miter lim="400000"/>
              <a:headEnd len="sm" w="sm" type="none"/>
              <a:tailEnd len="sm" w="sm" type="none"/>
            </a:ln>
          </p:spPr>
        </p:cxnSp>
        <p:cxnSp>
          <p:nvCxnSpPr>
            <p:cNvPr id="264" name="Google Shape;264;p30"/>
            <p:cNvCxnSpPr/>
            <p:nvPr/>
          </p:nvCxnSpPr>
          <p:spPr>
            <a:xfrm>
              <a:off x="11881948" y="9020113"/>
              <a:ext cx="0" cy="705242"/>
            </a:xfrm>
            <a:prstGeom prst="straightConnector1">
              <a:avLst/>
            </a:prstGeom>
            <a:noFill/>
            <a:ln cap="flat" cmpd="sng" w="76200">
              <a:solidFill>
                <a:srgbClr val="3097D7"/>
              </a:solidFill>
              <a:prstDash val="solid"/>
              <a:miter lim="400000"/>
              <a:headEnd len="sm" w="sm" type="none"/>
              <a:tailEnd len="sm" w="sm" type="none"/>
            </a:ln>
          </p:spPr>
        </p:cxnSp>
        <p:cxnSp>
          <p:nvCxnSpPr>
            <p:cNvPr id="265" name="Google Shape;265;p30"/>
            <p:cNvCxnSpPr/>
            <p:nvPr/>
          </p:nvCxnSpPr>
          <p:spPr>
            <a:xfrm>
              <a:off x="11868138" y="9879744"/>
              <a:ext cx="0" cy="708208"/>
            </a:xfrm>
            <a:prstGeom prst="straightConnector1">
              <a:avLst/>
            </a:prstGeom>
            <a:noFill/>
            <a:ln cap="flat" cmpd="sng" w="76200">
              <a:solidFill>
                <a:srgbClr val="3097D7"/>
              </a:solidFill>
              <a:prstDash val="solid"/>
              <a:miter lim="400000"/>
              <a:headEnd len="sm" w="sm" type="none"/>
              <a:tailEnd len="sm" w="sm" type="none"/>
            </a:ln>
          </p:spPr>
        </p:cxnSp>
        <p:cxnSp>
          <p:nvCxnSpPr>
            <p:cNvPr id="266" name="Google Shape;266;p30"/>
            <p:cNvCxnSpPr/>
            <p:nvPr/>
          </p:nvCxnSpPr>
          <p:spPr>
            <a:xfrm>
              <a:off x="11844098" y="9722778"/>
              <a:ext cx="558266" cy="0"/>
            </a:xfrm>
            <a:prstGeom prst="straightConnector1">
              <a:avLst/>
            </a:prstGeom>
            <a:noFill/>
            <a:ln cap="flat" cmpd="sng" w="76200">
              <a:solidFill>
                <a:srgbClr val="3097D7"/>
              </a:solidFill>
              <a:prstDash val="solid"/>
              <a:miter lim="400000"/>
              <a:headEnd len="sm" w="sm" type="none"/>
              <a:tailEnd len="sm" w="sm" type="none"/>
            </a:ln>
          </p:spPr>
        </p:cxnSp>
        <p:cxnSp>
          <p:nvCxnSpPr>
            <p:cNvPr id="267" name="Google Shape;267;p30"/>
            <p:cNvCxnSpPr/>
            <p:nvPr/>
          </p:nvCxnSpPr>
          <p:spPr>
            <a:xfrm>
              <a:off x="11828703" y="9886692"/>
              <a:ext cx="543980" cy="0"/>
            </a:xfrm>
            <a:prstGeom prst="straightConnector1">
              <a:avLst/>
            </a:prstGeom>
            <a:noFill/>
            <a:ln cap="flat" cmpd="sng" w="76200">
              <a:solidFill>
                <a:srgbClr val="3097D7"/>
              </a:solidFill>
              <a:prstDash val="solid"/>
              <a:miter lim="400000"/>
              <a:headEnd len="sm" w="sm" type="none"/>
              <a:tailEnd len="sm" w="sm" type="none"/>
            </a:ln>
          </p:spPr>
        </p:cxnSp>
        <p:sp>
          <p:nvSpPr>
            <p:cNvPr id="268" name="Google Shape;268;p30"/>
            <p:cNvSpPr/>
            <p:nvPr/>
          </p:nvSpPr>
          <p:spPr>
            <a:xfrm rot="1863106">
              <a:off x="12125794" y="9276284"/>
              <a:ext cx="451500" cy="451500"/>
            </a:xfrm>
            <a:prstGeom prst="arc">
              <a:avLst>
                <a:gd fmla="val 13570234" name="adj1"/>
                <a:gd fmla="val 3093597" name="adj2"/>
              </a:avLst>
            </a:prstGeom>
            <a:noFill/>
            <a:ln cap="flat" cmpd="sng" w="76200">
              <a:solidFill>
                <a:srgbClr val="3097D7"/>
              </a:solidFill>
              <a:prstDash val="solid"/>
              <a:miter lim="4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269" name="Google Shape;269;p30"/>
            <p:cNvSpPr/>
            <p:nvPr/>
          </p:nvSpPr>
          <p:spPr>
            <a:xfrm flipH="1" rot="8936894">
              <a:off x="12097631" y="9884447"/>
              <a:ext cx="451500" cy="451500"/>
            </a:xfrm>
            <a:prstGeom prst="arc">
              <a:avLst>
                <a:gd fmla="val 13570234" name="adj1"/>
                <a:gd fmla="val 3006628" name="adj2"/>
              </a:avLst>
            </a:prstGeom>
            <a:noFill/>
            <a:ln cap="flat" cmpd="sng" w="76200">
              <a:solidFill>
                <a:srgbClr val="3097D7"/>
              </a:solidFill>
              <a:prstDash val="solid"/>
              <a:miter lim="4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270" name="Google Shape;270;p30"/>
            <p:cNvSpPr/>
            <p:nvPr/>
          </p:nvSpPr>
          <p:spPr>
            <a:xfrm flipH="1" rot="7320948">
              <a:off x="11857693" y="9011296"/>
              <a:ext cx="845797" cy="889776"/>
            </a:xfrm>
            <a:prstGeom prst="arc">
              <a:avLst>
                <a:gd fmla="val 14822891" name="adj1"/>
                <a:gd fmla="val 3006628" name="adj2"/>
              </a:avLst>
            </a:prstGeom>
            <a:noFill/>
            <a:ln cap="flat" cmpd="sng" w="76200">
              <a:solidFill>
                <a:srgbClr val="3097D7"/>
              </a:solidFill>
              <a:prstDash val="solid"/>
              <a:miter lim="4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sp>
          <p:nvSpPr>
            <p:cNvPr id="271" name="Google Shape;271;p30"/>
            <p:cNvSpPr/>
            <p:nvPr/>
          </p:nvSpPr>
          <p:spPr>
            <a:xfrm rot="3479052">
              <a:off x="11857217" y="9698251"/>
              <a:ext cx="845797" cy="889776"/>
            </a:xfrm>
            <a:prstGeom prst="arc">
              <a:avLst>
                <a:gd fmla="val 15196673" name="adj1"/>
                <a:gd fmla="val 3006628" name="adj2"/>
              </a:avLst>
            </a:prstGeom>
            <a:noFill/>
            <a:ln cap="flat" cmpd="sng" w="76200">
              <a:solidFill>
                <a:srgbClr val="3097D7"/>
              </a:solidFill>
              <a:prstDash val="solid"/>
              <a:miter lim="4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Helvetica Neue"/>
                <a:buNone/>
              </a:pPr>
              <a:r>
                <a:t/>
              </a:r>
              <a:endParaRPr b="0" i="0" sz="1800" u="none" cap="none" strike="noStrike">
                <a:solidFill>
                  <a:srgbClr val="000000"/>
                </a:solidFill>
                <a:latin typeface="Helvetica Neue"/>
                <a:ea typeface="Helvetica Neue"/>
                <a:cs typeface="Helvetica Neue"/>
                <a:sym typeface="Helvetica Neue"/>
              </a:endParaRPr>
            </a:p>
          </p:txBody>
        </p:sp>
        <p:cxnSp>
          <p:nvCxnSpPr>
            <p:cNvPr id="272" name="Google Shape;272;p30"/>
            <p:cNvCxnSpPr/>
            <p:nvPr/>
          </p:nvCxnSpPr>
          <p:spPr>
            <a:xfrm>
              <a:off x="12135159" y="8999297"/>
              <a:ext cx="0" cy="557687"/>
            </a:xfrm>
            <a:prstGeom prst="straightConnector1">
              <a:avLst/>
            </a:prstGeom>
            <a:noFill/>
            <a:ln cap="flat" cmpd="sng" w="76200">
              <a:solidFill>
                <a:srgbClr val="3097D7"/>
              </a:solidFill>
              <a:prstDash val="solid"/>
              <a:miter lim="400000"/>
              <a:headEnd len="sm" w="sm" type="none"/>
              <a:tailEnd len="sm" w="sm" type="none"/>
            </a:ln>
          </p:spPr>
        </p:cxnSp>
        <p:cxnSp>
          <p:nvCxnSpPr>
            <p:cNvPr id="273" name="Google Shape;273;p30"/>
            <p:cNvCxnSpPr/>
            <p:nvPr/>
          </p:nvCxnSpPr>
          <p:spPr>
            <a:xfrm>
              <a:off x="12149447" y="10134565"/>
              <a:ext cx="0" cy="458995"/>
            </a:xfrm>
            <a:prstGeom prst="straightConnector1">
              <a:avLst/>
            </a:prstGeom>
            <a:noFill/>
            <a:ln cap="flat" cmpd="sng" w="76200">
              <a:solidFill>
                <a:srgbClr val="3097D7"/>
              </a:solidFill>
              <a:prstDash val="solid"/>
              <a:miter lim="400000"/>
              <a:headEnd len="sm" w="sm" type="none"/>
              <a:tailEnd len="sm" w="sm" type="none"/>
            </a:ln>
          </p:spPr>
        </p:cxn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1"/>
          <p:cNvSpPr/>
          <p:nvPr/>
        </p:nvSpPr>
        <p:spPr>
          <a:xfrm>
            <a:off x="-16934" y="512"/>
            <a:ext cx="24417867" cy="13714976"/>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Montserrat SemiBold"/>
              <a:buNone/>
            </a:pPr>
            <a:r>
              <a:t/>
            </a:r>
            <a:endParaRPr b="1" i="0" sz="3000" u="none" cap="none" strike="noStrike">
              <a:solidFill>
                <a:srgbClr val="000000"/>
              </a:solidFill>
              <a:latin typeface="Helvetica Neue"/>
              <a:ea typeface="Helvetica Neue"/>
              <a:cs typeface="Helvetica Neue"/>
              <a:sym typeface="Helvetica Neue"/>
            </a:endParaRPr>
          </a:p>
        </p:txBody>
      </p:sp>
      <p:sp>
        <p:nvSpPr>
          <p:cNvPr id="279" name="Google Shape;279;p31"/>
          <p:cNvSpPr txBox="1"/>
          <p:nvPr/>
        </p:nvSpPr>
        <p:spPr>
          <a:xfrm>
            <a:off x="9792969" y="5568950"/>
            <a:ext cx="4798061" cy="2578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6000"/>
              <a:buFont typeface="Montserrat"/>
              <a:buNone/>
            </a:pPr>
            <a:r>
              <a:rPr b="1" i="0" lang="en-US" sz="16000" u="none" cap="none" strike="noStrike">
                <a:solidFill>
                  <a:srgbClr val="FFFFFF"/>
                </a:solidFill>
                <a:latin typeface="Montserrat"/>
                <a:ea typeface="Montserrat"/>
                <a:cs typeface="Montserrat"/>
                <a:sym typeface="Montserrat"/>
              </a:rPr>
              <a:t>END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9223188" y="830633"/>
            <a:ext cx="6777701" cy="1867775"/>
          </a:xfrm>
          <a:prstGeom prst="rect">
            <a:avLst/>
          </a:prstGeom>
          <a:noFill/>
          <a:ln>
            <a:noFill/>
          </a:ln>
        </p:spPr>
        <p:txBody>
          <a:bodyPr anchorCtr="0" anchor="ctr" bIns="50800" lIns="50800" spcFirstLastPara="1" rIns="50800" wrap="square" tIns="50800">
            <a:noAutofit/>
          </a:bodyPr>
          <a:lstStyle/>
          <a:p>
            <a:pPr indent="0" lvl="0" marL="0" rtl="0" algn="l">
              <a:lnSpc>
                <a:spcPct val="200000"/>
              </a:lnSpc>
              <a:spcBef>
                <a:spcPts val="0"/>
              </a:spcBef>
              <a:spcAft>
                <a:spcPts val="0"/>
              </a:spcAft>
              <a:buClr>
                <a:srgbClr val="3C3C3C"/>
              </a:buClr>
              <a:buSzPts val="4927"/>
              <a:buFont typeface="Montserrat"/>
              <a:buNone/>
            </a:pPr>
            <a:r>
              <a:rPr b="1" i="0" lang="en-US" sz="4927" u="none" cap="none" strike="noStrike">
                <a:solidFill>
                  <a:srgbClr val="3C3C3C"/>
                </a:solidFill>
                <a:latin typeface="Montserrat"/>
                <a:ea typeface="Montserrat"/>
                <a:cs typeface="Montserrat"/>
                <a:sym typeface="Montserrat"/>
              </a:rPr>
              <a:t>TODAYS AGENDA</a:t>
            </a:r>
            <a:endParaRPr/>
          </a:p>
        </p:txBody>
      </p:sp>
      <p:sp>
        <p:nvSpPr>
          <p:cNvPr id="68" name="Google Shape;68;p15"/>
          <p:cNvSpPr txBox="1"/>
          <p:nvPr/>
        </p:nvSpPr>
        <p:spPr>
          <a:xfrm>
            <a:off x="11515201" y="4100510"/>
            <a:ext cx="10788600" cy="13869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This one day all out sale will be held at the West Bay Showroom on January 14, 2021 from 10am to 6pm. Tickets start at $20 per person and will entitle attendees to a free tech agent consultation and a raffle ticket to the $1, 000 cash raffle. The profits gained from this event will be used to improve and upgrade the facilities of the One Earth Foundation.</a:t>
            </a:r>
            <a:endParaRPr/>
          </a:p>
        </p:txBody>
      </p:sp>
      <p:sp>
        <p:nvSpPr>
          <p:cNvPr id="69" name="Google Shape;69;p15"/>
          <p:cNvSpPr txBox="1"/>
          <p:nvPr/>
        </p:nvSpPr>
        <p:spPr>
          <a:xfrm>
            <a:off x="11515201" y="3218161"/>
            <a:ext cx="7560339" cy="6604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3C3C3C"/>
              </a:buClr>
              <a:buSzPts val="3600"/>
              <a:buFont typeface="Montserrat"/>
              <a:buNone/>
            </a:pPr>
            <a:r>
              <a:rPr b="1" i="0" lang="en-US" sz="3600" u="none" cap="none" strike="noStrike">
                <a:solidFill>
                  <a:srgbClr val="3C3C3C"/>
                </a:solidFill>
                <a:latin typeface="Montserrat"/>
                <a:ea typeface="Montserrat"/>
                <a:cs typeface="Montserrat"/>
                <a:sym typeface="Montserrat"/>
              </a:rPr>
              <a:t>ALL OUT SMASH</a:t>
            </a:r>
            <a:endParaRPr/>
          </a:p>
        </p:txBody>
      </p:sp>
      <p:sp>
        <p:nvSpPr>
          <p:cNvPr id="70" name="Google Shape;70;p15"/>
          <p:cNvSpPr txBox="1"/>
          <p:nvPr/>
        </p:nvSpPr>
        <p:spPr>
          <a:xfrm>
            <a:off x="11515201" y="6950880"/>
            <a:ext cx="10949100" cy="1722000"/>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This annual grand sale will be held at the West Bay Convention on May 3, 2022 from 9am to 6pm. Tickets start at $30 and will entitle attendees to a variety of exclusive discounts. 70% of total profits will be donated to the Give A Tree Project organized by One Earth Foundation and the remaining 30% profits will be used to improve the facilities and upgrade the system of Bright Marketing Agency.</a:t>
            </a:r>
            <a:endParaRPr/>
          </a:p>
        </p:txBody>
      </p:sp>
      <p:sp>
        <p:nvSpPr>
          <p:cNvPr id="71" name="Google Shape;71;p15"/>
          <p:cNvSpPr txBox="1"/>
          <p:nvPr/>
        </p:nvSpPr>
        <p:spPr>
          <a:xfrm>
            <a:off x="11515201" y="5956174"/>
            <a:ext cx="7560339" cy="6604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3C3C3C"/>
              </a:buClr>
              <a:buSzPts val="3600"/>
              <a:buFont typeface="Montserrat"/>
              <a:buNone/>
            </a:pPr>
            <a:r>
              <a:rPr b="1" i="0" lang="en-US" sz="3600" u="none" cap="none" strike="noStrike">
                <a:solidFill>
                  <a:srgbClr val="3C3C3C"/>
                </a:solidFill>
                <a:latin typeface="Montserrat"/>
                <a:ea typeface="Montserrat"/>
                <a:cs typeface="Montserrat"/>
                <a:sym typeface="Montserrat"/>
              </a:rPr>
              <a:t>MARKET MADNESS SALE</a:t>
            </a:r>
            <a:endParaRPr/>
          </a:p>
        </p:txBody>
      </p:sp>
      <p:sp>
        <p:nvSpPr>
          <p:cNvPr id="72" name="Google Shape;72;p15"/>
          <p:cNvSpPr txBox="1"/>
          <p:nvPr/>
        </p:nvSpPr>
        <p:spPr>
          <a:xfrm>
            <a:off x="11511264" y="10105585"/>
            <a:ext cx="11205300" cy="1432200"/>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Members of the Board will be having their tri month meeting at the Blue Fin Restaurant on February 13, 2020 from 12 pm to 5 pm to discuss the general status of Bright Marketing Agency. This board meeting will also include plans and regulations that will be implemented to boost     the performance and status of the company.</a:t>
            </a:r>
            <a:endParaRPr/>
          </a:p>
        </p:txBody>
      </p:sp>
      <p:sp>
        <p:nvSpPr>
          <p:cNvPr id="73" name="Google Shape;73;p15"/>
          <p:cNvSpPr txBox="1"/>
          <p:nvPr/>
        </p:nvSpPr>
        <p:spPr>
          <a:xfrm>
            <a:off x="11515201" y="9268190"/>
            <a:ext cx="7560339" cy="6604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3C3C3C"/>
              </a:buClr>
              <a:buSzPts val="3600"/>
              <a:buFont typeface="Montserrat"/>
              <a:buNone/>
            </a:pPr>
            <a:r>
              <a:rPr b="1" i="0" lang="en-US" sz="3600" u="none" cap="none" strike="noStrike">
                <a:solidFill>
                  <a:srgbClr val="3C3C3C"/>
                </a:solidFill>
                <a:latin typeface="Montserrat"/>
                <a:ea typeface="Montserrat"/>
                <a:cs typeface="Montserrat"/>
                <a:sym typeface="Montserrat"/>
              </a:rPr>
              <a:t>TRI MONTH BOARD MEETING</a:t>
            </a:r>
            <a:endParaRPr/>
          </a:p>
        </p:txBody>
      </p:sp>
      <p:sp>
        <p:nvSpPr>
          <p:cNvPr id="74" name="Google Shape;74;p15"/>
          <p:cNvSpPr txBox="1"/>
          <p:nvPr/>
        </p:nvSpPr>
        <p:spPr>
          <a:xfrm>
            <a:off x="9051612" y="3234595"/>
            <a:ext cx="1307593" cy="1219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3097D7"/>
              </a:buClr>
              <a:buSzPts val="7200"/>
              <a:buFont typeface="Montserrat"/>
              <a:buNone/>
            </a:pPr>
            <a:r>
              <a:rPr b="1" i="0" lang="en-US" sz="7200" u="none" cap="none" strike="noStrike">
                <a:solidFill>
                  <a:srgbClr val="3097D7"/>
                </a:solidFill>
                <a:latin typeface="Montserrat"/>
                <a:ea typeface="Montserrat"/>
                <a:cs typeface="Montserrat"/>
                <a:sym typeface="Montserrat"/>
              </a:rPr>
              <a:t>01</a:t>
            </a:r>
            <a:endParaRPr/>
          </a:p>
        </p:txBody>
      </p:sp>
      <p:sp>
        <p:nvSpPr>
          <p:cNvPr id="75" name="Google Shape;75;p15"/>
          <p:cNvSpPr txBox="1"/>
          <p:nvPr/>
        </p:nvSpPr>
        <p:spPr>
          <a:xfrm>
            <a:off x="9070815" y="5981341"/>
            <a:ext cx="1269188" cy="1219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3097D7"/>
              </a:buClr>
              <a:buSzPts val="7200"/>
              <a:buFont typeface="Montserrat"/>
              <a:buNone/>
            </a:pPr>
            <a:r>
              <a:rPr b="1" i="0" lang="en-US" sz="7200" u="none" cap="none" strike="noStrike">
                <a:solidFill>
                  <a:srgbClr val="3097D7"/>
                </a:solidFill>
                <a:latin typeface="Montserrat"/>
                <a:ea typeface="Montserrat"/>
                <a:cs typeface="Montserrat"/>
                <a:sym typeface="Montserrat"/>
              </a:rPr>
              <a:t>02</a:t>
            </a:r>
            <a:endParaRPr/>
          </a:p>
        </p:txBody>
      </p:sp>
      <p:sp>
        <p:nvSpPr>
          <p:cNvPr id="76" name="Google Shape;76;p15"/>
          <p:cNvSpPr txBox="1"/>
          <p:nvPr/>
        </p:nvSpPr>
        <p:spPr>
          <a:xfrm>
            <a:off x="9099147" y="9242300"/>
            <a:ext cx="1472700" cy="12192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3097D7"/>
              </a:buClr>
              <a:buSzPts val="7200"/>
              <a:buFont typeface="Montserrat"/>
              <a:buNone/>
            </a:pPr>
            <a:r>
              <a:rPr b="1" i="0" lang="en-US" sz="7200" u="none" cap="none" strike="noStrike">
                <a:solidFill>
                  <a:srgbClr val="3097D7"/>
                </a:solidFill>
                <a:latin typeface="Montserrat"/>
                <a:ea typeface="Montserrat"/>
                <a:cs typeface="Montserrat"/>
                <a:sym typeface="Montserrat"/>
              </a:rPr>
              <a:t>03</a:t>
            </a:r>
            <a:endParaRPr/>
          </a:p>
        </p:txBody>
      </p:sp>
      <p:sp>
        <p:nvSpPr>
          <p:cNvPr id="77" name="Google Shape;77;p15"/>
          <p:cNvSpPr/>
          <p:nvPr/>
        </p:nvSpPr>
        <p:spPr>
          <a:xfrm>
            <a:off x="10802820" y="3120952"/>
            <a:ext cx="68306" cy="8966972"/>
          </a:xfrm>
          <a:prstGeom prst="rect">
            <a:avLst/>
          </a:prstGeom>
          <a:solidFill>
            <a:srgbClr val="D5D5D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Montserrat"/>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businessman-collaborate-collaboration-872957.jpg" id="78" name="Google Shape;78;p15"/>
          <p:cNvPicPr preferRelativeResize="0"/>
          <p:nvPr/>
        </p:nvPicPr>
        <p:blipFill rotWithShape="1">
          <a:blip r:embed="rId3">
            <a:alphaModFix/>
          </a:blip>
          <a:srcRect b="0" l="28590" r="28590" t="0"/>
          <a:stretch/>
        </p:blipFill>
        <p:spPr>
          <a:xfrm>
            <a:off x="-16272" y="3472"/>
            <a:ext cx="8128100" cy="13709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nvSpPr>
        <p:spPr>
          <a:xfrm>
            <a:off x="1544373" y="4514769"/>
            <a:ext cx="11731453" cy="7104189"/>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000000"/>
              </a:buClr>
              <a:buSzPts val="2200"/>
              <a:buFont typeface="Montserrat"/>
              <a:buNone/>
            </a:pPr>
            <a:r>
              <a:rPr b="0" i="0" lang="en-US" sz="2200" u="none" cap="none" strike="noStrike">
                <a:solidFill>
                  <a:srgbClr val="000000"/>
                </a:solidFill>
                <a:latin typeface="Montserrat"/>
                <a:ea typeface="Montserrat"/>
                <a:cs typeface="Montserrat"/>
                <a:sym typeface="Montserrat"/>
              </a:rPr>
              <a:t>As the Founder &amp; CEO of this company I present to you the future of Bright Marketing Agency!</a:t>
            </a:r>
            <a:endParaRPr/>
          </a:p>
          <a:p>
            <a:pPr indent="0" lvl="0" marL="0" marR="0" rtl="0" algn="l">
              <a:lnSpc>
                <a:spcPct val="130000"/>
              </a:lnSpc>
              <a:spcBef>
                <a:spcPts val="0"/>
              </a:spcBef>
              <a:spcAft>
                <a:spcPts val="0"/>
              </a:spcAft>
              <a:buClr>
                <a:srgbClr val="000000"/>
              </a:buClr>
              <a:buSzPts val="3000"/>
              <a:buFont typeface="Montserra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30000"/>
              </a:lnSpc>
              <a:spcBef>
                <a:spcPts val="0"/>
              </a:spcBef>
              <a:spcAft>
                <a:spcPts val="0"/>
              </a:spcAft>
              <a:buClr>
                <a:srgbClr val="000000"/>
              </a:buClr>
              <a:buSzPts val="2200"/>
              <a:buFont typeface="Montserrat"/>
              <a:buNone/>
            </a:pPr>
            <a:r>
              <a:rPr b="0" i="0" lang="en-US" sz="2200" u="none" cap="none" strike="noStrike">
                <a:solidFill>
                  <a:srgbClr val="000000"/>
                </a:solidFill>
                <a:latin typeface="Montserrat"/>
                <a:ea typeface="Montserrat"/>
                <a:cs typeface="Montserrat"/>
                <a:sym typeface="Montserrat"/>
              </a:rPr>
              <a:t>The previous years of this company was tough and challenging. But together, we managed to solve and surpass all the obstacles we faced during our tenure as being the underdog in the marketing industry.</a:t>
            </a:r>
            <a:endParaRPr/>
          </a:p>
          <a:p>
            <a:pPr indent="0" lvl="0" marL="0" marR="0" rtl="0" algn="l">
              <a:lnSpc>
                <a:spcPct val="130000"/>
              </a:lnSpc>
              <a:spcBef>
                <a:spcPts val="0"/>
              </a:spcBef>
              <a:spcAft>
                <a:spcPts val="0"/>
              </a:spcAft>
              <a:buClr>
                <a:srgbClr val="000000"/>
              </a:buClr>
              <a:buSzPts val="3000"/>
              <a:buFont typeface="Montserra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30000"/>
              </a:lnSpc>
              <a:spcBef>
                <a:spcPts val="0"/>
              </a:spcBef>
              <a:spcAft>
                <a:spcPts val="0"/>
              </a:spcAft>
              <a:buClr>
                <a:srgbClr val="000000"/>
              </a:buClr>
              <a:buSzPts val="2200"/>
              <a:buFont typeface="Montserrat"/>
              <a:buNone/>
            </a:pPr>
            <a:r>
              <a:rPr b="0" i="0" lang="en-US" sz="2200" u="none" cap="none" strike="noStrike">
                <a:solidFill>
                  <a:srgbClr val="000000"/>
                </a:solidFill>
                <a:latin typeface="Montserrat"/>
                <a:ea typeface="Montserrat"/>
                <a:cs typeface="Montserrat"/>
                <a:sym typeface="Montserrat"/>
              </a:rPr>
              <a:t>Today, we strive further to hold our position as a top performing company in the marketing industry through our newly designed and developed events and programs. This year will give Bright Marketing, Inc. new opportunities to become an even more reliable and efficient company in the marketing industry.</a:t>
            </a:r>
            <a:endParaRPr/>
          </a:p>
          <a:p>
            <a:pPr indent="0" lvl="0" marL="0" marR="0" rtl="0" algn="l">
              <a:lnSpc>
                <a:spcPct val="130000"/>
              </a:lnSpc>
              <a:spcBef>
                <a:spcPts val="0"/>
              </a:spcBef>
              <a:spcAft>
                <a:spcPts val="0"/>
              </a:spcAft>
              <a:buClr>
                <a:srgbClr val="000000"/>
              </a:buClr>
              <a:buSzPts val="3000"/>
              <a:buFont typeface="Montserra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30000"/>
              </a:lnSpc>
              <a:spcBef>
                <a:spcPts val="0"/>
              </a:spcBef>
              <a:spcAft>
                <a:spcPts val="0"/>
              </a:spcAft>
              <a:buClr>
                <a:srgbClr val="000000"/>
              </a:buClr>
              <a:buSzPts val="2200"/>
              <a:buFont typeface="Montserrat"/>
              <a:buNone/>
            </a:pPr>
            <a:r>
              <a:rPr b="0" i="0" lang="en-US" sz="2200" u="none" cap="none" strike="noStrike">
                <a:solidFill>
                  <a:srgbClr val="000000"/>
                </a:solidFill>
                <a:latin typeface="Montserrat"/>
                <a:ea typeface="Montserrat"/>
                <a:cs typeface="Montserrat"/>
                <a:sym typeface="Montserrat"/>
              </a:rPr>
              <a:t>Being grateful to our loyal customers and beloved sponsors, I am proud to say that we have extensively developed All Out Smash and other events that we hope will draw in more. Together with our staff and loyal clients, Bright Marketing Agency will achieve success and stabilization together.</a:t>
            </a:r>
            <a:endParaRPr/>
          </a:p>
        </p:txBody>
      </p:sp>
      <p:pic>
        <p:nvPicPr>
          <p:cNvPr descr="adult-businessman-ceo-1138903.jpg" id="84" name="Google Shape;84;p16"/>
          <p:cNvPicPr preferRelativeResize="0"/>
          <p:nvPr/>
        </p:nvPicPr>
        <p:blipFill rotWithShape="1">
          <a:blip r:embed="rId3">
            <a:alphaModFix/>
          </a:blip>
          <a:srcRect b="17871" l="33435" r="32995" t="10837"/>
          <a:stretch/>
        </p:blipFill>
        <p:spPr>
          <a:xfrm>
            <a:off x="14706666" y="3472"/>
            <a:ext cx="9678095" cy="13709056"/>
          </a:xfrm>
          <a:prstGeom prst="rect">
            <a:avLst/>
          </a:prstGeom>
          <a:noFill/>
          <a:ln>
            <a:noFill/>
          </a:ln>
        </p:spPr>
      </p:pic>
      <p:sp>
        <p:nvSpPr>
          <p:cNvPr id="85" name="Google Shape;85;p16"/>
          <p:cNvSpPr txBox="1"/>
          <p:nvPr/>
        </p:nvSpPr>
        <p:spPr>
          <a:xfrm>
            <a:off x="1513676" y="2584969"/>
            <a:ext cx="7560339" cy="660401"/>
          </a:xfrm>
          <a:prstGeom prst="rect">
            <a:avLst/>
          </a:prstGeom>
          <a:noFill/>
          <a:ln>
            <a:noFill/>
          </a:ln>
        </p:spPr>
        <p:txBody>
          <a:bodyPr anchorCtr="0" anchor="t" bIns="50800" lIns="50800" spcFirstLastPara="1" rIns="50800" wrap="square" tIns="50800">
            <a:noAutofit/>
          </a:bodyPr>
          <a:lstStyle/>
          <a:p>
            <a:pPr indent="0" lvl="0" marL="0" marR="0" rtl="0" algn="l">
              <a:lnSpc>
                <a:spcPct val="300000"/>
              </a:lnSpc>
              <a:spcBef>
                <a:spcPts val="0"/>
              </a:spcBef>
              <a:spcAft>
                <a:spcPts val="0"/>
              </a:spcAft>
              <a:buClr>
                <a:srgbClr val="3097D7"/>
              </a:buClr>
              <a:buSzPts val="3600"/>
              <a:buFont typeface="Montserrat"/>
              <a:buNone/>
            </a:pPr>
            <a:r>
              <a:rPr b="1" i="0" lang="en-US" sz="3600" u="none" cap="none" strike="noStrike">
                <a:solidFill>
                  <a:srgbClr val="3097D7"/>
                </a:solidFill>
                <a:latin typeface="Montserrat"/>
                <a:ea typeface="Montserrat"/>
                <a:cs typeface="Montserrat"/>
                <a:sym typeface="Montserrat"/>
              </a:rPr>
              <a:t>Founder &amp; CEO</a:t>
            </a:r>
            <a:endParaRPr/>
          </a:p>
        </p:txBody>
      </p:sp>
      <p:sp>
        <p:nvSpPr>
          <p:cNvPr id="86" name="Google Shape;86;p16"/>
          <p:cNvSpPr txBox="1"/>
          <p:nvPr/>
        </p:nvSpPr>
        <p:spPr>
          <a:xfrm>
            <a:off x="1514437" y="1016256"/>
            <a:ext cx="11588124" cy="1587501"/>
          </a:xfrm>
          <a:prstGeom prst="rect">
            <a:avLst/>
          </a:prstGeom>
          <a:noFill/>
          <a:ln>
            <a:noFill/>
          </a:ln>
        </p:spPr>
        <p:txBody>
          <a:bodyPr anchorCtr="0" anchor="t" bIns="50800" lIns="50800" spcFirstLastPara="1" rIns="50800" wrap="square" tIns="50800">
            <a:noAutofit/>
          </a:bodyPr>
          <a:lstStyle/>
          <a:p>
            <a:pPr indent="0" lvl="0" marL="0" marR="0" rtl="0" algn="l">
              <a:lnSpc>
                <a:spcPct val="187500"/>
              </a:lnSpc>
              <a:spcBef>
                <a:spcPts val="0"/>
              </a:spcBef>
              <a:spcAft>
                <a:spcPts val="0"/>
              </a:spcAft>
              <a:buClr>
                <a:srgbClr val="3C3C3C"/>
              </a:buClr>
              <a:buSzPts val="9600"/>
              <a:buFont typeface="Montserrat"/>
              <a:buNone/>
            </a:pPr>
            <a:r>
              <a:rPr b="1" i="0" lang="en-US" sz="9600" u="none" cap="none" strike="noStrike">
                <a:solidFill>
                  <a:srgbClr val="3C3C3C"/>
                </a:solidFill>
                <a:latin typeface="Montserrat"/>
                <a:ea typeface="Montserrat"/>
                <a:cs typeface="Montserrat"/>
                <a:sym typeface="Montserrat"/>
              </a:rPr>
              <a:t>Ben Olson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txBox="1"/>
          <p:nvPr/>
        </p:nvSpPr>
        <p:spPr>
          <a:xfrm>
            <a:off x="9188058" y="2053270"/>
            <a:ext cx="13595972" cy="3980577"/>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000000"/>
              </a:buClr>
              <a:buSzPts val="3600"/>
              <a:buFont typeface="Montserrat"/>
              <a:buNone/>
            </a:pPr>
            <a:r>
              <a:rPr b="0" i="0" lang="en-US" sz="3600" u="none" cap="none" strike="noStrike">
                <a:solidFill>
                  <a:srgbClr val="000000"/>
                </a:solidFill>
                <a:latin typeface="Montserrat"/>
                <a:ea typeface="Montserrat"/>
                <a:cs typeface="Montserrat"/>
                <a:sym typeface="Montserrat"/>
              </a:rPr>
              <a:t>First established in 2005 by Ben Olson, Bright Marketing Agency is a proud provider of superior marketing guidelines and plans. With nearly 13 years of experience, Bright Marketing Agency has been providing the best and excellent products for all marketing companies. Today, Bright Marketing Agency has 5 fully operating branches across the country.</a:t>
            </a:r>
            <a:endParaRPr/>
          </a:p>
        </p:txBody>
      </p:sp>
      <p:sp>
        <p:nvSpPr>
          <p:cNvPr id="92" name="Google Shape;92;p17"/>
          <p:cNvSpPr txBox="1"/>
          <p:nvPr/>
        </p:nvSpPr>
        <p:spPr>
          <a:xfrm>
            <a:off x="1514437" y="1848532"/>
            <a:ext cx="7339974" cy="3073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3097D7"/>
              </a:buClr>
              <a:buSzPts val="9600"/>
              <a:buFont typeface="Montserrat"/>
              <a:buNone/>
            </a:pPr>
            <a:r>
              <a:rPr b="1" i="0" lang="en-US" sz="9600" u="none" cap="none" strike="noStrike">
                <a:solidFill>
                  <a:srgbClr val="3097D7"/>
                </a:solidFill>
                <a:latin typeface="Montserrat"/>
                <a:ea typeface="Montserrat"/>
                <a:cs typeface="Montserrat"/>
                <a:sym typeface="Montserrat"/>
              </a:rPr>
              <a:t>OUR HISTORY</a:t>
            </a:r>
            <a:endParaRPr/>
          </a:p>
        </p:txBody>
      </p:sp>
      <p:pic>
        <p:nvPicPr>
          <p:cNvPr descr="abstract-building-construction-2225388.jpg" id="93" name="Google Shape;93;p17"/>
          <p:cNvPicPr preferRelativeResize="0"/>
          <p:nvPr/>
        </p:nvPicPr>
        <p:blipFill rotWithShape="1">
          <a:blip r:embed="rId3">
            <a:alphaModFix/>
          </a:blip>
          <a:srcRect b="392" l="461" r="461" t="81413"/>
          <a:stretch/>
        </p:blipFill>
        <p:spPr>
          <a:xfrm>
            <a:off x="0" y="8122973"/>
            <a:ext cx="24384001" cy="55972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p:nvPr/>
        </p:nvSpPr>
        <p:spPr>
          <a:xfrm>
            <a:off x="-16934" y="512"/>
            <a:ext cx="24417867" cy="13714976"/>
          </a:xfrm>
          <a:prstGeom prst="rect">
            <a:avLst/>
          </a:prstGeom>
          <a:solidFill>
            <a:srgbClr val="3097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9" name="Google Shape;99;p18"/>
          <p:cNvSpPr txBox="1"/>
          <p:nvPr>
            <p:ph idx="4294967295" type="ctrTitle"/>
          </p:nvPr>
        </p:nvSpPr>
        <p:spPr>
          <a:xfrm>
            <a:off x="4231481" y="5491013"/>
            <a:ext cx="15921038" cy="2733974"/>
          </a:xfrm>
          <a:prstGeom prst="rect">
            <a:avLst/>
          </a:prstGeom>
          <a:noFill/>
          <a:ln>
            <a:noFill/>
          </a:ln>
        </p:spPr>
        <p:txBody>
          <a:bodyPr anchorCtr="0" anchor="ctr" bIns="50800" lIns="50800" spcFirstLastPara="1" rIns="50800" wrap="square" tIns="50800">
            <a:noAutofit/>
          </a:bodyPr>
          <a:lstStyle/>
          <a:p>
            <a:pPr indent="0" lvl="0" marL="0" marR="0" rtl="0" algn="ctr">
              <a:lnSpc>
                <a:spcPct val="131944"/>
              </a:lnSpc>
              <a:spcBef>
                <a:spcPts val="0"/>
              </a:spcBef>
              <a:spcAft>
                <a:spcPts val="0"/>
              </a:spcAft>
              <a:buClr>
                <a:srgbClr val="FFFFFF"/>
              </a:buClr>
              <a:buSzPts val="14400"/>
              <a:buFont typeface="Montserrat"/>
              <a:buNone/>
            </a:pPr>
            <a:r>
              <a:rPr b="1" i="0" lang="en-US" sz="14400" u="none" cap="none" strike="noStrike">
                <a:solidFill>
                  <a:srgbClr val="FFFFFF"/>
                </a:solidFill>
                <a:latin typeface="Montserrat"/>
                <a:ea typeface="Montserrat"/>
                <a:cs typeface="Montserrat"/>
                <a:sym typeface="Montserrat"/>
              </a:rPr>
              <a:t>TESTIMONIALS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descr="pang-yuhao-1399040-unsplash.jpg" id="104" name="Google Shape;104;p19"/>
          <p:cNvPicPr preferRelativeResize="0"/>
          <p:nvPr/>
        </p:nvPicPr>
        <p:blipFill rotWithShape="1">
          <a:blip r:embed="rId3">
            <a:alphaModFix/>
          </a:blip>
          <a:srcRect b="14" l="0" r="0" t="14"/>
          <a:stretch/>
        </p:blipFill>
        <p:spPr>
          <a:xfrm>
            <a:off x="-101" y="-78"/>
            <a:ext cx="24384001" cy="13716001"/>
          </a:xfrm>
          <a:prstGeom prst="rect">
            <a:avLst/>
          </a:prstGeom>
          <a:noFill/>
          <a:ln>
            <a:noFill/>
          </a:ln>
        </p:spPr>
      </p:pic>
      <p:sp>
        <p:nvSpPr>
          <p:cNvPr id="105" name="Google Shape;105;p19"/>
          <p:cNvSpPr txBox="1"/>
          <p:nvPr/>
        </p:nvSpPr>
        <p:spPr>
          <a:xfrm>
            <a:off x="3801022" y="5433772"/>
            <a:ext cx="16781754" cy="2311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“Bright Marketing Agency is an agency that is passionate in providing effective marketing plans and guidelines that you can certainly trust.”</a:t>
            </a:r>
            <a:endParaRPr/>
          </a:p>
        </p:txBody>
      </p:sp>
      <p:sp>
        <p:nvSpPr>
          <p:cNvPr id="106" name="Google Shape;106;p19"/>
          <p:cNvSpPr txBox="1"/>
          <p:nvPr/>
        </p:nvSpPr>
        <p:spPr>
          <a:xfrm>
            <a:off x="3749702" y="8248650"/>
            <a:ext cx="7809485" cy="723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4000"/>
              <a:buFont typeface="Montserrat"/>
              <a:buNone/>
            </a:pPr>
            <a:r>
              <a:rPr b="0" i="0" lang="en-US" sz="4000" u="none" cap="none" strike="noStrike">
                <a:solidFill>
                  <a:srgbClr val="FFFFFF"/>
                </a:solidFill>
                <a:latin typeface="Montserrat"/>
                <a:ea typeface="Montserrat"/>
                <a:cs typeface="Montserrat"/>
                <a:sym typeface="Montserrat"/>
              </a:rPr>
              <a:t>-Ben Olson, 51, Founder &amp; CEO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descr="colleagues-digital-device-discussion-1437540.jpg" id="111" name="Google Shape;111;p20"/>
          <p:cNvPicPr preferRelativeResize="0"/>
          <p:nvPr/>
        </p:nvPicPr>
        <p:blipFill rotWithShape="1">
          <a:blip r:embed="rId3">
            <a:alphaModFix/>
          </a:blip>
          <a:srcRect b="33" l="232" r="0" t="15886"/>
          <a:stretch/>
        </p:blipFill>
        <p:spPr>
          <a:xfrm>
            <a:off x="-16934" y="512"/>
            <a:ext cx="24417108" cy="13714977"/>
          </a:xfrm>
          <a:prstGeom prst="rect">
            <a:avLst/>
          </a:prstGeom>
          <a:noFill/>
          <a:ln>
            <a:noFill/>
          </a:ln>
        </p:spPr>
      </p:pic>
      <p:sp>
        <p:nvSpPr>
          <p:cNvPr id="112" name="Google Shape;112;p20"/>
          <p:cNvSpPr/>
          <p:nvPr/>
        </p:nvSpPr>
        <p:spPr>
          <a:xfrm>
            <a:off x="12188823" y="6139060"/>
            <a:ext cx="12211349" cy="759916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3" name="Google Shape;113;p20"/>
          <p:cNvSpPr txBox="1"/>
          <p:nvPr/>
        </p:nvSpPr>
        <p:spPr>
          <a:xfrm>
            <a:off x="14431284" y="9646620"/>
            <a:ext cx="8363049" cy="2532381"/>
          </a:xfrm>
          <a:prstGeom prst="rect">
            <a:avLst/>
          </a:prstGeom>
          <a:noFill/>
          <a:ln>
            <a:noFill/>
          </a:ln>
        </p:spPr>
        <p:txBody>
          <a:bodyPr anchorCtr="0" anchor="ctr" bIns="50800" lIns="50800" spcFirstLastPara="1" rIns="50800" wrap="square" tIns="50800">
            <a:noAutofit/>
          </a:bodyPr>
          <a:lstStyle/>
          <a:p>
            <a:pPr indent="0" lvl="0" marL="0" marR="0" rtl="0" algn="r">
              <a:lnSpc>
                <a:spcPct val="140000"/>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Tickets start at $20 per person and will entitle attendees to a free tech agent consultation and a raffle ticket to the $1, 000 cash raffle. The profits gained from this event will be used to improve and upgrade the facilities of the One Earth Foundation.</a:t>
            </a:r>
            <a:endParaRPr/>
          </a:p>
        </p:txBody>
      </p:sp>
      <p:sp>
        <p:nvSpPr>
          <p:cNvPr id="114" name="Google Shape;114;p20"/>
          <p:cNvSpPr txBox="1"/>
          <p:nvPr/>
        </p:nvSpPr>
        <p:spPr>
          <a:xfrm>
            <a:off x="18541998" y="8283017"/>
            <a:ext cx="4297453" cy="381001"/>
          </a:xfrm>
          <a:prstGeom prst="rect">
            <a:avLst/>
          </a:prstGeom>
          <a:noFill/>
          <a:ln>
            <a:noFill/>
          </a:ln>
        </p:spPr>
        <p:txBody>
          <a:bodyPr anchorCtr="0" anchor="t" bIns="50800" lIns="50800" spcFirstLastPara="1" rIns="50800" wrap="square" tIns="50800">
            <a:noAutofit/>
          </a:bodyPr>
          <a:lstStyle/>
          <a:p>
            <a:pPr indent="0" lvl="0" marL="0" marR="0" rtl="0" algn="r">
              <a:lnSpc>
                <a:spcPct val="216666"/>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January 14, 2021 | 10am to 6pm</a:t>
            </a:r>
            <a:endParaRPr/>
          </a:p>
        </p:txBody>
      </p:sp>
      <p:sp>
        <p:nvSpPr>
          <p:cNvPr id="115" name="Google Shape;115;p20"/>
          <p:cNvSpPr txBox="1"/>
          <p:nvPr/>
        </p:nvSpPr>
        <p:spPr>
          <a:xfrm>
            <a:off x="19949261" y="8723511"/>
            <a:ext cx="2890191" cy="381001"/>
          </a:xfrm>
          <a:prstGeom prst="rect">
            <a:avLst/>
          </a:prstGeom>
          <a:noFill/>
          <a:ln>
            <a:noFill/>
          </a:ln>
        </p:spPr>
        <p:txBody>
          <a:bodyPr anchorCtr="0" anchor="t" bIns="50800" lIns="50800" spcFirstLastPara="1" rIns="50800" wrap="square" tIns="50800">
            <a:noAutofit/>
          </a:bodyPr>
          <a:lstStyle/>
          <a:p>
            <a:pPr indent="0" lvl="0" marL="0" marR="0" rtl="0" algn="r">
              <a:lnSpc>
                <a:spcPct val="216666"/>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West Bay Showroom</a:t>
            </a:r>
            <a:endParaRPr/>
          </a:p>
        </p:txBody>
      </p:sp>
      <p:sp>
        <p:nvSpPr>
          <p:cNvPr id="116" name="Google Shape;116;p20"/>
          <p:cNvSpPr txBox="1"/>
          <p:nvPr/>
        </p:nvSpPr>
        <p:spPr>
          <a:xfrm>
            <a:off x="14926323" y="6985722"/>
            <a:ext cx="8015512" cy="1219201"/>
          </a:xfrm>
          <a:prstGeom prst="rect">
            <a:avLst/>
          </a:prstGeom>
          <a:noFill/>
          <a:ln>
            <a:noFill/>
          </a:ln>
        </p:spPr>
        <p:txBody>
          <a:bodyPr anchorCtr="0" anchor="t" bIns="50800" lIns="50800" spcFirstLastPara="1" rIns="50800" wrap="square" tIns="50800">
            <a:noAutofit/>
          </a:bodyPr>
          <a:lstStyle/>
          <a:p>
            <a:pPr indent="0" lvl="0" marL="0" marR="0" rtl="0" algn="l">
              <a:lnSpc>
                <a:spcPct val="150000"/>
              </a:lnSpc>
              <a:spcBef>
                <a:spcPts val="0"/>
              </a:spcBef>
              <a:spcAft>
                <a:spcPts val="0"/>
              </a:spcAft>
              <a:buClr>
                <a:srgbClr val="3097D7"/>
              </a:buClr>
              <a:buSzPts val="7200"/>
              <a:buFont typeface="Montserrat"/>
              <a:buNone/>
            </a:pPr>
            <a:r>
              <a:rPr b="1" i="0" lang="en-US" sz="7200" u="none" cap="none" strike="noStrike">
                <a:solidFill>
                  <a:srgbClr val="3097D7"/>
                </a:solidFill>
                <a:latin typeface="Montserrat"/>
                <a:ea typeface="Montserrat"/>
                <a:cs typeface="Montserrat"/>
                <a:sym typeface="Montserrat"/>
              </a:rPr>
              <a:t>ALL OUT SMASH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descr="analyzing-brainstorming-business-people-1124062.jpg" id="121" name="Google Shape;121;p21"/>
          <p:cNvPicPr preferRelativeResize="0"/>
          <p:nvPr/>
        </p:nvPicPr>
        <p:blipFill rotWithShape="1">
          <a:blip r:embed="rId3">
            <a:alphaModFix/>
          </a:blip>
          <a:srcRect b="13050" l="1755" r="3513" t="7016"/>
          <a:stretch/>
        </p:blipFill>
        <p:spPr>
          <a:xfrm>
            <a:off x="-2184" y="0"/>
            <a:ext cx="24388369" cy="13716000"/>
          </a:xfrm>
          <a:prstGeom prst="rect">
            <a:avLst/>
          </a:prstGeom>
          <a:noFill/>
          <a:ln>
            <a:noFill/>
          </a:ln>
        </p:spPr>
      </p:pic>
      <p:sp>
        <p:nvSpPr>
          <p:cNvPr id="122" name="Google Shape;122;p21"/>
          <p:cNvSpPr/>
          <p:nvPr/>
        </p:nvSpPr>
        <p:spPr>
          <a:xfrm>
            <a:off x="2447" y="4731906"/>
            <a:ext cx="11418690" cy="8980919"/>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3" name="Google Shape;123;p21"/>
          <p:cNvSpPr txBox="1"/>
          <p:nvPr/>
        </p:nvSpPr>
        <p:spPr>
          <a:xfrm>
            <a:off x="1489724" y="5916107"/>
            <a:ext cx="7390070" cy="1884681"/>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3097D7"/>
              </a:buClr>
              <a:buSzPts val="6400"/>
              <a:buFont typeface="Montserrat"/>
              <a:buNone/>
            </a:pPr>
            <a:r>
              <a:rPr b="1" i="0" lang="en-US" sz="6400" u="none" cap="none" strike="noStrike">
                <a:solidFill>
                  <a:srgbClr val="3097D7"/>
                </a:solidFill>
                <a:latin typeface="Montserrat"/>
                <a:ea typeface="Montserrat"/>
                <a:cs typeface="Montserrat"/>
                <a:sym typeface="Montserrat"/>
              </a:rPr>
              <a:t>MARKET MADNESS SALE</a:t>
            </a:r>
            <a:endParaRPr/>
          </a:p>
        </p:txBody>
      </p:sp>
      <p:sp>
        <p:nvSpPr>
          <p:cNvPr id="124" name="Google Shape;124;p21"/>
          <p:cNvSpPr txBox="1"/>
          <p:nvPr/>
        </p:nvSpPr>
        <p:spPr>
          <a:xfrm>
            <a:off x="1543695" y="9025416"/>
            <a:ext cx="8084399" cy="320498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Tickets start at $30 and will entitle attendees to a variety of exclusive discounts. 70% of total profits will be donated to the Give A Tree Project organized by One Earth Foundation and the remaining 30% profits will be used to improve the facilities and upgrade the system of Bright Marketing Agency.</a:t>
            </a:r>
            <a:endParaRPr/>
          </a:p>
        </p:txBody>
      </p:sp>
      <p:sp>
        <p:nvSpPr>
          <p:cNvPr id="125" name="Google Shape;125;p21"/>
          <p:cNvSpPr txBox="1"/>
          <p:nvPr/>
        </p:nvSpPr>
        <p:spPr>
          <a:xfrm>
            <a:off x="1574799" y="7785726"/>
            <a:ext cx="4297453" cy="381001"/>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January 14, 2021 | 10am to 6pm</a:t>
            </a:r>
            <a:endParaRPr/>
          </a:p>
        </p:txBody>
      </p:sp>
      <p:sp>
        <p:nvSpPr>
          <p:cNvPr id="126" name="Google Shape;126;p21"/>
          <p:cNvSpPr txBox="1"/>
          <p:nvPr/>
        </p:nvSpPr>
        <p:spPr>
          <a:xfrm>
            <a:off x="1556870" y="8201603"/>
            <a:ext cx="3001977" cy="381001"/>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West Bay Convention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adult-boardroom-chairs-1181304.jpg" id="131" name="Google Shape;131;p22"/>
          <p:cNvPicPr preferRelativeResize="0"/>
          <p:nvPr/>
        </p:nvPicPr>
        <p:blipFill rotWithShape="1">
          <a:blip r:embed="rId3">
            <a:alphaModFix/>
          </a:blip>
          <a:srcRect b="5339" l="7647" r="7647" t="23277"/>
          <a:stretch/>
        </p:blipFill>
        <p:spPr>
          <a:xfrm>
            <a:off x="1223" y="0"/>
            <a:ext cx="24381554" cy="13716000"/>
          </a:xfrm>
          <a:prstGeom prst="rect">
            <a:avLst/>
          </a:prstGeom>
          <a:noFill/>
          <a:ln>
            <a:noFill/>
          </a:ln>
        </p:spPr>
      </p:pic>
      <p:sp>
        <p:nvSpPr>
          <p:cNvPr id="132" name="Google Shape;132;p22"/>
          <p:cNvSpPr/>
          <p:nvPr/>
        </p:nvSpPr>
        <p:spPr>
          <a:xfrm>
            <a:off x="12188428" y="11367"/>
            <a:ext cx="12195572" cy="759916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3" name="Google Shape;133;p22"/>
          <p:cNvSpPr txBox="1"/>
          <p:nvPr/>
        </p:nvSpPr>
        <p:spPr>
          <a:xfrm>
            <a:off x="15187469" y="1452841"/>
            <a:ext cx="7652569" cy="1884681"/>
          </a:xfrm>
          <a:prstGeom prst="rect">
            <a:avLst/>
          </a:prstGeom>
          <a:noFill/>
          <a:ln>
            <a:noFill/>
          </a:ln>
        </p:spPr>
        <p:txBody>
          <a:bodyPr anchorCtr="0" anchor="t" bIns="50800" lIns="50800" spcFirstLastPara="1" rIns="50800" wrap="square" tIns="50800">
            <a:noAutofit/>
          </a:bodyPr>
          <a:lstStyle/>
          <a:p>
            <a:pPr indent="0" lvl="0" marL="0" marR="0" rtl="0" algn="r">
              <a:lnSpc>
                <a:spcPct val="80000"/>
              </a:lnSpc>
              <a:spcBef>
                <a:spcPts val="0"/>
              </a:spcBef>
              <a:spcAft>
                <a:spcPts val="0"/>
              </a:spcAft>
              <a:buClr>
                <a:srgbClr val="3097D7"/>
              </a:buClr>
              <a:buSzPts val="6400"/>
              <a:buFont typeface="Montserrat"/>
              <a:buNone/>
            </a:pPr>
            <a:r>
              <a:rPr b="1" i="0" lang="en-US" sz="6400" u="none" cap="none" strike="noStrike">
                <a:solidFill>
                  <a:srgbClr val="3097D7"/>
                </a:solidFill>
                <a:latin typeface="Montserrat"/>
                <a:ea typeface="Montserrat"/>
                <a:cs typeface="Montserrat"/>
                <a:sym typeface="Montserrat"/>
              </a:rPr>
              <a:t>TRI MONTH BOARD MEETING</a:t>
            </a:r>
            <a:endParaRPr/>
          </a:p>
        </p:txBody>
      </p:sp>
      <p:sp>
        <p:nvSpPr>
          <p:cNvPr id="134" name="Google Shape;134;p22"/>
          <p:cNvSpPr txBox="1"/>
          <p:nvPr/>
        </p:nvSpPr>
        <p:spPr>
          <a:xfrm>
            <a:off x="13954341" y="4793687"/>
            <a:ext cx="8804771" cy="1574801"/>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SzPts val="2400"/>
              <a:buFont typeface="Montserrat"/>
              <a:buNone/>
            </a:pPr>
            <a:r>
              <a:rPr b="0" i="0" lang="en-US" sz="2400" u="none" cap="none" strike="noStrike">
                <a:solidFill>
                  <a:srgbClr val="000000"/>
                </a:solidFill>
                <a:latin typeface="Montserrat"/>
                <a:ea typeface="Montserrat"/>
                <a:cs typeface="Montserrat"/>
                <a:sym typeface="Montserrat"/>
              </a:rPr>
              <a:t>This board meeting discuss the general status of Bright Marketing Agency which will also include planning, review and implementing changes and regulations to boost the performance and status of the company.</a:t>
            </a:r>
            <a:endParaRPr/>
          </a:p>
        </p:txBody>
      </p:sp>
      <p:sp>
        <p:nvSpPr>
          <p:cNvPr id="135" name="Google Shape;135;p22"/>
          <p:cNvSpPr txBox="1"/>
          <p:nvPr/>
        </p:nvSpPr>
        <p:spPr>
          <a:xfrm>
            <a:off x="18145302" y="3320972"/>
            <a:ext cx="4684015" cy="381001"/>
          </a:xfrm>
          <a:prstGeom prst="rect">
            <a:avLst/>
          </a:prstGeom>
          <a:noFill/>
          <a:ln>
            <a:noFill/>
          </a:ln>
        </p:spPr>
        <p:txBody>
          <a:bodyPr anchorCtr="0" anchor="t" bIns="50800" lIns="50800" spcFirstLastPara="1" rIns="50800" wrap="square" tIns="50800">
            <a:noAutofit/>
          </a:bodyPr>
          <a:lstStyle/>
          <a:p>
            <a:pPr indent="0" lvl="0" marL="0" marR="0" rtl="0" algn="r">
              <a:lnSpc>
                <a:spcPct val="216666"/>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February 13, 2020 | 12pm to 5pm</a:t>
            </a:r>
            <a:endParaRPr/>
          </a:p>
        </p:txBody>
      </p:sp>
      <p:sp>
        <p:nvSpPr>
          <p:cNvPr id="136" name="Google Shape;136;p22"/>
          <p:cNvSpPr txBox="1"/>
          <p:nvPr/>
        </p:nvSpPr>
        <p:spPr>
          <a:xfrm>
            <a:off x="19323523" y="3776495"/>
            <a:ext cx="3489351" cy="381001"/>
          </a:xfrm>
          <a:prstGeom prst="rect">
            <a:avLst/>
          </a:prstGeom>
          <a:noFill/>
          <a:ln>
            <a:noFill/>
          </a:ln>
        </p:spPr>
        <p:txBody>
          <a:bodyPr anchorCtr="0" anchor="t" bIns="50800" lIns="50800" spcFirstLastPara="1" rIns="50800" wrap="square" tIns="50800">
            <a:noAutofit/>
          </a:bodyPr>
          <a:lstStyle/>
          <a:p>
            <a:pPr indent="0" lvl="0" marL="0" marR="0" rtl="0" algn="r">
              <a:lnSpc>
                <a:spcPct val="216666"/>
              </a:lnSpc>
              <a:spcBef>
                <a:spcPts val="0"/>
              </a:spcBef>
              <a:spcAft>
                <a:spcPts val="0"/>
              </a:spcAft>
              <a:buClr>
                <a:srgbClr val="000000"/>
              </a:buClr>
              <a:buSzPts val="1800"/>
              <a:buFont typeface="Montserrat"/>
              <a:buNone/>
            </a:pPr>
            <a:r>
              <a:rPr b="0" i="0" lang="en-US" sz="1800" u="none" cap="none" strike="noStrike">
                <a:solidFill>
                  <a:srgbClr val="000000"/>
                </a:solidFill>
                <a:latin typeface="Montserrat"/>
                <a:ea typeface="Montserrat"/>
                <a:cs typeface="Montserrat"/>
                <a:sym typeface="Montserrat"/>
              </a:rPr>
              <a:t>Blue Finned Restaurant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