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13716000" cx="24384000"/>
  <p:notesSz cx="6858000" cy="9144000"/>
  <p:embeddedFontLst>
    <p:embeddedFont>
      <p:font typeface="Helvetica Neue"/>
      <p:regular r:id="rId17"/>
      <p:bold r:id="rId18"/>
      <p:italic r:id="rId19"/>
      <p:boldItalic r:id="rId20"/>
    </p:embeddedFont>
    <p:embeddedFont>
      <p:font typeface="Helvetica Neue Light"/>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HelveticaNeue-boldItalic.fntdata"/><Relationship Id="rId11" Type="http://schemas.openxmlformats.org/officeDocument/2006/relationships/slide" Target="slides/slide7.xml"/><Relationship Id="rId22" Type="http://schemas.openxmlformats.org/officeDocument/2006/relationships/font" Target="fonts/HelveticaNeueLight-bold.fntdata"/><Relationship Id="rId10" Type="http://schemas.openxmlformats.org/officeDocument/2006/relationships/slide" Target="slides/slide6.xml"/><Relationship Id="rId21" Type="http://schemas.openxmlformats.org/officeDocument/2006/relationships/font" Target="fonts/HelveticaNeueLight-regular.fntdata"/><Relationship Id="rId13" Type="http://schemas.openxmlformats.org/officeDocument/2006/relationships/slide" Target="slides/slide9.xml"/><Relationship Id="rId24" Type="http://schemas.openxmlformats.org/officeDocument/2006/relationships/font" Target="fonts/HelveticaNeueLight-boldItalic.fntdata"/><Relationship Id="rId12" Type="http://schemas.openxmlformats.org/officeDocument/2006/relationships/slide" Target="slides/slide8.xml"/><Relationship Id="rId23" Type="http://schemas.openxmlformats.org/officeDocument/2006/relationships/font" Target="fonts/HelveticaNeueLight-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HelveticaNeue-regular.fntdata"/><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HelveticaNeue-italic.fntdata"/><Relationship Id="rId6" Type="http://schemas.openxmlformats.org/officeDocument/2006/relationships/slide" Target="slides/slide2.xml"/><Relationship Id="rId18" Type="http://schemas.openxmlformats.org/officeDocument/2006/relationships/font" Target="fonts/HelveticaNeue-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12" name="Google Shape;12;p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6858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800"/>
              <a:buFont typeface="Helvetica Neue"/>
              <a:buNone/>
              <a:defRPr sz="3800">
                <a:latin typeface="Helvetica Neue"/>
                <a:ea typeface="Helvetica Neue"/>
                <a:cs typeface="Helvetica Neue"/>
                <a:sym typeface="Helvetica Neue"/>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48" name="Google Shape;48;p11"/>
          <p:cNvSpPr txBox="1"/>
          <p:nvPr>
            <p:ph idx="2" type="body"/>
          </p:nvPr>
        </p:nvSpPr>
        <p:spPr>
          <a:xfrm>
            <a:off x="2387600" y="6045200"/>
            <a:ext cx="19621500" cy="8890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1800"/>
              <a:buNone/>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49" name="Google Shape;49;p1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52" name="Google Shape;52;p1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type="tx">
  <p:cSld name="TITLE_AND_BODY">
    <p:spTree>
      <p:nvGrpSpPr>
        <p:cNvPr id="13" name="Shape 13"/>
        <p:cNvGrpSpPr/>
        <p:nvPr/>
      </p:nvGrpSpPr>
      <p:grpSpPr>
        <a:xfrm>
          <a:off x="0" y="0"/>
          <a:ext cx="0" cy="0"/>
          <a:chOff x="0" y="0"/>
          <a:chExt cx="0" cy="0"/>
        </a:xfrm>
      </p:grpSpPr>
      <p:sp>
        <p:nvSpPr>
          <p:cNvPr id="14" name="Google Shape;14;p3"/>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15" name="Google Shape;15;p3"/>
          <p:cNvSpPr txBox="1"/>
          <p:nvPr>
            <p:ph type="title"/>
          </p:nvPr>
        </p:nvSpPr>
        <p:spPr>
          <a:xfrm>
            <a:off x="635000" y="94488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6" name="Google Shape;16;p3"/>
          <p:cNvSpPr txBox="1"/>
          <p:nvPr>
            <p:ph idx="1" type="body"/>
          </p:nvPr>
        </p:nvSpPr>
        <p:spPr>
          <a:xfrm>
            <a:off x="635000" y="115189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17" name="Google Shape;17;p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18" name="Shape 18"/>
        <p:cNvGrpSpPr/>
        <p:nvPr/>
      </p:nvGrpSpPr>
      <p:grpSpPr>
        <a:xfrm>
          <a:off x="0" y="0"/>
          <a:ext cx="0" cy="0"/>
          <a:chOff x="0" y="0"/>
          <a:chExt cx="0" cy="0"/>
        </a:xfrm>
      </p:grpSpPr>
      <p:sp>
        <p:nvSpPr>
          <p:cNvPr id="19" name="Google Shape;19;p4"/>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1" name="Shape 21"/>
        <p:cNvGrpSpPr/>
        <p:nvPr/>
      </p:nvGrpSpPr>
      <p:grpSpPr>
        <a:xfrm>
          <a:off x="0" y="0"/>
          <a:ext cx="0" cy="0"/>
          <a:chOff x="0" y="0"/>
          <a:chExt cx="0" cy="0"/>
        </a:xfrm>
      </p:grpSpPr>
      <p:sp>
        <p:nvSpPr>
          <p:cNvPr id="22" name="Google Shape;22;p5"/>
          <p:cNvSpPr/>
          <p:nvPr>
            <p:ph idx="2" type="pic"/>
          </p:nvPr>
        </p:nvSpPr>
        <p:spPr>
          <a:xfrm>
            <a:off x="13165980" y="1104900"/>
            <a:ext cx="9525001" cy="11506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23" name="Google Shape;23;p5"/>
          <p:cNvSpPr txBox="1"/>
          <p:nvPr>
            <p:ph type="title"/>
          </p:nvPr>
        </p:nvSpPr>
        <p:spPr>
          <a:xfrm>
            <a:off x="1651000" y="1104900"/>
            <a:ext cx="10223500" cy="56134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Light"/>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 type="body"/>
          </p:nvPr>
        </p:nvSpPr>
        <p:spPr>
          <a:xfrm>
            <a:off x="1651000" y="6845300"/>
            <a:ext cx="10223500" cy="57658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25" name="Google Shape;25;p5"/>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26" name="Shape 26"/>
        <p:cNvGrpSpPr/>
        <p:nvPr/>
      </p:nvGrpSpPr>
      <p:grpSpPr>
        <a:xfrm>
          <a:off x="0" y="0"/>
          <a:ext cx="0" cy="0"/>
          <a:chOff x="0" y="0"/>
          <a:chExt cx="0" cy="0"/>
        </a:xfrm>
      </p:grpSpPr>
      <p:sp>
        <p:nvSpPr>
          <p:cNvPr id="27" name="Google Shape;27;p6"/>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29" name="Shape 29"/>
        <p:cNvGrpSpPr/>
        <p:nvPr/>
      </p:nvGrpSpPr>
      <p:grpSpPr>
        <a:xfrm>
          <a:off x="0" y="0"/>
          <a:ext cx="0" cy="0"/>
          <a:chOff x="0" y="0"/>
          <a:chExt cx="0" cy="0"/>
        </a:xfrm>
      </p:grpSpPr>
      <p:sp>
        <p:nvSpPr>
          <p:cNvPr id="30" name="Google Shape;30;p7"/>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1" name="Google Shape;31;p7"/>
          <p:cNvSpPr txBox="1"/>
          <p:nvPr>
            <p:ph idx="1" type="body"/>
          </p:nvPr>
        </p:nvSpPr>
        <p:spPr>
          <a:xfrm>
            <a:off x="1689100" y="3238500"/>
            <a:ext cx="21005799" cy="9207500"/>
          </a:xfrm>
          <a:prstGeom prst="rect">
            <a:avLst/>
          </a:prstGeom>
          <a:noFill/>
          <a:ln>
            <a:noFill/>
          </a:ln>
        </p:spPr>
        <p:txBody>
          <a:bodyPr anchorCtr="0" anchor="ctr" bIns="50800" lIns="50800" spcFirstLastPara="1" rIns="50800" wrap="square" tIns="50800">
            <a:noAutofit/>
          </a:bodyPr>
          <a:lstStyle>
            <a:lvl1pPr indent="-314325" lvl="0" marL="457200" algn="l">
              <a:lnSpc>
                <a:spcPct val="100000"/>
              </a:lnSpc>
              <a:spcBef>
                <a:spcPts val="5900"/>
              </a:spcBef>
              <a:spcAft>
                <a:spcPts val="0"/>
              </a:spcAft>
              <a:buClr>
                <a:srgbClr val="000000"/>
              </a:buClr>
              <a:buSzPts val="1350"/>
              <a:buChar char="•"/>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32" name="Google Shape;32;p7"/>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238500"/>
            <a:ext cx="9525000" cy="9207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35" name="Google Shape;35;p8"/>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238500"/>
            <a:ext cx="10007600" cy="9207500"/>
          </a:xfrm>
          <a:prstGeom prst="rect">
            <a:avLst/>
          </a:prstGeom>
          <a:noFill/>
          <a:ln>
            <a:noFill/>
          </a:ln>
        </p:spPr>
        <p:txBody>
          <a:bodyPr anchorCtr="0" anchor="ctr" bIns="50800" lIns="50800" spcFirstLastPara="1" rIns="50800" wrap="square" tIns="50800">
            <a:noAutofit/>
          </a:bodyPr>
          <a:lstStyle>
            <a:lvl1pPr indent="-442912" lvl="0" marL="457200" algn="l">
              <a:lnSpc>
                <a:spcPct val="100000"/>
              </a:lnSpc>
              <a:spcBef>
                <a:spcPts val="4500"/>
              </a:spcBef>
              <a:spcAft>
                <a:spcPts val="0"/>
              </a:spcAft>
              <a:buClr>
                <a:srgbClr val="000000"/>
              </a:buClr>
              <a:buSzPts val="3375"/>
              <a:buFont typeface="Helvetica Neue Light"/>
              <a:buChar char="•"/>
              <a:defRPr sz="4500"/>
            </a:lvl1pPr>
            <a:lvl2pPr indent="-442912" lvl="1" marL="914400" algn="l">
              <a:lnSpc>
                <a:spcPct val="100000"/>
              </a:lnSpc>
              <a:spcBef>
                <a:spcPts val="4500"/>
              </a:spcBef>
              <a:spcAft>
                <a:spcPts val="0"/>
              </a:spcAft>
              <a:buClr>
                <a:srgbClr val="000000"/>
              </a:buClr>
              <a:buSzPts val="3375"/>
              <a:buFont typeface="Helvetica Neue Light"/>
              <a:buChar char="•"/>
              <a:defRPr sz="4500"/>
            </a:lvl2pPr>
            <a:lvl3pPr indent="-442912" lvl="2" marL="1371600" algn="l">
              <a:lnSpc>
                <a:spcPct val="100000"/>
              </a:lnSpc>
              <a:spcBef>
                <a:spcPts val="4500"/>
              </a:spcBef>
              <a:spcAft>
                <a:spcPts val="0"/>
              </a:spcAft>
              <a:buClr>
                <a:srgbClr val="000000"/>
              </a:buClr>
              <a:buSzPts val="3375"/>
              <a:buFont typeface="Helvetica Neue Light"/>
              <a:buChar char="•"/>
              <a:defRPr sz="4500"/>
            </a:lvl3pPr>
            <a:lvl4pPr indent="-442912" lvl="3" marL="1828800" algn="l">
              <a:lnSpc>
                <a:spcPct val="100000"/>
              </a:lnSpc>
              <a:spcBef>
                <a:spcPts val="4500"/>
              </a:spcBef>
              <a:spcAft>
                <a:spcPts val="0"/>
              </a:spcAft>
              <a:buClr>
                <a:srgbClr val="000000"/>
              </a:buClr>
              <a:buSzPts val="3375"/>
              <a:buFont typeface="Helvetica Neue Light"/>
              <a:buChar char="•"/>
              <a:defRPr sz="4500"/>
            </a:lvl4pPr>
            <a:lvl5pPr indent="-442912" lvl="4" marL="2286000" algn="l">
              <a:lnSpc>
                <a:spcPct val="100000"/>
              </a:lnSpc>
              <a:spcBef>
                <a:spcPts val="4500"/>
              </a:spcBef>
              <a:spcAft>
                <a:spcPts val="0"/>
              </a:spcAft>
              <a:buClr>
                <a:srgbClr val="000000"/>
              </a:buClr>
              <a:buSzPts val="3375"/>
              <a:buFont typeface="Helvetica Neue Light"/>
              <a:buChar char="•"/>
              <a:defRPr sz="45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37" name="Google Shape;37;p8"/>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47300"/>
          </a:xfrm>
          <a:prstGeom prst="rect">
            <a:avLst/>
          </a:prstGeom>
          <a:noFill/>
          <a:ln>
            <a:noFill/>
          </a:ln>
        </p:spPr>
        <p:txBody>
          <a:bodyPr anchorCtr="0" anchor="ctr" bIns="50800" lIns="50800" spcFirstLastPara="1" rIns="50800" wrap="square" tIns="50800">
            <a:noAutofit/>
          </a:bodyPr>
          <a:lstStyle>
            <a:lvl1pPr indent="-314325" lvl="0" marL="457200" algn="l">
              <a:lnSpc>
                <a:spcPct val="100000"/>
              </a:lnSpc>
              <a:spcBef>
                <a:spcPts val="5900"/>
              </a:spcBef>
              <a:spcAft>
                <a:spcPts val="0"/>
              </a:spcAft>
              <a:buClr>
                <a:srgbClr val="000000"/>
              </a:buClr>
              <a:buSzPts val="1350"/>
              <a:buChar char="•"/>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40" name="Google Shape;40;p9"/>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45" name="Google Shape;45;p10"/>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9pPr>
          </a:lstStyle>
          <a:p/>
        </p:txBody>
      </p:sp>
      <p:sp>
        <p:nvSpPr>
          <p:cNvPr id="7" name="Google Shape;7;p1"/>
          <p:cNvSpPr txBox="1"/>
          <p:nvPr>
            <p:ph idx="1" type="body"/>
          </p:nvPr>
        </p:nvSpPr>
        <p:spPr>
          <a:xfrm>
            <a:off x="1689100" y="3238500"/>
            <a:ext cx="21005799" cy="9207500"/>
          </a:xfrm>
          <a:prstGeom prst="rect">
            <a:avLst/>
          </a:prstGeom>
          <a:noFill/>
          <a:ln>
            <a:noFill/>
          </a:ln>
        </p:spPr>
        <p:txBody>
          <a:bodyPr anchorCtr="0" anchor="ctr" bIns="50800" lIns="50800" spcFirstLastPara="1" rIns="50800" wrap="square" tIns="50800">
            <a:noAutofit/>
          </a:bodyPr>
          <a:lstStyle>
            <a:lvl1pPr indent="-476250" lvl="0" marL="4572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indent="-476250" lvl="1" marL="9144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indent="-476250" lvl="2" marL="13716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indent="-476250" lvl="3" marL="18288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indent="-476250" lvl="4" marL="22860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indent="-476250" lvl="5" marL="27432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indent="-476250" lvl="6" marL="32004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indent="-476250" lvl="7" marL="36576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indent="-476250" lvl="8" marL="41148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8" name="Google Shape;8;p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11.jpg"/><Relationship Id="rId9" Type="http://schemas.openxmlformats.org/officeDocument/2006/relationships/image" Target="../media/image16.jpg"/><Relationship Id="rId5" Type="http://schemas.openxmlformats.org/officeDocument/2006/relationships/image" Target="../media/image12.jpg"/><Relationship Id="rId6" Type="http://schemas.openxmlformats.org/officeDocument/2006/relationships/image" Target="../media/image9.jpg"/><Relationship Id="rId7" Type="http://schemas.openxmlformats.org/officeDocument/2006/relationships/image" Target="../media/image7.jpg"/><Relationship Id="rId8"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19.jpg"/><Relationship Id="rId5"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17.jpg"/><Relationship Id="rId5"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p:nvPr/>
        </p:nvSpPr>
        <p:spPr>
          <a:xfrm>
            <a:off x="665823" y="609997"/>
            <a:ext cx="14183619" cy="12496007"/>
          </a:xfrm>
          <a:prstGeom prst="rect">
            <a:avLst/>
          </a:prstGeom>
          <a:noFill/>
          <a:ln cap="flat" cmpd="sng" w="63500">
            <a:solidFill>
              <a:srgbClr val="000000"/>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60" name="Google Shape;60;p14"/>
          <p:cNvPicPr preferRelativeResize="0"/>
          <p:nvPr/>
        </p:nvPicPr>
        <p:blipFill rotWithShape="1">
          <a:blip r:embed="rId3">
            <a:alphaModFix/>
          </a:blip>
          <a:srcRect b="0" l="35165" r="17008" t="6448"/>
          <a:stretch/>
        </p:blipFill>
        <p:spPr>
          <a:xfrm>
            <a:off x="14813450" y="-26591"/>
            <a:ext cx="10557388" cy="13769247"/>
          </a:xfrm>
          <a:prstGeom prst="rect">
            <a:avLst/>
          </a:prstGeom>
          <a:noFill/>
          <a:ln>
            <a:noFill/>
          </a:ln>
        </p:spPr>
      </p:pic>
      <p:sp>
        <p:nvSpPr>
          <p:cNvPr id="61" name="Google Shape;61;p14"/>
          <p:cNvSpPr/>
          <p:nvPr/>
        </p:nvSpPr>
        <p:spPr>
          <a:xfrm>
            <a:off x="5703837" y="10596264"/>
            <a:ext cx="8072100" cy="1379700"/>
          </a:xfrm>
          <a:prstGeom prst="rect">
            <a:avLst/>
          </a:prstGeom>
          <a:noFill/>
          <a:ln>
            <a:noFill/>
          </a:ln>
        </p:spPr>
        <p:txBody>
          <a:bodyPr anchorCtr="0" anchor="b" bIns="50800" lIns="50800" spcFirstLastPara="1" rIns="50800" wrap="square" tIns="50800">
            <a:noAutofit/>
          </a:bodyPr>
          <a:lstStyle/>
          <a:p>
            <a:pPr indent="0" lvl="0" marL="0" marR="0" rtl="0" algn="r">
              <a:lnSpc>
                <a:spcPct val="100000"/>
              </a:lnSpc>
              <a:spcBef>
                <a:spcPts val="0"/>
              </a:spcBef>
              <a:spcAft>
                <a:spcPts val="0"/>
              </a:spcAft>
              <a:buClr>
                <a:srgbClr val="000000"/>
              </a:buClr>
              <a:buSzPts val="2132"/>
              <a:buFont typeface="Helvetica Neue Light"/>
              <a:buNone/>
            </a:pPr>
            <a:r>
              <a:rPr b="0" i="0" lang="en-US" sz="2132" u="none" cap="none" strike="noStrike">
                <a:solidFill>
                  <a:srgbClr val="000000"/>
                </a:solidFill>
                <a:latin typeface="Helvetica Neue Light"/>
                <a:ea typeface="Helvetica Neue Light"/>
                <a:cs typeface="Helvetica Neue Light"/>
                <a:sym typeface="Helvetica Neue Light"/>
              </a:rPr>
              <a:t>+7729 98723</a:t>
            </a:r>
            <a:endParaRPr/>
          </a:p>
          <a:p>
            <a:pPr indent="0" lvl="0" marL="0" marR="0" rtl="0" algn="r">
              <a:lnSpc>
                <a:spcPct val="100000"/>
              </a:lnSpc>
              <a:spcBef>
                <a:spcPts val="0"/>
              </a:spcBef>
              <a:spcAft>
                <a:spcPts val="0"/>
              </a:spcAft>
              <a:buClr>
                <a:srgbClr val="000000"/>
              </a:buClr>
              <a:buSzPts val="2132"/>
              <a:buFont typeface="Helvetica Neue Light"/>
              <a:buNone/>
            </a:pPr>
            <a:r>
              <a:rPr b="0" i="0" lang="en-US" sz="2132" u="none" cap="none" strike="noStrike">
                <a:solidFill>
                  <a:srgbClr val="000000"/>
                </a:solidFill>
                <a:latin typeface="Helvetica Neue Light"/>
                <a:ea typeface="Helvetica Neue Light"/>
                <a:cs typeface="Helvetica Neue Light"/>
                <a:sym typeface="Helvetica Neue Light"/>
              </a:rPr>
              <a:t>www.blckcherrymarketing.com</a:t>
            </a:r>
            <a:endParaRPr/>
          </a:p>
          <a:p>
            <a:pPr indent="0" lvl="0" marL="0" marR="0" rtl="0" algn="r">
              <a:lnSpc>
                <a:spcPct val="100000"/>
              </a:lnSpc>
              <a:spcBef>
                <a:spcPts val="0"/>
              </a:spcBef>
              <a:spcAft>
                <a:spcPts val="0"/>
              </a:spcAft>
              <a:buClr>
                <a:srgbClr val="000000"/>
              </a:buClr>
              <a:buSzPts val="2132"/>
              <a:buFont typeface="Helvetica Neue Light"/>
              <a:buNone/>
            </a:pPr>
            <a:r>
              <a:rPr b="0" i="0" lang="en-US" sz="2132" u="none" cap="none" strike="noStrike">
                <a:solidFill>
                  <a:srgbClr val="000000"/>
                </a:solidFill>
                <a:latin typeface="Helvetica Neue Light"/>
                <a:ea typeface="Helvetica Neue Light"/>
                <a:cs typeface="Helvetica Neue Light"/>
                <a:sym typeface="Helvetica Neue Light"/>
              </a:rPr>
              <a:t>blckcherrymarketing@info.com</a:t>
            </a:r>
            <a:endParaRPr/>
          </a:p>
        </p:txBody>
      </p:sp>
      <p:sp>
        <p:nvSpPr>
          <p:cNvPr id="62" name="Google Shape;62;p14"/>
          <p:cNvSpPr/>
          <p:nvPr/>
        </p:nvSpPr>
        <p:spPr>
          <a:xfrm>
            <a:off x="6497203" y="9956799"/>
            <a:ext cx="8072017" cy="685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BLCK CHERRY MARKETING</a:t>
            </a:r>
            <a:endParaRPr/>
          </a:p>
        </p:txBody>
      </p:sp>
      <p:sp>
        <p:nvSpPr>
          <p:cNvPr id="63" name="Google Shape;63;p14"/>
          <p:cNvSpPr/>
          <p:nvPr/>
        </p:nvSpPr>
        <p:spPr>
          <a:xfrm>
            <a:off x="12460485" y="12147420"/>
            <a:ext cx="1245693" cy="96144"/>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Google Shape;161;p23"/>
          <p:cNvPicPr preferRelativeResize="0"/>
          <p:nvPr/>
        </p:nvPicPr>
        <p:blipFill rotWithShape="1">
          <a:blip r:embed="rId3">
            <a:alphaModFix/>
          </a:blip>
          <a:srcRect b="0" l="0" r="0" t="0"/>
          <a:stretch/>
        </p:blipFill>
        <p:spPr>
          <a:xfrm>
            <a:off x="18360950" y="7950559"/>
            <a:ext cx="4635565" cy="6951958"/>
          </a:xfrm>
          <a:prstGeom prst="rect">
            <a:avLst/>
          </a:prstGeom>
          <a:noFill/>
          <a:ln>
            <a:noFill/>
          </a:ln>
        </p:spPr>
      </p:pic>
      <p:pic>
        <p:nvPicPr>
          <p:cNvPr descr="cellphone-coffee-colleagues-1391371.jpg" id="162" name="Google Shape;162;p23"/>
          <p:cNvPicPr preferRelativeResize="0"/>
          <p:nvPr/>
        </p:nvPicPr>
        <p:blipFill rotWithShape="1">
          <a:blip r:embed="rId4">
            <a:alphaModFix/>
          </a:blip>
          <a:srcRect b="0" l="29791" r="26066" t="0"/>
          <a:stretch/>
        </p:blipFill>
        <p:spPr>
          <a:xfrm>
            <a:off x="18367506" y="-4829"/>
            <a:ext cx="6019934" cy="7756594"/>
          </a:xfrm>
          <a:prstGeom prst="rect">
            <a:avLst/>
          </a:prstGeom>
          <a:noFill/>
          <a:ln>
            <a:noFill/>
          </a:ln>
        </p:spPr>
      </p:pic>
      <p:pic>
        <p:nvPicPr>
          <p:cNvPr id="163" name="Google Shape;163;p23"/>
          <p:cNvPicPr preferRelativeResize="0"/>
          <p:nvPr/>
        </p:nvPicPr>
        <p:blipFill rotWithShape="1">
          <a:blip r:embed="rId5">
            <a:alphaModFix/>
          </a:blip>
          <a:srcRect b="0" l="0" r="0" t="0"/>
          <a:stretch/>
        </p:blipFill>
        <p:spPr>
          <a:xfrm>
            <a:off x="11544914" y="9011965"/>
            <a:ext cx="6596020" cy="4397347"/>
          </a:xfrm>
          <a:prstGeom prst="rect">
            <a:avLst/>
          </a:prstGeom>
          <a:noFill/>
          <a:ln>
            <a:noFill/>
          </a:ln>
        </p:spPr>
      </p:pic>
      <p:pic>
        <p:nvPicPr>
          <p:cNvPr id="164" name="Google Shape;164;p23"/>
          <p:cNvPicPr preferRelativeResize="0"/>
          <p:nvPr/>
        </p:nvPicPr>
        <p:blipFill rotWithShape="1">
          <a:blip r:embed="rId6">
            <a:alphaModFix/>
          </a:blip>
          <a:srcRect b="0" l="0" r="0" t="0"/>
          <a:stretch/>
        </p:blipFill>
        <p:spPr>
          <a:xfrm>
            <a:off x="11934227" y="931329"/>
            <a:ext cx="5817395" cy="7756526"/>
          </a:xfrm>
          <a:prstGeom prst="rect">
            <a:avLst/>
          </a:prstGeom>
          <a:noFill/>
          <a:ln>
            <a:noFill/>
          </a:ln>
        </p:spPr>
      </p:pic>
      <p:pic>
        <p:nvPicPr>
          <p:cNvPr id="165" name="Google Shape;165;p23"/>
          <p:cNvPicPr preferRelativeResize="0"/>
          <p:nvPr/>
        </p:nvPicPr>
        <p:blipFill rotWithShape="1">
          <a:blip r:embed="rId7">
            <a:alphaModFix/>
          </a:blip>
          <a:srcRect b="0" l="0" r="0" t="0"/>
          <a:stretch/>
        </p:blipFill>
        <p:spPr>
          <a:xfrm>
            <a:off x="1960888" y="10704330"/>
            <a:ext cx="5300011" cy="8004735"/>
          </a:xfrm>
          <a:prstGeom prst="rect">
            <a:avLst/>
          </a:prstGeom>
          <a:noFill/>
          <a:ln>
            <a:noFill/>
          </a:ln>
        </p:spPr>
      </p:pic>
      <p:pic>
        <p:nvPicPr>
          <p:cNvPr id="166" name="Google Shape;166;p23"/>
          <p:cNvPicPr preferRelativeResize="0"/>
          <p:nvPr/>
        </p:nvPicPr>
        <p:blipFill rotWithShape="1">
          <a:blip r:embed="rId8">
            <a:alphaModFix/>
          </a:blip>
          <a:srcRect b="0" l="0" r="0" t="0"/>
          <a:stretch/>
        </p:blipFill>
        <p:spPr>
          <a:xfrm>
            <a:off x="1268468" y="-583704"/>
            <a:ext cx="10049875" cy="6117861"/>
          </a:xfrm>
          <a:prstGeom prst="rect">
            <a:avLst/>
          </a:prstGeom>
          <a:noFill/>
          <a:ln>
            <a:noFill/>
          </a:ln>
        </p:spPr>
      </p:pic>
      <p:pic>
        <p:nvPicPr>
          <p:cNvPr id="167" name="Google Shape;167;p23"/>
          <p:cNvPicPr preferRelativeResize="0"/>
          <p:nvPr/>
        </p:nvPicPr>
        <p:blipFill rotWithShape="1">
          <a:blip r:embed="rId9">
            <a:alphaModFix/>
          </a:blip>
          <a:srcRect b="0" l="0" r="0" t="0"/>
          <a:stretch/>
        </p:blipFill>
        <p:spPr>
          <a:xfrm>
            <a:off x="-676059" y="5815443"/>
            <a:ext cx="12007101" cy="80047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4"/>
          <p:cNvSpPr/>
          <p:nvPr/>
        </p:nvSpPr>
        <p:spPr>
          <a:xfrm>
            <a:off x="409816" y="2184399"/>
            <a:ext cx="7442711" cy="1422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73" name="Google Shape;173;p24"/>
          <p:cNvSpPr/>
          <p:nvPr/>
        </p:nvSpPr>
        <p:spPr>
          <a:xfrm>
            <a:off x="2148085" y="3088828"/>
            <a:ext cx="1245693" cy="96144"/>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74" name="Google Shape;174;p24"/>
          <p:cNvSpPr/>
          <p:nvPr/>
        </p:nvSpPr>
        <p:spPr>
          <a:xfrm>
            <a:off x="1666440" y="2108199"/>
            <a:ext cx="3021783" cy="6858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The Team</a:t>
            </a:r>
            <a:endParaRPr/>
          </a:p>
        </p:txBody>
      </p:sp>
      <p:pic>
        <p:nvPicPr>
          <p:cNvPr id="175" name="Google Shape;175;p24"/>
          <p:cNvPicPr preferRelativeResize="0"/>
          <p:nvPr/>
        </p:nvPicPr>
        <p:blipFill rotWithShape="1">
          <a:blip r:embed="rId3">
            <a:alphaModFix/>
          </a:blip>
          <a:srcRect b="43261" l="23798" r="16950" t="17313"/>
          <a:stretch/>
        </p:blipFill>
        <p:spPr>
          <a:xfrm>
            <a:off x="2133452" y="4154239"/>
            <a:ext cx="5407718" cy="5407570"/>
          </a:xfrm>
          <a:custGeom>
            <a:rect b="b" l="l" r="r" t="t"/>
            <a:pathLst>
              <a:path extrusionOk="0" h="20595" w="19679">
                <a:moveTo>
                  <a:pt x="9840" y="0"/>
                </a:moveTo>
                <a:cubicBezTo>
                  <a:pt x="7322"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8" y="0"/>
                  <a:pt x="9840" y="0"/>
                </a:cubicBezTo>
                <a:close/>
              </a:path>
            </a:pathLst>
          </a:custGeom>
          <a:noFill/>
          <a:ln>
            <a:noFill/>
          </a:ln>
        </p:spPr>
      </p:pic>
      <p:pic>
        <p:nvPicPr>
          <p:cNvPr id="176" name="Google Shape;176;p24"/>
          <p:cNvPicPr preferRelativeResize="0"/>
          <p:nvPr/>
        </p:nvPicPr>
        <p:blipFill rotWithShape="1">
          <a:blip r:embed="rId4">
            <a:alphaModFix/>
          </a:blip>
          <a:srcRect b="59355" l="23846" r="17014" t="1219"/>
          <a:stretch/>
        </p:blipFill>
        <p:spPr>
          <a:xfrm>
            <a:off x="9232752" y="4154239"/>
            <a:ext cx="5407718" cy="5407570"/>
          </a:xfrm>
          <a:custGeom>
            <a:rect b="b" l="l" r="r" t="t"/>
            <a:pathLst>
              <a:path extrusionOk="0" h="20595" w="19679">
                <a:moveTo>
                  <a:pt x="9840" y="0"/>
                </a:moveTo>
                <a:cubicBezTo>
                  <a:pt x="7322"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8" y="0"/>
                  <a:pt x="9840" y="0"/>
                </a:cubicBezTo>
                <a:close/>
              </a:path>
            </a:pathLst>
          </a:custGeom>
          <a:noFill/>
          <a:ln>
            <a:noFill/>
          </a:ln>
        </p:spPr>
      </p:pic>
      <p:pic>
        <p:nvPicPr>
          <p:cNvPr id="177" name="Google Shape;177;p24"/>
          <p:cNvPicPr preferRelativeResize="0"/>
          <p:nvPr/>
        </p:nvPicPr>
        <p:blipFill rotWithShape="1">
          <a:blip r:embed="rId5">
            <a:alphaModFix/>
          </a:blip>
          <a:srcRect b="41598" l="31705" r="42093" t="37441"/>
          <a:stretch/>
        </p:blipFill>
        <p:spPr>
          <a:xfrm>
            <a:off x="16332052" y="4154239"/>
            <a:ext cx="5407718" cy="5407570"/>
          </a:xfrm>
          <a:custGeom>
            <a:rect b="b" l="l" r="r" t="t"/>
            <a:pathLst>
              <a:path extrusionOk="0" h="20595" w="19679">
                <a:moveTo>
                  <a:pt x="9840" y="0"/>
                </a:moveTo>
                <a:cubicBezTo>
                  <a:pt x="7322"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8" y="0"/>
                  <a:pt x="9840" y="0"/>
                </a:cubicBezTo>
                <a:close/>
              </a:path>
            </a:pathLst>
          </a:custGeom>
          <a:noFill/>
          <a:ln>
            <a:noFill/>
          </a:ln>
        </p:spPr>
      </p:pic>
      <p:sp>
        <p:nvSpPr>
          <p:cNvPr id="178" name="Google Shape;178;p24"/>
          <p:cNvSpPr/>
          <p:nvPr/>
        </p:nvSpPr>
        <p:spPr>
          <a:xfrm>
            <a:off x="2259310" y="11331128"/>
            <a:ext cx="19729451" cy="73820"/>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79" name="Google Shape;179;p24"/>
          <p:cNvSpPr/>
          <p:nvPr/>
        </p:nvSpPr>
        <p:spPr>
          <a:xfrm>
            <a:off x="3706426" y="10109247"/>
            <a:ext cx="2261769" cy="812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500"/>
              <a:buFont typeface="Helvetica Neue Light"/>
              <a:buNone/>
            </a:pPr>
            <a:r>
              <a:rPr b="0" i="0" lang="en-US" sz="2500" u="none" cap="none" strike="noStrike">
                <a:solidFill>
                  <a:srgbClr val="000000"/>
                </a:solidFill>
                <a:latin typeface="Helvetica Neue Light"/>
                <a:ea typeface="Helvetica Neue Light"/>
                <a:cs typeface="Helvetica Neue Light"/>
                <a:sym typeface="Helvetica Neue Light"/>
              </a:rPr>
              <a:t>Sylvia Canete</a:t>
            </a:r>
            <a:br>
              <a:rPr b="0" i="0" lang="en-US" sz="2500" u="none" cap="none" strike="noStrike">
                <a:solidFill>
                  <a:srgbClr val="000000"/>
                </a:solidFill>
                <a:latin typeface="Helvetica Neue Light"/>
                <a:ea typeface="Helvetica Neue Light"/>
                <a:cs typeface="Helvetica Neue Light"/>
                <a:sym typeface="Helvetica Neue Light"/>
              </a:rPr>
            </a:br>
            <a:r>
              <a:rPr b="0" i="0" lang="en-US" sz="2200" u="none" cap="none" strike="noStrike">
                <a:solidFill>
                  <a:srgbClr val="000000"/>
                </a:solidFill>
                <a:latin typeface="Helvetica Neue Light"/>
                <a:ea typeface="Helvetica Neue Light"/>
                <a:cs typeface="Helvetica Neue Light"/>
                <a:sym typeface="Helvetica Neue Light"/>
              </a:rPr>
              <a:t>Chairman &amp; CEO</a:t>
            </a:r>
            <a:endParaRPr/>
          </a:p>
        </p:txBody>
      </p:sp>
      <p:sp>
        <p:nvSpPr>
          <p:cNvPr id="180" name="Google Shape;180;p24"/>
          <p:cNvSpPr/>
          <p:nvPr/>
        </p:nvSpPr>
        <p:spPr>
          <a:xfrm>
            <a:off x="10617637" y="10109247"/>
            <a:ext cx="3012797" cy="812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500"/>
              <a:buFont typeface="Helvetica Neue Light"/>
              <a:buNone/>
            </a:pPr>
            <a:r>
              <a:rPr b="0" i="0" lang="en-US" sz="2500" u="none" cap="none" strike="noStrike">
                <a:solidFill>
                  <a:srgbClr val="000000"/>
                </a:solidFill>
                <a:latin typeface="Helvetica Neue Light"/>
                <a:ea typeface="Helvetica Neue Light"/>
                <a:cs typeface="Helvetica Neue Light"/>
                <a:sym typeface="Helvetica Neue Light"/>
              </a:rPr>
              <a:t>Coltrane Holt</a:t>
            </a:r>
            <a:endParaRPr/>
          </a:p>
          <a:p>
            <a:pPr indent="0" lvl="0" marL="0" marR="0" rtl="0" algn="ctr">
              <a:lnSpc>
                <a:spcPct val="100000"/>
              </a:lnSpc>
              <a:spcBef>
                <a:spcPts val="0"/>
              </a:spcBef>
              <a:spcAft>
                <a:spcPts val="0"/>
              </a:spcAft>
              <a:buClr>
                <a:srgbClr val="000000"/>
              </a:buClr>
              <a:buSzPts val="2200"/>
              <a:buFont typeface="Helvetica Neue Light"/>
              <a:buNone/>
            </a:pPr>
            <a:r>
              <a:rPr b="0" i="0" lang="en-US" sz="2200" u="none" cap="none" strike="noStrike">
                <a:solidFill>
                  <a:srgbClr val="000000"/>
                </a:solidFill>
                <a:latin typeface="Helvetica Neue Light"/>
                <a:ea typeface="Helvetica Neue Light"/>
                <a:cs typeface="Helvetica Neue Light"/>
                <a:sym typeface="Helvetica Neue Light"/>
              </a:rPr>
              <a:t>Chief Operating Officer</a:t>
            </a:r>
            <a:endParaRPr/>
          </a:p>
        </p:txBody>
      </p:sp>
      <p:sp>
        <p:nvSpPr>
          <p:cNvPr id="181" name="Google Shape;181;p24"/>
          <p:cNvSpPr/>
          <p:nvPr/>
        </p:nvSpPr>
        <p:spPr>
          <a:xfrm>
            <a:off x="17395120" y="10109247"/>
            <a:ext cx="3281579" cy="812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500"/>
              <a:buFont typeface="Helvetica Neue Light"/>
              <a:buNone/>
            </a:pPr>
            <a:r>
              <a:rPr b="0" i="0" lang="en-US" sz="2500" u="none" cap="none" strike="noStrike">
                <a:solidFill>
                  <a:srgbClr val="000000"/>
                </a:solidFill>
                <a:latin typeface="Helvetica Neue Light"/>
                <a:ea typeface="Helvetica Neue Light"/>
                <a:cs typeface="Helvetica Neue Light"/>
                <a:sym typeface="Helvetica Neue Light"/>
              </a:rPr>
              <a:t>Cherry Blue</a:t>
            </a:r>
            <a:br>
              <a:rPr b="0" i="0" lang="en-US" sz="2500" u="none" cap="none" strike="noStrike">
                <a:solidFill>
                  <a:srgbClr val="000000"/>
                </a:solidFill>
                <a:latin typeface="Helvetica Neue Light"/>
                <a:ea typeface="Helvetica Neue Light"/>
                <a:cs typeface="Helvetica Neue Light"/>
                <a:sym typeface="Helvetica Neue Light"/>
              </a:rPr>
            </a:br>
            <a:r>
              <a:rPr b="0" i="0" lang="en-US" sz="2200" u="none" cap="none" strike="noStrike">
                <a:solidFill>
                  <a:srgbClr val="000000"/>
                </a:solidFill>
                <a:latin typeface="Helvetica Neue Light"/>
                <a:ea typeface="Helvetica Neue Light"/>
                <a:cs typeface="Helvetica Neue Light"/>
                <a:sym typeface="Helvetica Neue Light"/>
              </a:rPr>
              <a:t>Chief Marketing Manager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pic>
        <p:nvPicPr>
          <p:cNvPr id="186" name="Google Shape;186;p25"/>
          <p:cNvPicPr preferRelativeResize="0"/>
          <p:nvPr/>
        </p:nvPicPr>
        <p:blipFill rotWithShape="1">
          <a:blip r:embed="rId3">
            <a:alphaModFix/>
          </a:blip>
          <a:srcRect b="0" l="0" r="0" t="0"/>
          <a:stretch/>
        </p:blipFill>
        <p:spPr>
          <a:xfrm>
            <a:off x="-968151" y="11467887"/>
            <a:ext cx="32333382" cy="20208368"/>
          </a:xfrm>
          <a:prstGeom prst="rect">
            <a:avLst/>
          </a:prstGeom>
          <a:noFill/>
          <a:ln>
            <a:noFill/>
          </a:ln>
        </p:spPr>
      </p:pic>
      <p:sp>
        <p:nvSpPr>
          <p:cNvPr id="187" name="Google Shape;187;p25"/>
          <p:cNvSpPr/>
          <p:nvPr/>
        </p:nvSpPr>
        <p:spPr>
          <a:xfrm>
            <a:off x="665823" y="609997"/>
            <a:ext cx="23014584" cy="12588578"/>
          </a:xfrm>
          <a:prstGeom prst="rect">
            <a:avLst/>
          </a:prstGeom>
          <a:noFill/>
          <a:ln cap="flat" cmpd="sng" w="63500">
            <a:solidFill>
              <a:srgbClr val="000000"/>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88" name="Google Shape;188;p25"/>
          <p:cNvSpPr/>
          <p:nvPr/>
        </p:nvSpPr>
        <p:spPr>
          <a:xfrm>
            <a:off x="8155992" y="4279899"/>
            <a:ext cx="8072016" cy="685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BLCK CHERRY MARKETING</a:t>
            </a:r>
            <a:endParaRPr/>
          </a:p>
        </p:txBody>
      </p:sp>
      <p:sp>
        <p:nvSpPr>
          <p:cNvPr id="189" name="Google Shape;189;p25"/>
          <p:cNvSpPr/>
          <p:nvPr/>
        </p:nvSpPr>
        <p:spPr>
          <a:xfrm>
            <a:off x="6038978" y="5367585"/>
            <a:ext cx="12268275" cy="17526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0800"/>
              <a:buFont typeface="Helvetica Neue"/>
              <a:buNone/>
            </a:pPr>
            <a:r>
              <a:rPr i="0" lang="en-US" sz="10800" u="none" cap="none" strike="noStrike">
                <a:solidFill>
                  <a:srgbClr val="000000"/>
                </a:solidFill>
                <a:latin typeface="Helvetica Neue"/>
                <a:ea typeface="Helvetica Neue"/>
                <a:cs typeface="Helvetica Neue"/>
                <a:sym typeface="Helvetica Neue"/>
              </a:rPr>
              <a:t>THANK YOU!</a:t>
            </a:r>
            <a:endParaRPr/>
          </a:p>
        </p:txBody>
      </p:sp>
      <p:sp>
        <p:nvSpPr>
          <p:cNvPr id="190" name="Google Shape;190;p25"/>
          <p:cNvSpPr/>
          <p:nvPr/>
        </p:nvSpPr>
        <p:spPr>
          <a:xfrm>
            <a:off x="8137107" y="9410931"/>
            <a:ext cx="8072017" cy="1379836"/>
          </a:xfrm>
          <a:prstGeom prst="rect">
            <a:avLst/>
          </a:prstGeom>
          <a:noFill/>
          <a:ln>
            <a:noFill/>
          </a:ln>
        </p:spPr>
        <p:txBody>
          <a:bodyPr anchorCtr="0" anchor="b"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132"/>
              <a:buFont typeface="Helvetica Neue Light"/>
              <a:buNone/>
            </a:pPr>
            <a:r>
              <a:rPr b="0" i="0" lang="en-US" sz="2132" u="none" cap="none" strike="noStrike">
                <a:solidFill>
                  <a:srgbClr val="000000"/>
                </a:solidFill>
                <a:latin typeface="Helvetica Neue Light"/>
                <a:ea typeface="Helvetica Neue Light"/>
                <a:cs typeface="Helvetica Neue Light"/>
                <a:sym typeface="Helvetica Neue Light"/>
              </a:rPr>
              <a:t>+7729 98723</a:t>
            </a:r>
            <a:endParaRPr/>
          </a:p>
          <a:p>
            <a:pPr indent="0" lvl="0" marL="0" marR="0" rtl="0" algn="ctr">
              <a:lnSpc>
                <a:spcPct val="100000"/>
              </a:lnSpc>
              <a:spcBef>
                <a:spcPts val="0"/>
              </a:spcBef>
              <a:spcAft>
                <a:spcPts val="0"/>
              </a:spcAft>
              <a:buClr>
                <a:srgbClr val="000000"/>
              </a:buClr>
              <a:buSzPts val="2132"/>
              <a:buFont typeface="Helvetica Neue Light"/>
              <a:buNone/>
            </a:pPr>
            <a:r>
              <a:rPr b="0" i="0" lang="en-US" sz="2132" u="none" cap="none" strike="noStrike">
                <a:solidFill>
                  <a:srgbClr val="000000"/>
                </a:solidFill>
                <a:latin typeface="Helvetica Neue Light"/>
                <a:ea typeface="Helvetica Neue Light"/>
                <a:cs typeface="Helvetica Neue Light"/>
                <a:sym typeface="Helvetica Neue Light"/>
              </a:rPr>
              <a:t>www.blckcherrymarketing.com</a:t>
            </a:r>
            <a:endParaRPr/>
          </a:p>
          <a:p>
            <a:pPr indent="0" lvl="0" marL="0" marR="0" rtl="0" algn="ctr">
              <a:lnSpc>
                <a:spcPct val="100000"/>
              </a:lnSpc>
              <a:spcBef>
                <a:spcPts val="0"/>
              </a:spcBef>
              <a:spcAft>
                <a:spcPts val="0"/>
              </a:spcAft>
              <a:buClr>
                <a:srgbClr val="000000"/>
              </a:buClr>
              <a:buSzPts val="2132"/>
              <a:buFont typeface="Helvetica Neue Light"/>
              <a:buNone/>
            </a:pPr>
            <a:r>
              <a:rPr b="0" i="0" lang="en-US" sz="2132" u="none" cap="none" strike="noStrike">
                <a:solidFill>
                  <a:srgbClr val="000000"/>
                </a:solidFill>
                <a:latin typeface="Helvetica Neue Light"/>
                <a:ea typeface="Helvetica Neue Light"/>
                <a:cs typeface="Helvetica Neue Light"/>
                <a:sym typeface="Helvetica Neue Light"/>
              </a:rPr>
              <a:t>blckcherrymarketing@info.com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p:nvPr/>
        </p:nvSpPr>
        <p:spPr>
          <a:xfrm>
            <a:off x="692150" y="609997"/>
            <a:ext cx="14183619" cy="12496007"/>
          </a:xfrm>
          <a:prstGeom prst="rect">
            <a:avLst/>
          </a:prstGeom>
          <a:noFill/>
          <a:ln cap="flat" cmpd="sng" w="63500">
            <a:solidFill>
              <a:srgbClr val="000000"/>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69" name="Google Shape;69;p15"/>
          <p:cNvPicPr preferRelativeResize="0"/>
          <p:nvPr/>
        </p:nvPicPr>
        <p:blipFill rotWithShape="1">
          <a:blip r:embed="rId3">
            <a:alphaModFix/>
          </a:blip>
          <a:srcRect b="0" l="0" r="0" t="0"/>
          <a:stretch/>
        </p:blipFill>
        <p:spPr>
          <a:xfrm>
            <a:off x="14528580" y="-80548"/>
            <a:ext cx="9843133" cy="14761748"/>
          </a:xfrm>
          <a:prstGeom prst="rect">
            <a:avLst/>
          </a:prstGeom>
          <a:noFill/>
          <a:ln>
            <a:noFill/>
          </a:ln>
        </p:spPr>
      </p:pic>
      <p:sp>
        <p:nvSpPr>
          <p:cNvPr id="70" name="Google Shape;70;p15"/>
          <p:cNvSpPr/>
          <p:nvPr/>
        </p:nvSpPr>
        <p:spPr>
          <a:xfrm>
            <a:off x="1323540" y="2209799"/>
            <a:ext cx="3021783" cy="685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About</a:t>
            </a:r>
            <a:endParaRPr/>
          </a:p>
        </p:txBody>
      </p:sp>
      <p:sp>
        <p:nvSpPr>
          <p:cNvPr id="71" name="Google Shape;71;p15"/>
          <p:cNvSpPr/>
          <p:nvPr/>
        </p:nvSpPr>
        <p:spPr>
          <a:xfrm>
            <a:off x="2141202" y="8521699"/>
            <a:ext cx="11285514" cy="24130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200"/>
              <a:buFont typeface="Helvetica Neue Light"/>
              <a:buNone/>
            </a:pPr>
            <a:r>
              <a:rPr b="0" i="0" lang="en-US" sz="2200" u="none" cap="none" strike="noStrike">
                <a:solidFill>
                  <a:srgbClr val="000000"/>
                </a:solidFill>
                <a:latin typeface="Helvetica Neue Light"/>
                <a:ea typeface="Helvetica Neue Light"/>
                <a:cs typeface="Helvetica Neue Light"/>
                <a:sym typeface="Helvetica Neue Light"/>
              </a:rPr>
              <a:t>Blck Cherry Marketing started its operation in the social media industry in 2000. Initially, the first few years of the company was a success yet had many trials &amp; challenges due to the drastic &amp; extreme competition in the industry. In the year 2009, Blck Cherry Marketing  achieved its first mainstream success due to its connections &amp; excellent service with its customers. Ultimately, the company was duly recognized by many firms.</a:t>
            </a:r>
            <a:endParaRPr/>
          </a:p>
        </p:txBody>
      </p:sp>
      <p:pic>
        <p:nvPicPr>
          <p:cNvPr id="72" name="Google Shape;72;p15"/>
          <p:cNvPicPr preferRelativeResize="0"/>
          <p:nvPr/>
        </p:nvPicPr>
        <p:blipFill rotWithShape="1">
          <a:blip r:embed="rId4">
            <a:alphaModFix/>
          </a:blip>
          <a:srcRect b="42585" l="24800" r="19788" t="20543"/>
          <a:stretch/>
        </p:blipFill>
        <p:spPr>
          <a:xfrm>
            <a:off x="11988800" y="1840905"/>
            <a:ext cx="5563790" cy="5563790"/>
          </a:xfrm>
          <a:custGeom>
            <a:rect b="b" l="l" r="r" t="t"/>
            <a:pathLst>
              <a:path extrusionOk="0" h="20595" w="19679">
                <a:moveTo>
                  <a:pt x="9838" y="0"/>
                </a:moveTo>
                <a:cubicBezTo>
                  <a:pt x="7320"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6" y="0"/>
                  <a:pt x="9838" y="0"/>
                </a:cubicBezTo>
                <a:close/>
              </a:path>
            </a:pathLst>
          </a:custGeom>
          <a:noFill/>
          <a:ln>
            <a:noFill/>
          </a:ln>
        </p:spPr>
      </p:pic>
      <p:sp>
        <p:nvSpPr>
          <p:cNvPr id="73" name="Google Shape;73;p15"/>
          <p:cNvSpPr/>
          <p:nvPr/>
        </p:nvSpPr>
        <p:spPr>
          <a:xfrm>
            <a:off x="14985663" y="7594600"/>
            <a:ext cx="5510193" cy="1066801"/>
          </a:xfrm>
          <a:prstGeom prst="rect">
            <a:avLst/>
          </a:prstGeom>
          <a:noFill/>
          <a:ln>
            <a:noFill/>
          </a:ln>
        </p:spPr>
        <p:txBody>
          <a:bodyPr anchorCtr="0" anchor="t" bIns="76200" lIns="76200" spcFirstLastPara="1" rIns="76200" wrap="square" tIns="76200">
            <a:noAutofit/>
          </a:bodyPr>
          <a:lstStyle/>
          <a:p>
            <a:pPr indent="0" lvl="0" marL="0" marR="0" rtl="0" algn="l">
              <a:lnSpc>
                <a:spcPct val="100000"/>
              </a:lnSpc>
              <a:spcBef>
                <a:spcPts val="0"/>
              </a:spcBef>
              <a:spcAft>
                <a:spcPts val="0"/>
              </a:spcAft>
              <a:buClr>
                <a:srgbClr val="000000"/>
              </a:buClr>
              <a:buSzPts val="2000"/>
              <a:buFont typeface="Helvetica Neue Light"/>
              <a:buNone/>
            </a:pPr>
            <a:r>
              <a:rPr b="0" i="1" lang="en-US" sz="2000" u="none" cap="none" strike="noStrike">
                <a:solidFill>
                  <a:srgbClr val="000000"/>
                </a:solidFill>
                <a:latin typeface="Helvetica Neue Light"/>
                <a:ea typeface="Helvetica Neue Light"/>
                <a:cs typeface="Helvetica Neue Light"/>
                <a:sym typeface="Helvetica Neue Light"/>
              </a:rPr>
              <a:t>Sylvia Canete</a:t>
            </a:r>
            <a:endParaRPr/>
          </a:p>
          <a:p>
            <a:pPr indent="0" lvl="0" marL="0" marR="0" rtl="0" algn="l">
              <a:lnSpc>
                <a:spcPct val="100000"/>
              </a:lnSpc>
              <a:spcBef>
                <a:spcPts val="0"/>
              </a:spcBef>
              <a:spcAft>
                <a:spcPts val="0"/>
              </a:spcAft>
              <a:buClr>
                <a:srgbClr val="000000"/>
              </a:buClr>
              <a:buSzPts val="2000"/>
              <a:buFont typeface="Helvetica Neue Light"/>
              <a:buNone/>
            </a:pPr>
            <a:r>
              <a:rPr b="0" i="1" lang="en-US" sz="2000" u="none" cap="none" strike="noStrike">
                <a:solidFill>
                  <a:srgbClr val="000000"/>
                </a:solidFill>
                <a:latin typeface="Helvetica Neue Light"/>
                <a:ea typeface="Helvetica Neue Light"/>
                <a:cs typeface="Helvetica Neue Light"/>
                <a:sym typeface="Helvetica Neue Light"/>
              </a:rPr>
              <a:t>Founder &amp; Chairman</a:t>
            </a:r>
            <a:endParaRPr/>
          </a:p>
        </p:txBody>
      </p:sp>
      <p:sp>
        <p:nvSpPr>
          <p:cNvPr id="74" name="Google Shape;74;p15"/>
          <p:cNvSpPr/>
          <p:nvPr/>
        </p:nvSpPr>
        <p:spPr>
          <a:xfrm>
            <a:off x="2211585" y="7965628"/>
            <a:ext cx="1245693" cy="96144"/>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75" name="Google Shape;75;p15"/>
          <p:cNvSpPr/>
          <p:nvPr/>
        </p:nvSpPr>
        <p:spPr>
          <a:xfrm rot="-5400000">
            <a:off x="14601903" y="7992632"/>
            <a:ext cx="587773" cy="42136"/>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6"/>
          <p:cNvSpPr/>
          <p:nvPr/>
        </p:nvSpPr>
        <p:spPr>
          <a:xfrm>
            <a:off x="2070100" y="8447123"/>
            <a:ext cx="4211241" cy="3731480"/>
          </a:xfrm>
          <a:prstGeom prst="rect">
            <a:avLst/>
          </a:prstGeom>
          <a:noFill/>
          <a:ln cap="flat" cmpd="sng" w="25400">
            <a:solidFill>
              <a:srgbClr val="000000"/>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81" name="Google Shape;81;p16"/>
          <p:cNvPicPr preferRelativeResize="0"/>
          <p:nvPr/>
        </p:nvPicPr>
        <p:blipFill rotWithShape="1">
          <a:blip r:embed="rId3">
            <a:alphaModFix/>
          </a:blip>
          <a:srcRect b="0" l="0" r="0" t="0"/>
          <a:stretch/>
        </p:blipFill>
        <p:spPr>
          <a:xfrm>
            <a:off x="14209414" y="0"/>
            <a:ext cx="21945600" cy="13716000"/>
          </a:xfrm>
          <a:prstGeom prst="rect">
            <a:avLst/>
          </a:prstGeom>
          <a:noFill/>
          <a:ln>
            <a:noFill/>
          </a:ln>
        </p:spPr>
      </p:pic>
      <p:sp>
        <p:nvSpPr>
          <p:cNvPr id="82" name="Google Shape;82;p16"/>
          <p:cNvSpPr/>
          <p:nvPr/>
        </p:nvSpPr>
        <p:spPr>
          <a:xfrm>
            <a:off x="1272740" y="2209799"/>
            <a:ext cx="3021783" cy="685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More</a:t>
            </a:r>
            <a:endParaRPr/>
          </a:p>
        </p:txBody>
      </p:sp>
      <p:sp>
        <p:nvSpPr>
          <p:cNvPr id="83" name="Google Shape;83;p16"/>
          <p:cNvSpPr/>
          <p:nvPr/>
        </p:nvSpPr>
        <p:spPr>
          <a:xfrm>
            <a:off x="2060190" y="5041899"/>
            <a:ext cx="11099876" cy="24130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200"/>
              <a:buFont typeface="Helvetica Neue Light"/>
              <a:buNone/>
            </a:pPr>
            <a:r>
              <a:rPr b="0" i="0" lang="en-US" sz="2200" u="none" cap="none" strike="noStrike">
                <a:solidFill>
                  <a:srgbClr val="000000"/>
                </a:solidFill>
                <a:latin typeface="Helvetica Neue Light"/>
                <a:ea typeface="Helvetica Neue Light"/>
                <a:cs typeface="Helvetica Neue Light"/>
                <a:sym typeface="Helvetica Neue Light"/>
              </a:rPr>
              <a:t>This newly developed project called “DEFINITIVE” is aimed to provide all marketing enthusiasts with a new line of products that are centered on college graduates and college students from the different universities across the country. Tentatively, each product can be sold for up to $20 and each sale package can be sold for up to $15. Profits generated from this project can be used for the office renovation and system upgrade of Blck Cherry Marketing.</a:t>
            </a:r>
            <a:endParaRPr/>
          </a:p>
        </p:txBody>
      </p:sp>
      <p:sp>
        <p:nvSpPr>
          <p:cNvPr id="84" name="Google Shape;84;p16"/>
          <p:cNvSpPr/>
          <p:nvPr/>
        </p:nvSpPr>
        <p:spPr>
          <a:xfrm>
            <a:off x="2198885" y="2961828"/>
            <a:ext cx="1245693" cy="96144"/>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85" name="Google Shape;85;p16"/>
          <p:cNvPicPr preferRelativeResize="0"/>
          <p:nvPr/>
        </p:nvPicPr>
        <p:blipFill rotWithShape="1">
          <a:blip r:embed="rId4">
            <a:alphaModFix/>
          </a:blip>
          <a:srcRect b="0" l="0" r="0" t="0"/>
          <a:stretch/>
        </p:blipFill>
        <p:spPr>
          <a:xfrm>
            <a:off x="8461161" y="8006490"/>
            <a:ext cx="2751426" cy="4155546"/>
          </a:xfrm>
          <a:prstGeom prst="rect">
            <a:avLst/>
          </a:prstGeom>
          <a:noFill/>
          <a:ln>
            <a:noFill/>
          </a:ln>
        </p:spPr>
      </p:pic>
      <p:pic>
        <p:nvPicPr>
          <p:cNvPr id="86" name="Google Shape;86;p16"/>
          <p:cNvPicPr preferRelativeResize="0"/>
          <p:nvPr/>
        </p:nvPicPr>
        <p:blipFill rotWithShape="1">
          <a:blip r:embed="rId5">
            <a:alphaModFix/>
          </a:blip>
          <a:srcRect b="0" l="0" r="0" t="0"/>
          <a:stretch/>
        </p:blipFill>
        <p:spPr>
          <a:xfrm>
            <a:off x="2234133" y="8529446"/>
            <a:ext cx="4811540" cy="35160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7"/>
          <p:cNvSpPr/>
          <p:nvPr/>
        </p:nvSpPr>
        <p:spPr>
          <a:xfrm>
            <a:off x="2044700" y="7359775"/>
            <a:ext cx="4211241" cy="3731481"/>
          </a:xfrm>
          <a:prstGeom prst="rect">
            <a:avLst/>
          </a:prstGeom>
          <a:noFill/>
          <a:ln cap="flat" cmpd="sng" w="25400">
            <a:solidFill>
              <a:srgbClr val="000000"/>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92" name="Google Shape;92;p17"/>
          <p:cNvPicPr preferRelativeResize="0"/>
          <p:nvPr/>
        </p:nvPicPr>
        <p:blipFill rotWithShape="1">
          <a:blip r:embed="rId3">
            <a:alphaModFix/>
          </a:blip>
          <a:srcRect b="0" l="0" r="0" t="0"/>
          <a:stretch/>
        </p:blipFill>
        <p:spPr>
          <a:xfrm>
            <a:off x="16664284" y="-1620743"/>
            <a:ext cx="23305428" cy="15601656"/>
          </a:xfrm>
          <a:prstGeom prst="rect">
            <a:avLst/>
          </a:prstGeom>
          <a:noFill/>
          <a:ln>
            <a:noFill/>
          </a:ln>
        </p:spPr>
      </p:pic>
      <p:sp>
        <p:nvSpPr>
          <p:cNvPr id="93" name="Google Shape;93;p17"/>
          <p:cNvSpPr/>
          <p:nvPr/>
        </p:nvSpPr>
        <p:spPr>
          <a:xfrm>
            <a:off x="2081113" y="3060700"/>
            <a:ext cx="13210184" cy="2413001"/>
          </a:xfrm>
          <a:prstGeom prst="rect">
            <a:avLst/>
          </a:prstGeom>
          <a:noFill/>
          <a:ln>
            <a:noFill/>
          </a:ln>
        </p:spPr>
        <p:txBody>
          <a:bodyPr anchorCtr="0" anchor="b" bIns="50800" lIns="50800" spcFirstLastPara="1" rIns="50800" wrap="square" tIns="50800">
            <a:noAutofit/>
          </a:bodyPr>
          <a:lstStyle/>
          <a:p>
            <a:pPr indent="0" lvl="0" marL="0" marR="0" rtl="0" algn="just">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000000"/>
              </a:buClr>
              <a:buSzPts val="2200"/>
              <a:buFont typeface="Helvetica Neue Light"/>
              <a:buNone/>
            </a:pPr>
            <a:r>
              <a:rPr b="0" i="0" lang="en-US" sz="2200" u="none" cap="none" strike="noStrike">
                <a:solidFill>
                  <a:srgbClr val="000000"/>
                </a:solidFill>
                <a:latin typeface="Helvetica Neue Light"/>
                <a:ea typeface="Helvetica Neue Light"/>
                <a:cs typeface="Helvetica Neue Light"/>
                <a:sym typeface="Helvetica Neue Light"/>
              </a:rPr>
              <a:t>First established in 2005 by Sylvia Canete, Blck Cherry  Marketing  is a proud provider of superior marketing guidelines and plans. With nearly 13 years of experience, Blck Cherry  Marketing has been providing the best and excellent products for all marketing companies. Today, Bright Marketing Agency has 5 fully operating branches across the country.</a:t>
            </a:r>
            <a:endParaRPr/>
          </a:p>
        </p:txBody>
      </p:sp>
      <p:sp>
        <p:nvSpPr>
          <p:cNvPr id="94" name="Google Shape;94;p17"/>
          <p:cNvSpPr/>
          <p:nvPr/>
        </p:nvSpPr>
        <p:spPr>
          <a:xfrm>
            <a:off x="1348940" y="2158999"/>
            <a:ext cx="3021783" cy="685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History</a:t>
            </a:r>
            <a:endParaRPr/>
          </a:p>
        </p:txBody>
      </p:sp>
      <p:sp>
        <p:nvSpPr>
          <p:cNvPr id="95" name="Google Shape;95;p17"/>
          <p:cNvSpPr/>
          <p:nvPr/>
        </p:nvSpPr>
        <p:spPr>
          <a:xfrm>
            <a:off x="2148085" y="3063428"/>
            <a:ext cx="1245693" cy="96144"/>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96" name="Google Shape;96;p17"/>
          <p:cNvPicPr preferRelativeResize="0"/>
          <p:nvPr/>
        </p:nvPicPr>
        <p:blipFill rotWithShape="1">
          <a:blip r:embed="rId4">
            <a:alphaModFix/>
          </a:blip>
          <a:srcRect b="0" l="0" r="0" t="0"/>
          <a:stretch/>
        </p:blipFill>
        <p:spPr>
          <a:xfrm>
            <a:off x="2276276" y="6874816"/>
            <a:ext cx="6012055" cy="4008036"/>
          </a:xfrm>
          <a:prstGeom prst="rect">
            <a:avLst/>
          </a:prstGeom>
          <a:noFill/>
          <a:ln>
            <a:noFill/>
          </a:ln>
        </p:spPr>
      </p:pic>
      <p:pic>
        <p:nvPicPr>
          <p:cNvPr id="97" name="Google Shape;97;p17"/>
          <p:cNvPicPr preferRelativeResize="0"/>
          <p:nvPr/>
        </p:nvPicPr>
        <p:blipFill rotWithShape="1">
          <a:blip r:embed="rId5">
            <a:alphaModFix/>
          </a:blip>
          <a:srcRect b="0" l="0" r="0" t="0"/>
          <a:stretch/>
        </p:blipFill>
        <p:spPr>
          <a:xfrm>
            <a:off x="9086254" y="5760388"/>
            <a:ext cx="6211491" cy="62114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8"/>
          <p:cNvSpPr/>
          <p:nvPr/>
        </p:nvSpPr>
        <p:spPr>
          <a:xfrm>
            <a:off x="409816" y="2184399"/>
            <a:ext cx="7442711" cy="1422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03" name="Google Shape;103;p18"/>
          <p:cNvSpPr/>
          <p:nvPr/>
        </p:nvSpPr>
        <p:spPr>
          <a:xfrm>
            <a:off x="2148085" y="3088828"/>
            <a:ext cx="1245693" cy="96144"/>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04" name="Google Shape;104;p18"/>
          <p:cNvSpPr/>
          <p:nvPr/>
        </p:nvSpPr>
        <p:spPr>
          <a:xfrm>
            <a:off x="1768040" y="2108199"/>
            <a:ext cx="3021783" cy="6858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Objectives</a:t>
            </a:r>
            <a:endParaRPr/>
          </a:p>
        </p:txBody>
      </p:sp>
      <p:sp>
        <p:nvSpPr>
          <p:cNvPr id="105" name="Google Shape;105;p18"/>
          <p:cNvSpPr/>
          <p:nvPr/>
        </p:nvSpPr>
        <p:spPr>
          <a:xfrm>
            <a:off x="2180564" y="3251199"/>
            <a:ext cx="20022872" cy="2082801"/>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000000"/>
              </a:buClr>
              <a:buSzPts val="2200"/>
              <a:buFont typeface="Helvetica Neue Light"/>
              <a:buNone/>
            </a:pPr>
            <a:r>
              <a:rPr b="0" i="0" lang="en-US" sz="2200" u="none" cap="none" strike="noStrike">
                <a:solidFill>
                  <a:srgbClr val="000000"/>
                </a:solidFill>
                <a:latin typeface="Helvetica Neue Light"/>
                <a:ea typeface="Helvetica Neue Light"/>
                <a:cs typeface="Helvetica Neue Light"/>
                <a:sym typeface="Helvetica Neue Light"/>
              </a:rPr>
              <a:t>The main goal of Bright Marketing Agency is to become a leading marketing agency across the country by offering and producing the best marketing guidelines and plans for all marketing based companies.</a:t>
            </a:r>
            <a:endParaRPr/>
          </a:p>
          <a:p>
            <a:pPr indent="0" lvl="0" marL="0" marR="0" rtl="0" algn="just">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106" name="Google Shape;106;p18"/>
          <p:cNvPicPr preferRelativeResize="0"/>
          <p:nvPr/>
        </p:nvPicPr>
        <p:blipFill rotWithShape="1">
          <a:blip r:embed="rId3">
            <a:alphaModFix/>
          </a:blip>
          <a:srcRect b="24585" l="0" r="0" t="28446"/>
          <a:stretch/>
        </p:blipFill>
        <p:spPr>
          <a:xfrm>
            <a:off x="6174363" y="5308600"/>
            <a:ext cx="12035453" cy="8479235"/>
          </a:xfrm>
          <a:custGeom>
            <a:rect b="b" l="l" r="r" t="t"/>
            <a:pathLst>
              <a:path extrusionOk="0" h="21600" w="21600">
                <a:moveTo>
                  <a:pt x="10800" y="0"/>
                </a:moveTo>
                <a:lnTo>
                  <a:pt x="0" y="21262"/>
                </a:lnTo>
                <a:lnTo>
                  <a:pt x="0" y="21600"/>
                </a:lnTo>
                <a:lnTo>
                  <a:pt x="21600" y="21600"/>
                </a:lnTo>
                <a:lnTo>
                  <a:pt x="21600" y="21260"/>
                </a:lnTo>
                <a:lnTo>
                  <a:pt x="10800" y="0"/>
                </a:lnTo>
                <a:close/>
              </a:path>
            </a:pathLst>
          </a:custGeom>
          <a:noFill/>
          <a:ln>
            <a:noFill/>
          </a:ln>
          <a:effectLst>
            <a:outerShdw blurRad="38100" rotWithShape="0" dir="5400000" dist="25400">
              <a:srgbClr val="000000">
                <a:alpha val="49803"/>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9"/>
          <p:cNvSpPr/>
          <p:nvPr/>
        </p:nvSpPr>
        <p:spPr>
          <a:xfrm>
            <a:off x="12800733" y="4500761"/>
            <a:ext cx="3576883" cy="1645444"/>
          </a:xfrm>
          <a:prstGeom prst="rect">
            <a:avLst/>
          </a:prstGeom>
          <a:noFill/>
          <a:ln cap="flat" cmpd="sng" w="25400">
            <a:solidFill>
              <a:srgbClr val="000000"/>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12" name="Google Shape;112;p19"/>
          <p:cNvSpPr/>
          <p:nvPr/>
        </p:nvSpPr>
        <p:spPr>
          <a:xfrm>
            <a:off x="9489635" y="4474964"/>
            <a:ext cx="2407193" cy="6086872"/>
          </a:xfrm>
          <a:prstGeom prst="rect">
            <a:avLst/>
          </a:prstGeom>
          <a:noFill/>
          <a:ln cap="flat" cmpd="sng" w="25400">
            <a:solidFill>
              <a:srgbClr val="000000"/>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13" name="Google Shape;113;p19"/>
          <p:cNvSpPr/>
          <p:nvPr/>
        </p:nvSpPr>
        <p:spPr>
          <a:xfrm>
            <a:off x="14358689" y="6483846"/>
            <a:ext cx="7691339" cy="2899966"/>
          </a:xfrm>
          <a:prstGeom prst="rect">
            <a:avLst/>
          </a:prstGeom>
          <a:solidFill>
            <a:srgbClr val="DCDEE0">
              <a:alpha val="4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14" name="Google Shape;114;p19"/>
          <p:cNvSpPr/>
          <p:nvPr/>
        </p:nvSpPr>
        <p:spPr>
          <a:xfrm>
            <a:off x="2116980" y="6740921"/>
            <a:ext cx="5389762" cy="2385815"/>
          </a:xfrm>
          <a:prstGeom prst="rect">
            <a:avLst/>
          </a:prstGeom>
          <a:solidFill>
            <a:srgbClr val="DCDEE0">
              <a:alpha val="44705"/>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15" name="Google Shape;115;p19"/>
          <p:cNvSpPr/>
          <p:nvPr/>
        </p:nvSpPr>
        <p:spPr>
          <a:xfrm>
            <a:off x="409816" y="2184400"/>
            <a:ext cx="7442711" cy="1422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116" name="Google Shape;116;p19"/>
          <p:cNvPicPr preferRelativeResize="0"/>
          <p:nvPr/>
        </p:nvPicPr>
        <p:blipFill rotWithShape="1">
          <a:blip r:embed="rId3">
            <a:alphaModFix/>
          </a:blip>
          <a:srcRect b="34159" l="18112" r="18111" t="12670"/>
          <a:stretch/>
        </p:blipFill>
        <p:spPr>
          <a:xfrm>
            <a:off x="7285437" y="4811514"/>
            <a:ext cx="4310780" cy="5388203"/>
          </a:xfrm>
          <a:prstGeom prst="rect">
            <a:avLst/>
          </a:prstGeom>
          <a:noFill/>
          <a:ln>
            <a:noFill/>
          </a:ln>
        </p:spPr>
      </p:pic>
      <p:pic>
        <p:nvPicPr>
          <p:cNvPr id="117" name="Google Shape;117;p19"/>
          <p:cNvPicPr preferRelativeResize="0"/>
          <p:nvPr/>
        </p:nvPicPr>
        <p:blipFill rotWithShape="1">
          <a:blip r:embed="rId4">
            <a:alphaModFix/>
          </a:blip>
          <a:srcRect b="36494" l="16131" r="22441" t="6742"/>
          <a:stretch/>
        </p:blipFill>
        <p:spPr>
          <a:xfrm>
            <a:off x="12184310" y="4779565"/>
            <a:ext cx="3953217" cy="5477627"/>
          </a:xfrm>
          <a:prstGeom prst="rect">
            <a:avLst/>
          </a:prstGeom>
          <a:noFill/>
          <a:ln>
            <a:noFill/>
          </a:ln>
        </p:spPr>
      </p:pic>
      <p:sp>
        <p:nvSpPr>
          <p:cNvPr id="118" name="Google Shape;118;p19"/>
          <p:cNvSpPr/>
          <p:nvPr/>
        </p:nvSpPr>
        <p:spPr>
          <a:xfrm>
            <a:off x="2145052" y="5785345"/>
            <a:ext cx="4927200" cy="2768700"/>
          </a:xfrm>
          <a:prstGeom prst="rect">
            <a:avLst/>
          </a:prstGeom>
          <a:noFill/>
          <a:ln>
            <a:noFill/>
          </a:ln>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1800"/>
              <a:buFont typeface="Helvetica Neue Light"/>
              <a:buNone/>
            </a:pPr>
            <a:r>
              <a:rPr b="0" i="0" lang="en-US" sz="1800" u="none" cap="none" strike="noStrike">
                <a:solidFill>
                  <a:srgbClr val="000000"/>
                </a:solidFill>
                <a:latin typeface="Helvetica Neue Light"/>
                <a:ea typeface="Helvetica Neue Light"/>
                <a:cs typeface="Helvetica Neue Light"/>
                <a:sym typeface="Helvetica Neue Light"/>
              </a:rPr>
              <a:t>“I am always happy and satisfied with my purchases at Blck Cherry  Marketing.</a:t>
            </a:r>
            <a:endParaRPr/>
          </a:p>
          <a:p>
            <a:pPr indent="0" lvl="0" marL="0" marR="0" rtl="0" algn="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1800"/>
              <a:buFont typeface="Helvetica Neue"/>
              <a:buNone/>
            </a:pPr>
            <a:r>
              <a:rPr b="0" i="1" lang="en-US" sz="1800" u="none" cap="none" strike="noStrike">
                <a:solidFill>
                  <a:srgbClr val="000000"/>
                </a:solidFill>
                <a:latin typeface="Helvetica Neue"/>
                <a:ea typeface="Helvetica Neue"/>
                <a:cs typeface="Helvetica Neue"/>
                <a:sym typeface="Helvetica Neue"/>
              </a:rPr>
              <a:t>-Carol Duncan, 38, Real Estate Broker</a:t>
            </a:r>
            <a:endParaRPr/>
          </a:p>
          <a:p>
            <a:pPr indent="0" lvl="0" marL="0" marR="0" rtl="0" algn="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19" name="Google Shape;119;p19"/>
          <p:cNvSpPr/>
          <p:nvPr/>
        </p:nvSpPr>
        <p:spPr>
          <a:xfrm>
            <a:off x="16564766" y="6648945"/>
            <a:ext cx="5144700" cy="3174900"/>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800"/>
              <a:buFont typeface="Helvetica Neue Light"/>
              <a:buNone/>
            </a:pPr>
            <a:r>
              <a:rPr b="0" i="0" lang="en-US" sz="1800" u="none" cap="none" strike="noStrike">
                <a:solidFill>
                  <a:srgbClr val="000000"/>
                </a:solidFill>
                <a:latin typeface="Helvetica Neue Light"/>
                <a:ea typeface="Helvetica Neue Light"/>
                <a:cs typeface="Helvetica Neue Light"/>
                <a:sym typeface="Helvetica Neue Light"/>
              </a:rPr>
              <a:t>“Satisfied with my purchases at Blck Cherry  Marketing. They do their best to help me find effective marketing strategies that are best suited to my needs at comparatively affordable prices.”</a:t>
            </a:r>
            <a:endParaRPr/>
          </a:p>
          <a:p>
            <a:pPr indent="0" lvl="0" marL="0" marR="0" rtl="0" algn="l">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800"/>
              <a:buFont typeface="Helvetica Neue"/>
              <a:buNone/>
            </a:pPr>
            <a:r>
              <a:rPr b="0" i="1" lang="en-US" sz="1800" u="none" cap="none" strike="noStrike">
                <a:solidFill>
                  <a:srgbClr val="000000"/>
                </a:solidFill>
                <a:latin typeface="Helvetica Neue"/>
                <a:ea typeface="Helvetica Neue"/>
                <a:cs typeface="Helvetica Neue"/>
                <a:sym typeface="Helvetica Neue"/>
              </a:rPr>
              <a:t>-Chiz Evan, 30, Graphic Designer</a:t>
            </a:r>
            <a:endParaRPr/>
          </a:p>
          <a:p>
            <a:pPr indent="0" lvl="0" marL="0" marR="0" rtl="0" algn="l">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20" name="Google Shape;120;p19"/>
          <p:cNvSpPr/>
          <p:nvPr/>
        </p:nvSpPr>
        <p:spPr>
          <a:xfrm>
            <a:off x="2148085" y="3088828"/>
            <a:ext cx="1245693" cy="96144"/>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21" name="Google Shape;121;p19"/>
          <p:cNvSpPr/>
          <p:nvPr/>
        </p:nvSpPr>
        <p:spPr>
          <a:xfrm>
            <a:off x="1920440" y="2108199"/>
            <a:ext cx="3021783" cy="6858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Testimonials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pic>
        <p:nvPicPr>
          <p:cNvPr id="126" name="Google Shape;126;p20"/>
          <p:cNvPicPr preferRelativeResize="0"/>
          <p:nvPr/>
        </p:nvPicPr>
        <p:blipFill rotWithShape="1">
          <a:blip r:embed="rId3">
            <a:alphaModFix/>
          </a:blip>
          <a:srcRect b="0" l="0" r="0" t="0"/>
          <a:stretch/>
        </p:blipFill>
        <p:spPr>
          <a:xfrm>
            <a:off x="13699192" y="0"/>
            <a:ext cx="10973277" cy="13716000"/>
          </a:xfrm>
          <a:prstGeom prst="rect">
            <a:avLst/>
          </a:prstGeom>
          <a:noFill/>
          <a:ln>
            <a:noFill/>
          </a:ln>
        </p:spPr>
      </p:pic>
      <p:sp>
        <p:nvSpPr>
          <p:cNvPr id="127" name="Google Shape;127;p20"/>
          <p:cNvSpPr/>
          <p:nvPr/>
        </p:nvSpPr>
        <p:spPr>
          <a:xfrm>
            <a:off x="409816" y="2184399"/>
            <a:ext cx="7442711" cy="1422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28" name="Google Shape;128;p20"/>
          <p:cNvSpPr/>
          <p:nvPr/>
        </p:nvSpPr>
        <p:spPr>
          <a:xfrm>
            <a:off x="2097285" y="3088828"/>
            <a:ext cx="1245693" cy="96144"/>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29" name="Google Shape;129;p20"/>
          <p:cNvSpPr/>
          <p:nvPr/>
        </p:nvSpPr>
        <p:spPr>
          <a:xfrm>
            <a:off x="1742640" y="2108199"/>
            <a:ext cx="6957195" cy="6858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Testimonials from Developers</a:t>
            </a:r>
            <a:endParaRPr/>
          </a:p>
        </p:txBody>
      </p:sp>
      <p:sp>
        <p:nvSpPr>
          <p:cNvPr id="130" name="Google Shape;130;p20"/>
          <p:cNvSpPr/>
          <p:nvPr/>
        </p:nvSpPr>
        <p:spPr>
          <a:xfrm>
            <a:off x="2010565" y="9709645"/>
            <a:ext cx="8362657" cy="2743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200"/>
              <a:buFont typeface="Helvetica Neue Light"/>
              <a:buNone/>
            </a:pPr>
            <a:r>
              <a:rPr b="0" i="0" lang="en-US" sz="2200" u="none" cap="none" strike="noStrike">
                <a:solidFill>
                  <a:srgbClr val="000000"/>
                </a:solidFill>
                <a:latin typeface="Helvetica Neue Light"/>
                <a:ea typeface="Helvetica Neue Light"/>
                <a:cs typeface="Helvetica Neue Light"/>
                <a:sym typeface="Helvetica Neue Light"/>
              </a:rPr>
              <a:t>“We genuinely developed these products for all people to provide more convenient, simplified, and effective service. ”</a:t>
            </a:r>
            <a:endParaRPr/>
          </a:p>
          <a:p>
            <a:pPr indent="0" lvl="0" marL="0" marR="0" rtl="0" algn="l">
              <a:lnSpc>
                <a:spcPct val="10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200"/>
              <a:buFont typeface="Helvetica Neue"/>
              <a:buNone/>
            </a:pPr>
            <a:r>
              <a:rPr b="0" i="1" lang="en-US" sz="2200" u="none" cap="none" strike="noStrike">
                <a:solidFill>
                  <a:srgbClr val="000000"/>
                </a:solidFill>
                <a:latin typeface="Helvetica Neue"/>
                <a:ea typeface="Helvetica Neue"/>
                <a:cs typeface="Helvetica Neue"/>
                <a:sym typeface="Helvetica Neue"/>
              </a:rPr>
              <a:t>-Stephany Bowers., 27, Junior Marketing</a:t>
            </a:r>
            <a:endParaRPr/>
          </a:p>
          <a:p>
            <a:pPr indent="0" lvl="0" marL="0" marR="0" rtl="0" algn="l">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1"/>
          <p:cNvSpPr/>
          <p:nvPr/>
        </p:nvSpPr>
        <p:spPr>
          <a:xfrm>
            <a:off x="409816" y="2184399"/>
            <a:ext cx="7442711" cy="1422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36" name="Google Shape;136;p21"/>
          <p:cNvSpPr/>
          <p:nvPr/>
        </p:nvSpPr>
        <p:spPr>
          <a:xfrm>
            <a:off x="2148085" y="3088828"/>
            <a:ext cx="1245693" cy="96144"/>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37" name="Google Shape;137;p21"/>
          <p:cNvSpPr/>
          <p:nvPr/>
        </p:nvSpPr>
        <p:spPr>
          <a:xfrm>
            <a:off x="2091246" y="2133599"/>
            <a:ext cx="6975600" cy="6858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WHAT WE OFFER</a:t>
            </a:r>
            <a:endParaRPr/>
          </a:p>
        </p:txBody>
      </p:sp>
      <p:sp>
        <p:nvSpPr>
          <p:cNvPr id="138" name="Google Shape;138;p21"/>
          <p:cNvSpPr/>
          <p:nvPr/>
        </p:nvSpPr>
        <p:spPr>
          <a:xfrm>
            <a:off x="2180564" y="3618135"/>
            <a:ext cx="5623751" cy="4432301"/>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000000"/>
              </a:buClr>
              <a:buSzPts val="2600"/>
              <a:buFont typeface="Helvetica Neue Light"/>
              <a:buNone/>
            </a:pPr>
            <a:r>
              <a:rPr b="0" i="0" lang="en-US" sz="2600" u="none" cap="none" strike="noStrike">
                <a:solidFill>
                  <a:srgbClr val="000000"/>
                </a:solidFill>
                <a:latin typeface="Helvetica Neue Light"/>
                <a:ea typeface="Helvetica Neue Light"/>
                <a:cs typeface="Helvetica Neue Light"/>
                <a:sym typeface="Helvetica Neue Light"/>
              </a:rPr>
              <a:t>Effective Marketing Strategies</a:t>
            </a:r>
            <a:endParaRPr/>
          </a:p>
          <a:p>
            <a:pPr indent="0" lvl="0" marL="0" marR="0" rtl="0" algn="just">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000000"/>
              </a:buClr>
              <a:buSzPts val="2600"/>
              <a:buFont typeface="Helvetica Neue Light"/>
              <a:buNone/>
            </a:pPr>
            <a:r>
              <a:rPr b="0" i="0" lang="en-US" sz="2600" u="none" cap="none" strike="noStrike">
                <a:solidFill>
                  <a:srgbClr val="000000"/>
                </a:solidFill>
                <a:latin typeface="Helvetica Neue Light"/>
                <a:ea typeface="Helvetica Neue Light"/>
                <a:cs typeface="Helvetica Neue Light"/>
                <a:sym typeface="Helvetica Neue Light"/>
              </a:rPr>
              <a:t>Free Marketing Agent Consultation</a:t>
            </a:r>
            <a:endParaRPr/>
          </a:p>
          <a:p>
            <a:pPr indent="0" lvl="0" marL="0" marR="0" rtl="0" algn="just">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000000"/>
              </a:buClr>
              <a:buSzPts val="2600"/>
              <a:buFont typeface="Helvetica Neue Light"/>
              <a:buNone/>
            </a:pPr>
            <a:r>
              <a:rPr b="0" i="0" lang="en-US" sz="2600" u="none" cap="none" strike="noStrike">
                <a:solidFill>
                  <a:srgbClr val="000000"/>
                </a:solidFill>
                <a:latin typeface="Helvetica Neue Light"/>
                <a:ea typeface="Helvetica Neue Light"/>
                <a:cs typeface="Helvetica Neue Light"/>
                <a:sym typeface="Helvetica Neue Light"/>
              </a:rPr>
              <a:t>Excellent Marketing Packages</a:t>
            </a:r>
            <a:endParaRPr/>
          </a:p>
          <a:p>
            <a:pPr indent="0" lvl="0" marL="0" marR="0" rtl="0" algn="just">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000000"/>
              </a:buClr>
              <a:buSzPts val="2600"/>
              <a:buFont typeface="Helvetica Neue Light"/>
              <a:buNone/>
            </a:pPr>
            <a:r>
              <a:rPr b="0" i="0" lang="en-US" sz="2600" u="none" cap="none" strike="noStrike">
                <a:solidFill>
                  <a:srgbClr val="000000"/>
                </a:solidFill>
                <a:latin typeface="Helvetica Neue Light"/>
                <a:ea typeface="Helvetica Neue Light"/>
                <a:cs typeface="Helvetica Neue Light"/>
                <a:sym typeface="Helvetica Neue Light"/>
              </a:rPr>
              <a:t>Friendly Customer Care &amp; Service</a:t>
            </a:r>
            <a:endParaRPr/>
          </a:p>
          <a:p>
            <a:pPr indent="0" lvl="0" marL="0" marR="0" rtl="0" algn="just">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139" name="Google Shape;139;p21"/>
          <p:cNvPicPr preferRelativeResize="0"/>
          <p:nvPr/>
        </p:nvPicPr>
        <p:blipFill rotWithShape="1">
          <a:blip r:embed="rId3">
            <a:alphaModFix/>
          </a:blip>
          <a:srcRect b="0" l="0" r="0" t="0"/>
          <a:stretch/>
        </p:blipFill>
        <p:spPr>
          <a:xfrm>
            <a:off x="-70545" y="8483599"/>
            <a:ext cx="24601289" cy="24601289"/>
          </a:xfrm>
          <a:prstGeom prst="rect">
            <a:avLst/>
          </a:prstGeom>
          <a:noFill/>
          <a:ln>
            <a:noFill/>
          </a:ln>
        </p:spPr>
      </p:pic>
      <p:pic>
        <p:nvPicPr>
          <p:cNvPr id="140" name="Google Shape;140;p21"/>
          <p:cNvPicPr preferRelativeResize="0"/>
          <p:nvPr/>
        </p:nvPicPr>
        <p:blipFill rotWithShape="1">
          <a:blip r:embed="rId4">
            <a:alphaModFix/>
          </a:blip>
          <a:srcRect b="0" l="0" r="0" t="0"/>
          <a:stretch/>
        </p:blipFill>
        <p:spPr>
          <a:xfrm>
            <a:off x="12654687" y="1550743"/>
            <a:ext cx="9918274" cy="66121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2"/>
          <p:cNvSpPr/>
          <p:nvPr/>
        </p:nvSpPr>
        <p:spPr>
          <a:xfrm>
            <a:off x="409816" y="2184399"/>
            <a:ext cx="7442711" cy="1422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46" name="Google Shape;146;p22"/>
          <p:cNvSpPr/>
          <p:nvPr/>
        </p:nvSpPr>
        <p:spPr>
          <a:xfrm>
            <a:off x="2148085" y="3088828"/>
            <a:ext cx="1245693" cy="96144"/>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47" name="Google Shape;147;p22"/>
          <p:cNvSpPr/>
          <p:nvPr/>
        </p:nvSpPr>
        <p:spPr>
          <a:xfrm>
            <a:off x="1938846" y="2133599"/>
            <a:ext cx="6975600" cy="6858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TODAY’S AGENDA</a:t>
            </a:r>
            <a:endParaRPr/>
          </a:p>
        </p:txBody>
      </p:sp>
      <p:sp>
        <p:nvSpPr>
          <p:cNvPr id="148" name="Google Shape;148;p22"/>
          <p:cNvSpPr/>
          <p:nvPr/>
        </p:nvSpPr>
        <p:spPr>
          <a:xfrm>
            <a:off x="2201986" y="6799690"/>
            <a:ext cx="1018382" cy="1079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DBDBD"/>
              </a:buClr>
              <a:buSzPts val="6400"/>
              <a:buFont typeface="Helvetica Neue"/>
              <a:buNone/>
            </a:pPr>
            <a:r>
              <a:rPr b="1" i="0" lang="en-US" sz="6400" u="none" cap="none" strike="noStrike">
                <a:solidFill>
                  <a:srgbClr val="BDBDBD"/>
                </a:solidFill>
                <a:latin typeface="Helvetica Neue"/>
                <a:ea typeface="Helvetica Neue"/>
                <a:cs typeface="Helvetica Neue"/>
                <a:sym typeface="Helvetica Neue"/>
              </a:rPr>
              <a:t>02</a:t>
            </a:r>
            <a:endParaRPr/>
          </a:p>
        </p:txBody>
      </p:sp>
      <p:sp>
        <p:nvSpPr>
          <p:cNvPr id="149" name="Google Shape;149;p22"/>
          <p:cNvSpPr/>
          <p:nvPr/>
        </p:nvSpPr>
        <p:spPr>
          <a:xfrm>
            <a:off x="2201986" y="10029107"/>
            <a:ext cx="1018382" cy="1079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DBDBD"/>
              </a:buClr>
              <a:buSzPts val="6400"/>
              <a:buFont typeface="Helvetica Neue"/>
              <a:buNone/>
            </a:pPr>
            <a:r>
              <a:rPr b="1" i="0" lang="en-US" sz="6400" u="none" cap="none" strike="noStrike">
                <a:solidFill>
                  <a:srgbClr val="BDBDBD"/>
                </a:solidFill>
                <a:latin typeface="Helvetica Neue"/>
                <a:ea typeface="Helvetica Neue"/>
                <a:cs typeface="Helvetica Neue"/>
                <a:sym typeface="Helvetica Neue"/>
              </a:rPr>
              <a:t>03</a:t>
            </a:r>
            <a:endParaRPr/>
          </a:p>
        </p:txBody>
      </p:sp>
      <p:sp>
        <p:nvSpPr>
          <p:cNvPr id="150" name="Google Shape;150;p22"/>
          <p:cNvSpPr/>
          <p:nvPr/>
        </p:nvSpPr>
        <p:spPr>
          <a:xfrm>
            <a:off x="3916889" y="4571669"/>
            <a:ext cx="17850291" cy="138684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1800"/>
              <a:buFont typeface="Helvetica Neue Light"/>
              <a:buNone/>
            </a:pPr>
            <a:r>
              <a:rPr b="0" i="0" lang="en-US" sz="1800" u="none" cap="none" strike="noStrike">
                <a:solidFill>
                  <a:srgbClr val="000000"/>
                </a:solidFill>
                <a:latin typeface="Helvetica Neue Light"/>
                <a:ea typeface="Helvetica Neue Light"/>
                <a:cs typeface="Helvetica Neue Light"/>
                <a:sym typeface="Helvetica Neue Light"/>
              </a:rPr>
              <a:t>Project discussion will be held at Blck Cherry Marketing Conference Hall on January 23, 2021 from 12pm to 6pm. This newly developed project called “DEFINITIVE” is aimed to provide all marketing enthusiasts with a new line of products that are centered on college graduates and college students from the different universities across the country. Tentatively, each product can be sold for up to $20 and each sale package can be sold for up to $15. Profits generated from this project can be used for the office renovation and system upgrade of Blck Cherry Marketing.</a:t>
            </a:r>
            <a:endParaRPr/>
          </a:p>
        </p:txBody>
      </p:sp>
      <p:sp>
        <p:nvSpPr>
          <p:cNvPr id="151" name="Google Shape;151;p22"/>
          <p:cNvSpPr/>
          <p:nvPr/>
        </p:nvSpPr>
        <p:spPr>
          <a:xfrm>
            <a:off x="3893460" y="3792095"/>
            <a:ext cx="4301005" cy="5588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Helvetica Neue"/>
              <a:buNone/>
            </a:pPr>
            <a:r>
              <a:rPr b="0" i="0" lang="en-US" sz="3000" u="none" cap="none" strike="noStrike">
                <a:solidFill>
                  <a:srgbClr val="000000"/>
                </a:solidFill>
                <a:latin typeface="Helvetica Neue"/>
                <a:ea typeface="Helvetica Neue"/>
                <a:cs typeface="Helvetica Neue"/>
                <a:sym typeface="Helvetica Neue"/>
              </a:rPr>
              <a:t>DEFINITIVE</a:t>
            </a:r>
            <a:endParaRPr/>
          </a:p>
        </p:txBody>
      </p:sp>
      <p:sp>
        <p:nvSpPr>
          <p:cNvPr id="152" name="Google Shape;152;p22"/>
          <p:cNvSpPr/>
          <p:nvPr/>
        </p:nvSpPr>
        <p:spPr>
          <a:xfrm>
            <a:off x="3910770" y="7796854"/>
            <a:ext cx="17850293" cy="138684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1800"/>
              <a:buFont typeface="Helvetica Neue Light"/>
              <a:buNone/>
            </a:pPr>
            <a:r>
              <a:rPr b="0" i="0" lang="en-US" sz="1800" u="none" cap="none" strike="noStrike">
                <a:solidFill>
                  <a:srgbClr val="000000"/>
                </a:solidFill>
                <a:latin typeface="Helvetica Neue Light"/>
                <a:ea typeface="Helvetica Neue Light"/>
                <a:cs typeface="Helvetica Neue Light"/>
                <a:sym typeface="Helvetica Neue Light"/>
              </a:rPr>
              <a:t>A project discussion in the business sector will be held at Blck Cherry Marketing Convention Hall on July 4, 2021 from 12pm to 6pm. This newly developed project titled “DIVERSIVE” is aimed to create launch products available to all races and nationalities without promoting discriminative contents. The products can be sold to all at affordable prices that tentatively start at $19.99. If the project can be implemented by the members of the board, profits gained from this project will be donated for the Long Beach, California Local Clean Up Drive.</a:t>
            </a:r>
            <a:endParaRPr/>
          </a:p>
        </p:txBody>
      </p:sp>
      <p:sp>
        <p:nvSpPr>
          <p:cNvPr id="153" name="Google Shape;153;p22"/>
          <p:cNvSpPr/>
          <p:nvPr/>
        </p:nvSpPr>
        <p:spPr>
          <a:xfrm>
            <a:off x="3898070" y="6857303"/>
            <a:ext cx="7088860" cy="5588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Helvetica Neue"/>
              <a:buNone/>
            </a:pPr>
            <a:r>
              <a:rPr b="0" i="0" lang="en-US" sz="3000" u="none" cap="none" strike="noStrike">
                <a:solidFill>
                  <a:srgbClr val="000000"/>
                </a:solidFill>
                <a:latin typeface="Helvetica Neue"/>
                <a:ea typeface="Helvetica Neue"/>
                <a:cs typeface="Helvetica Neue"/>
                <a:sym typeface="Helvetica Neue"/>
              </a:rPr>
              <a:t>DIVERSIVE</a:t>
            </a:r>
            <a:endParaRPr/>
          </a:p>
        </p:txBody>
      </p:sp>
      <p:sp>
        <p:nvSpPr>
          <p:cNvPr id="154" name="Google Shape;154;p22"/>
          <p:cNvSpPr/>
          <p:nvPr/>
        </p:nvSpPr>
        <p:spPr>
          <a:xfrm>
            <a:off x="3923470" y="10897326"/>
            <a:ext cx="18081737" cy="105156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1800"/>
              <a:buFont typeface="Helvetica Neue Light"/>
              <a:buNone/>
            </a:pPr>
            <a:r>
              <a:rPr b="0" i="0" lang="en-US" sz="1800" u="none" cap="none" strike="noStrike">
                <a:solidFill>
                  <a:srgbClr val="000000"/>
                </a:solidFill>
                <a:latin typeface="Helvetica Neue Light"/>
                <a:ea typeface="Helvetica Neue Light"/>
                <a:cs typeface="Helvetica Neue Light"/>
                <a:sym typeface="Helvetica Neue Light"/>
              </a:rPr>
              <a:t>Project discussion will be held at Blck Cherry Marketing CEO Room on February 14, 2021 from 12pm to 6pm. This newly developed project called “COLLECTIVE” promotes different collections of products customized and developed by our Junior Marketing Developers. Ideally, the products from this project can be sold up to $15 which is enough to be donated for the office renovation and computer upgrade of the non-government office called “AFRICAN KIDS FOUNDATION”.</a:t>
            </a:r>
            <a:endParaRPr/>
          </a:p>
        </p:txBody>
      </p:sp>
      <p:sp>
        <p:nvSpPr>
          <p:cNvPr id="155" name="Google Shape;155;p22"/>
          <p:cNvSpPr/>
          <p:nvPr/>
        </p:nvSpPr>
        <p:spPr>
          <a:xfrm>
            <a:off x="3898070" y="10117494"/>
            <a:ext cx="6601795" cy="5588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Helvetica Neue"/>
              <a:buNone/>
            </a:pPr>
            <a:r>
              <a:rPr b="0" i="0" lang="en-US" sz="3000" u="none" cap="none" strike="noStrike">
                <a:solidFill>
                  <a:srgbClr val="000000"/>
                </a:solidFill>
                <a:latin typeface="Helvetica Neue"/>
                <a:ea typeface="Helvetica Neue"/>
                <a:cs typeface="Helvetica Neue"/>
                <a:sym typeface="Helvetica Neue"/>
              </a:rPr>
              <a:t>COLLECTIVE</a:t>
            </a:r>
            <a:endParaRPr/>
          </a:p>
        </p:txBody>
      </p:sp>
      <p:sp>
        <p:nvSpPr>
          <p:cNvPr id="156" name="Google Shape;156;p22"/>
          <p:cNvSpPr/>
          <p:nvPr/>
        </p:nvSpPr>
        <p:spPr>
          <a:xfrm>
            <a:off x="2201986" y="3694466"/>
            <a:ext cx="1018382" cy="1079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A6AAA9"/>
              </a:buClr>
              <a:buSzPts val="6400"/>
              <a:buFont typeface="Helvetica Neue"/>
              <a:buNone/>
            </a:pPr>
            <a:r>
              <a:rPr b="1" i="0" lang="en-US" sz="6400" u="none" cap="none" strike="noStrike">
                <a:solidFill>
                  <a:srgbClr val="A6AAA9"/>
                </a:solidFill>
                <a:latin typeface="Helvetica Neue"/>
                <a:ea typeface="Helvetica Neue"/>
                <a:cs typeface="Helvetica Neue"/>
                <a:sym typeface="Helvetica Neue"/>
              </a:rPr>
              <a:t>01</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