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13716000" cx="24384000"/>
  <p:notesSz cx="6858000" cy="9144000"/>
  <p:embeddedFontLst>
    <p:embeddedFont>
      <p:font typeface="Cantata One"/>
      <p:regular r:id="rId17"/>
    </p:embeddedFont>
    <p:embeddedFont>
      <p:font typeface="Helvetica Neue"/>
      <p:regular r:id="rId18"/>
      <p:bold r:id="rId19"/>
      <p:italic r:id="rId20"/>
      <p:boldItalic r:id="rId21"/>
    </p:embeddedFont>
    <p:embeddedFont>
      <p:font typeface="Helvetica Neue Light"/>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22" Type="http://schemas.openxmlformats.org/officeDocument/2006/relationships/font" Target="fonts/HelveticaNeueLight-regular.fntdata"/><Relationship Id="rId21" Type="http://schemas.openxmlformats.org/officeDocument/2006/relationships/font" Target="fonts/HelveticaNeue-boldItalic.fntdata"/><Relationship Id="rId24" Type="http://schemas.openxmlformats.org/officeDocument/2006/relationships/font" Target="fonts/HelveticaNeueLight-italic.fntdata"/><Relationship Id="rId23"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HelveticaNeue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CantataOne-regular.fntdata"/><Relationship Id="rId16" Type="http://schemas.openxmlformats.org/officeDocument/2006/relationships/slide" Target="slides/slide12.xml"/><Relationship Id="rId19" Type="http://schemas.openxmlformats.org/officeDocument/2006/relationships/font" Target="fonts/HelveticaNeue-bold.fntdata"/><Relationship Id="rId18" Type="http://schemas.openxmlformats.org/officeDocument/2006/relationships/font" Target="fonts/HelveticaNeu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371475" lvl="0" marL="457200" algn="l">
              <a:lnSpc>
                <a:spcPct val="100000"/>
              </a:lnSpc>
              <a:spcBef>
                <a:spcPts val="5900"/>
              </a:spcBef>
              <a:spcAft>
                <a:spcPts val="0"/>
              </a:spcAft>
              <a:buClr>
                <a:srgbClr val="000000"/>
              </a:buClr>
              <a:buSzPts val="2250"/>
              <a:buChar char="•"/>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482600" lvl="1" marL="914400" algn="ctr">
              <a:lnSpc>
                <a:spcPct val="100000"/>
              </a:lnSpc>
              <a:spcBef>
                <a:spcPts val="0"/>
              </a:spcBef>
              <a:spcAft>
                <a:spcPts val="0"/>
              </a:spcAft>
              <a:buClr>
                <a:srgbClr val="000000"/>
              </a:buClr>
              <a:buSzPts val="4000"/>
              <a:buFont typeface="Helvetica Neue"/>
              <a:buChar char="•"/>
              <a:defRPr i="1" sz="3200"/>
            </a:lvl2pPr>
            <a:lvl3pPr indent="-482600" lvl="2" marL="1371600" algn="ctr">
              <a:lnSpc>
                <a:spcPct val="100000"/>
              </a:lnSpc>
              <a:spcBef>
                <a:spcPts val="0"/>
              </a:spcBef>
              <a:spcAft>
                <a:spcPts val="0"/>
              </a:spcAft>
              <a:buClr>
                <a:srgbClr val="000000"/>
              </a:buClr>
              <a:buSzPts val="4000"/>
              <a:buFont typeface="Helvetica Neue"/>
              <a:buChar char="•"/>
              <a:defRPr i="1" sz="3200"/>
            </a:lvl3pPr>
            <a:lvl4pPr indent="-482600" lvl="3" marL="1828800" algn="ctr">
              <a:lnSpc>
                <a:spcPct val="100000"/>
              </a:lnSpc>
              <a:spcBef>
                <a:spcPts val="0"/>
              </a:spcBef>
              <a:spcAft>
                <a:spcPts val="0"/>
              </a:spcAft>
              <a:buClr>
                <a:srgbClr val="000000"/>
              </a:buClr>
              <a:buSzPts val="4000"/>
              <a:buFont typeface="Helvetica Neue"/>
              <a:buChar char="•"/>
              <a:defRPr i="1" sz="3200"/>
            </a:lvl4pPr>
            <a:lvl5pPr indent="-482600" lvl="4" marL="2286000" algn="ctr">
              <a:lnSpc>
                <a:spcPct val="100000"/>
              </a:lnSpc>
              <a:spcBef>
                <a:spcPts val="0"/>
              </a:spcBef>
              <a:spcAft>
                <a:spcPts val="0"/>
              </a:spcAft>
              <a:buClr>
                <a:srgbClr val="000000"/>
              </a:buClr>
              <a:buSzPts val="4000"/>
              <a:buFont typeface="Helvetica Neue"/>
              <a:buChar char="•"/>
              <a:defRPr i="1" sz="32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371475" lvl="0" marL="457200" algn="l">
              <a:lnSpc>
                <a:spcPct val="100000"/>
              </a:lnSpc>
              <a:spcBef>
                <a:spcPts val="5900"/>
              </a:spcBef>
              <a:spcAft>
                <a:spcPts val="0"/>
              </a:spcAft>
              <a:buClr>
                <a:srgbClr val="000000"/>
              </a:buClr>
              <a:buSzPts val="2250"/>
              <a:buChar char="•"/>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1200"/>
              <a:buFont typeface="Helvetica Neue"/>
              <a:buNone/>
              <a:defRPr sz="11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7" y="673100"/>
            <a:ext cx="18135602"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1200"/>
              <a:buFont typeface="Helvetica Neue"/>
              <a:buNone/>
              <a:defRPr sz="11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200"/>
              <a:buFont typeface="Helvetica Neue"/>
              <a:buNone/>
              <a:defRPr sz="11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2"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200"/>
              <a:buFont typeface="Helvetica Neue"/>
              <a:buNone/>
              <a:defRPr sz="11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200"/>
              <a:buFont typeface="Helvetica Neue"/>
              <a:buNone/>
              <a:defRPr sz="11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371475" lvl="0" marL="457200" algn="l">
              <a:lnSpc>
                <a:spcPct val="100000"/>
              </a:lnSpc>
              <a:spcBef>
                <a:spcPts val="5900"/>
              </a:spcBef>
              <a:spcAft>
                <a:spcPts val="0"/>
              </a:spcAft>
              <a:buClr>
                <a:srgbClr val="000000"/>
              </a:buClr>
              <a:buSzPts val="2250"/>
              <a:buChar char="•"/>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100"/>
              <a:buFont typeface="Helvetica Neue"/>
              <a:buNone/>
              <a:defRPr b="0" i="0" sz="111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9600" lvl="1" marL="9144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9600" lvl="2" marL="13716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9600" lvl="3" marL="18288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9600" lvl="4" marL="22860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9600" lvl="5" marL="27432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9600" lvl="6" marL="32004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9600" lvl="7" marL="36576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9600" lvl="8" marL="4114800" marR="0" rtl="0" algn="l">
              <a:lnSpc>
                <a:spcPct val="100000"/>
              </a:lnSpc>
              <a:spcBef>
                <a:spcPts val="5900"/>
              </a:spcBef>
              <a:spcAft>
                <a:spcPts val="0"/>
              </a:spcAft>
              <a:buClr>
                <a:srgbClr val="000000"/>
              </a:buClr>
              <a:buSzPts val="60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9"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presenter@name.com"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1.jpg"/><Relationship Id="rId5" Type="http://schemas.openxmlformats.org/officeDocument/2006/relationships/image" Target="../media/image5.jpg"/><Relationship Id="rId6" Type="http://schemas.openxmlformats.org/officeDocument/2006/relationships/image" Target="../media/image3.jpg"/><Relationship Id="rId7"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mailto:presenter@nam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2622775" y="9159236"/>
            <a:ext cx="11460585" cy="2290371"/>
          </a:xfrm>
          <a:prstGeom prst="rect">
            <a:avLst/>
          </a:prstGeom>
          <a:noFill/>
          <a:ln>
            <a:noFill/>
          </a:ln>
        </p:spPr>
        <p:txBody>
          <a:bodyPr anchorCtr="0" anchor="ctr" bIns="50800" lIns="50800" spcFirstLastPara="1" rIns="50800" wrap="square" tIns="50800">
            <a:noAutofit/>
          </a:bodyPr>
          <a:lstStyle/>
          <a:p>
            <a:pPr indent="0" lvl="2" marL="0" marR="0" rtl="0" algn="l">
              <a:lnSpc>
                <a:spcPct val="122535"/>
              </a:lnSpc>
              <a:spcBef>
                <a:spcPts val="0"/>
              </a:spcBef>
              <a:spcAft>
                <a:spcPts val="0"/>
              </a:spcAft>
              <a:buClr>
                <a:srgbClr val="000000"/>
              </a:buClr>
              <a:buSzPts val="7100"/>
              <a:buFont typeface="Cantata One"/>
              <a:buNone/>
            </a:pPr>
            <a:r>
              <a:rPr b="0" i="0" lang="en-US" sz="7100" u="none" cap="none" strike="noStrike">
                <a:solidFill>
                  <a:srgbClr val="000000"/>
                </a:solidFill>
                <a:latin typeface="Cantata One"/>
                <a:ea typeface="Cantata One"/>
                <a:cs typeface="Cantata One"/>
                <a:sym typeface="Cantata One"/>
              </a:rPr>
              <a:t>SCIE TECH PROJECT</a:t>
            </a:r>
            <a:endParaRPr/>
          </a:p>
          <a:p>
            <a:pPr indent="0" lvl="2" marL="0" marR="0" rtl="0" algn="l">
              <a:lnSpc>
                <a:spcPct val="122535"/>
              </a:lnSpc>
              <a:spcBef>
                <a:spcPts val="0"/>
              </a:spcBef>
              <a:spcAft>
                <a:spcPts val="0"/>
              </a:spcAft>
              <a:buClr>
                <a:srgbClr val="000000"/>
              </a:buClr>
              <a:buSzPts val="7100"/>
              <a:buFont typeface="Cantata One"/>
              <a:buNone/>
            </a:pPr>
            <a:r>
              <a:rPr b="0" i="0" lang="en-US" sz="7100" u="none" cap="none" strike="noStrike">
                <a:solidFill>
                  <a:srgbClr val="000000"/>
                </a:solidFill>
                <a:latin typeface="Cantata One"/>
                <a:ea typeface="Cantata One"/>
                <a:cs typeface="Cantata One"/>
                <a:sym typeface="Cantata One"/>
              </a:rPr>
              <a:t>PRESENTATION</a:t>
            </a:r>
            <a:endParaRPr/>
          </a:p>
        </p:txBody>
      </p:sp>
      <p:sp>
        <p:nvSpPr>
          <p:cNvPr id="60" name="Google Shape;60;p14"/>
          <p:cNvSpPr/>
          <p:nvPr/>
        </p:nvSpPr>
        <p:spPr>
          <a:xfrm>
            <a:off x="17826163" y="4683670"/>
            <a:ext cx="5400999" cy="1255892"/>
          </a:xfrm>
          <a:prstGeom prst="rect">
            <a:avLst/>
          </a:prstGeom>
          <a:noFill/>
          <a:ln>
            <a:noFill/>
          </a:ln>
        </p:spPr>
        <p:txBody>
          <a:bodyPr anchorCtr="0" anchor="ctr" bIns="50800" lIns="50800" spcFirstLastPara="1" rIns="50800" wrap="square" tIns="50800">
            <a:noAutofit/>
          </a:bodyPr>
          <a:lstStyle/>
          <a:p>
            <a:pPr indent="0" lvl="0" marL="0" marR="0" rtl="0" algn="l">
              <a:lnSpc>
                <a:spcPct val="156666"/>
              </a:lnSpc>
              <a:spcBef>
                <a:spcPts val="0"/>
              </a:spcBef>
              <a:spcAft>
                <a:spcPts val="0"/>
              </a:spcAft>
              <a:buClr>
                <a:srgbClr val="5E5E5E"/>
              </a:buClr>
              <a:buSzPts val="3000"/>
              <a:buFont typeface="Roboto"/>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204347"/>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presenter@name.com</a:t>
            </a:r>
            <a:endParaRPr b="0" i="0" sz="3000" u="sng" cap="none" strike="noStrike">
              <a:solidFill>
                <a:srgbClr val="000000"/>
              </a:solidFill>
              <a:latin typeface="Helvetica Neue"/>
              <a:ea typeface="Helvetica Neue"/>
              <a:cs typeface="Helvetica Neue"/>
              <a:sym typeface="Helvetica Neue"/>
              <a:hlinkClick r:id="rId3"/>
            </a:endParaRPr>
          </a:p>
        </p:txBody>
      </p:sp>
      <p:sp>
        <p:nvSpPr>
          <p:cNvPr id="61" name="Google Shape;61;p14"/>
          <p:cNvSpPr/>
          <p:nvPr/>
        </p:nvSpPr>
        <p:spPr>
          <a:xfrm>
            <a:off x="-595373" y="914400"/>
            <a:ext cx="21952745" cy="4281389"/>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pic>
        <p:nvPicPr>
          <p:cNvPr id="62" name="Google Shape;62;p14"/>
          <p:cNvPicPr preferRelativeResize="0"/>
          <p:nvPr/>
        </p:nvPicPr>
        <p:blipFill rotWithShape="1">
          <a:blip r:embed="rId4">
            <a:alphaModFix/>
          </a:blip>
          <a:srcRect b="0" l="0" r="0" t="0"/>
          <a:stretch/>
        </p:blipFill>
        <p:spPr>
          <a:xfrm>
            <a:off x="2695467" y="1915109"/>
            <a:ext cx="9519506" cy="6675027"/>
          </a:xfrm>
          <a:prstGeom prst="rect">
            <a:avLst/>
          </a:prstGeom>
          <a:noFill/>
          <a:ln>
            <a:noFill/>
          </a:ln>
        </p:spPr>
      </p:pic>
      <p:sp>
        <p:nvSpPr>
          <p:cNvPr id="63" name="Google Shape;63;p14"/>
          <p:cNvSpPr/>
          <p:nvPr/>
        </p:nvSpPr>
        <p:spPr>
          <a:xfrm>
            <a:off x="2706913" y="11849920"/>
            <a:ext cx="8545216" cy="242988"/>
          </a:xfrm>
          <a:prstGeom prst="rect">
            <a:avLst/>
          </a:prstGeom>
          <a:solidFill>
            <a:srgbClr val="DDDDD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3"/>
          <p:cNvSpPr/>
          <p:nvPr/>
        </p:nvSpPr>
        <p:spPr>
          <a:xfrm>
            <a:off x="-4337349" y="-2881148"/>
            <a:ext cx="14325006" cy="7180959"/>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53" name="Google Shape;153;p23"/>
          <p:cNvSpPr/>
          <p:nvPr/>
        </p:nvSpPr>
        <p:spPr>
          <a:xfrm>
            <a:off x="1978429" y="2023781"/>
            <a:ext cx="9687095" cy="9779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WHAT WE OFFER</a:t>
            </a:r>
            <a:endParaRPr/>
          </a:p>
        </p:txBody>
      </p:sp>
      <p:sp>
        <p:nvSpPr>
          <p:cNvPr id="154" name="Google Shape;154;p23"/>
          <p:cNvSpPr/>
          <p:nvPr/>
        </p:nvSpPr>
        <p:spPr>
          <a:xfrm>
            <a:off x="8413451" y="8912408"/>
            <a:ext cx="14325006" cy="7180958"/>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55" name="Google Shape;155;p23"/>
          <p:cNvSpPr/>
          <p:nvPr/>
        </p:nvSpPr>
        <p:spPr>
          <a:xfrm>
            <a:off x="7148909" y="9567259"/>
            <a:ext cx="4476453" cy="126802"/>
          </a:xfrm>
          <a:custGeom>
            <a:rect b="b" l="l" r="r" t="t"/>
            <a:pathLst>
              <a:path extrusionOk="0" h="21600" w="21600">
                <a:moveTo>
                  <a:pt x="21294" y="0"/>
                </a:moveTo>
                <a:lnTo>
                  <a:pt x="306" y="0"/>
                </a:lnTo>
                <a:cubicBezTo>
                  <a:pt x="306" y="0"/>
                  <a:pt x="306" y="0"/>
                  <a:pt x="306" y="0"/>
                </a:cubicBezTo>
                <a:cubicBezTo>
                  <a:pt x="137" y="0"/>
                  <a:pt x="0" y="4835"/>
                  <a:pt x="0" y="10800"/>
                </a:cubicBezTo>
                <a:cubicBezTo>
                  <a:pt x="0" y="10800"/>
                  <a:pt x="0" y="10800"/>
                  <a:pt x="0" y="10800"/>
                </a:cubicBezTo>
                <a:cubicBezTo>
                  <a:pt x="0" y="10800"/>
                  <a:pt x="0" y="10800"/>
                  <a:pt x="0" y="10800"/>
                </a:cubicBezTo>
                <a:cubicBezTo>
                  <a:pt x="0" y="16765"/>
                  <a:pt x="137" y="21600"/>
                  <a:pt x="306" y="21600"/>
                </a:cubicBezTo>
                <a:cubicBezTo>
                  <a:pt x="306" y="21600"/>
                  <a:pt x="306" y="21600"/>
                  <a:pt x="306" y="21600"/>
                </a:cubicBezTo>
                <a:lnTo>
                  <a:pt x="21294" y="21600"/>
                </a:lnTo>
                <a:cubicBezTo>
                  <a:pt x="21294" y="21600"/>
                  <a:pt x="21294" y="21600"/>
                  <a:pt x="21294" y="21600"/>
                </a:cubicBezTo>
                <a:cubicBezTo>
                  <a:pt x="21463" y="21600"/>
                  <a:pt x="21600" y="16765"/>
                  <a:pt x="21600" y="10800"/>
                </a:cubicBezTo>
                <a:cubicBezTo>
                  <a:pt x="21600" y="10800"/>
                  <a:pt x="21600" y="10800"/>
                  <a:pt x="21600" y="10800"/>
                </a:cubicBezTo>
                <a:cubicBezTo>
                  <a:pt x="21600" y="10800"/>
                  <a:pt x="21600" y="10800"/>
                  <a:pt x="21600" y="10800"/>
                </a:cubicBezTo>
                <a:cubicBezTo>
                  <a:pt x="21600" y="4835"/>
                  <a:pt x="21463" y="0"/>
                  <a:pt x="21294" y="0"/>
                </a:cubicBezTo>
                <a:cubicBezTo>
                  <a:pt x="21294" y="0"/>
                  <a:pt x="21294" y="0"/>
                  <a:pt x="21294" y="0"/>
                </a:cubicBez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56" name="Google Shape;156;p23"/>
          <p:cNvSpPr/>
          <p:nvPr/>
        </p:nvSpPr>
        <p:spPr>
          <a:xfrm>
            <a:off x="8408992" y="5872059"/>
            <a:ext cx="9318711" cy="5588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800"/>
              <a:buFont typeface="Cantata One"/>
              <a:buNone/>
            </a:pPr>
            <a:r>
              <a:rPr b="0" i="0" lang="en-US" sz="2800" u="none" cap="none" strike="noStrike">
                <a:solidFill>
                  <a:srgbClr val="000000"/>
                </a:solidFill>
                <a:latin typeface="Cantata One"/>
                <a:ea typeface="Cantata One"/>
                <a:cs typeface="Cantata One"/>
                <a:sym typeface="Cantata One"/>
              </a:rPr>
              <a:t>State of the Art Facilities</a:t>
            </a:r>
            <a:endParaRPr/>
          </a:p>
        </p:txBody>
      </p:sp>
      <p:sp>
        <p:nvSpPr>
          <p:cNvPr id="157" name="Google Shape;157;p23"/>
          <p:cNvSpPr/>
          <p:nvPr/>
        </p:nvSpPr>
        <p:spPr>
          <a:xfrm>
            <a:off x="8408992" y="6885509"/>
            <a:ext cx="8129376" cy="5588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800"/>
              <a:buFont typeface="Cantata One"/>
              <a:buNone/>
            </a:pPr>
            <a:r>
              <a:rPr b="0" i="0" lang="en-US" sz="2800" u="none" cap="none" strike="noStrike">
                <a:solidFill>
                  <a:srgbClr val="000000"/>
                </a:solidFill>
                <a:latin typeface="Cantata One"/>
                <a:ea typeface="Cantata One"/>
                <a:cs typeface="Cantata One"/>
                <a:sym typeface="Cantata One"/>
              </a:rPr>
              <a:t>Quality Assured Service and Assistance</a:t>
            </a:r>
            <a:endParaRPr/>
          </a:p>
        </p:txBody>
      </p:sp>
      <p:sp>
        <p:nvSpPr>
          <p:cNvPr id="158" name="Google Shape;158;p23"/>
          <p:cNvSpPr/>
          <p:nvPr/>
        </p:nvSpPr>
        <p:spPr>
          <a:xfrm>
            <a:off x="8401104" y="7898959"/>
            <a:ext cx="9105886" cy="558801"/>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800"/>
              <a:buFont typeface="Cantata One"/>
              <a:buNone/>
            </a:pPr>
            <a:r>
              <a:rPr b="0" i="0" lang="en-US" sz="2800" u="none" cap="none" strike="noStrike">
                <a:solidFill>
                  <a:srgbClr val="000000"/>
                </a:solidFill>
                <a:latin typeface="Cantata One"/>
                <a:ea typeface="Cantata One"/>
                <a:cs typeface="Cantata One"/>
                <a:sym typeface="Cantata One"/>
              </a:rPr>
              <a:t>Up to 50% to 90% Monetary Sponsorship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4"/>
          <p:cNvPicPr preferRelativeResize="0"/>
          <p:nvPr/>
        </p:nvPicPr>
        <p:blipFill rotWithShape="1">
          <a:blip r:embed="rId3">
            <a:alphaModFix/>
          </a:blip>
          <a:srcRect b="21171" l="3613" r="17643" t="7560"/>
          <a:stretch/>
        </p:blipFill>
        <p:spPr>
          <a:xfrm>
            <a:off x="592087" y="520203"/>
            <a:ext cx="10315279" cy="6223994"/>
          </a:xfrm>
          <a:prstGeom prst="rect">
            <a:avLst/>
          </a:prstGeom>
          <a:noFill/>
          <a:ln>
            <a:noFill/>
          </a:ln>
        </p:spPr>
      </p:pic>
      <p:pic>
        <p:nvPicPr>
          <p:cNvPr id="164" name="Google Shape;164;p24"/>
          <p:cNvPicPr preferRelativeResize="0"/>
          <p:nvPr/>
        </p:nvPicPr>
        <p:blipFill rotWithShape="1">
          <a:blip r:embed="rId4">
            <a:alphaModFix/>
          </a:blip>
          <a:srcRect b="14866" l="602" r="48497" t="6557"/>
          <a:stretch/>
        </p:blipFill>
        <p:spPr>
          <a:xfrm>
            <a:off x="11260087" y="520203"/>
            <a:ext cx="5375673" cy="6223994"/>
          </a:xfrm>
          <a:prstGeom prst="rect">
            <a:avLst/>
          </a:prstGeom>
          <a:noFill/>
          <a:ln>
            <a:noFill/>
          </a:ln>
        </p:spPr>
      </p:pic>
      <p:pic>
        <p:nvPicPr>
          <p:cNvPr id="165" name="Google Shape;165;p24"/>
          <p:cNvPicPr preferRelativeResize="0"/>
          <p:nvPr/>
        </p:nvPicPr>
        <p:blipFill rotWithShape="1">
          <a:blip r:embed="rId5">
            <a:alphaModFix/>
          </a:blip>
          <a:srcRect b="6546" l="1880" r="1880" t="20500"/>
          <a:stretch/>
        </p:blipFill>
        <p:spPr>
          <a:xfrm>
            <a:off x="16975781" y="499467"/>
            <a:ext cx="6778030" cy="7696598"/>
          </a:xfrm>
          <a:prstGeom prst="rect">
            <a:avLst/>
          </a:prstGeom>
          <a:noFill/>
          <a:ln>
            <a:noFill/>
          </a:ln>
        </p:spPr>
      </p:pic>
      <p:pic>
        <p:nvPicPr>
          <p:cNvPr id="166" name="Google Shape;166;p24"/>
          <p:cNvPicPr preferRelativeResize="0"/>
          <p:nvPr/>
        </p:nvPicPr>
        <p:blipFill rotWithShape="1">
          <a:blip r:embed="rId6">
            <a:alphaModFix/>
          </a:blip>
          <a:srcRect b="0" l="2223" r="2223" t="0"/>
          <a:stretch/>
        </p:blipFill>
        <p:spPr>
          <a:xfrm>
            <a:off x="17013188" y="8537277"/>
            <a:ext cx="6703219" cy="4676776"/>
          </a:xfrm>
          <a:prstGeom prst="rect">
            <a:avLst/>
          </a:prstGeom>
          <a:noFill/>
          <a:ln>
            <a:noFill/>
          </a:ln>
        </p:spPr>
      </p:pic>
      <p:pic>
        <p:nvPicPr>
          <p:cNvPr id="167" name="Google Shape;167;p24"/>
          <p:cNvPicPr preferRelativeResize="0"/>
          <p:nvPr/>
        </p:nvPicPr>
        <p:blipFill rotWithShape="1">
          <a:blip r:embed="rId7">
            <a:alphaModFix/>
          </a:blip>
          <a:srcRect b="14572" l="2915" r="2915" t="4641"/>
          <a:stretch/>
        </p:blipFill>
        <p:spPr>
          <a:xfrm>
            <a:off x="5773688" y="7035303"/>
            <a:ext cx="10836673" cy="6223993"/>
          </a:xfrm>
          <a:prstGeom prst="rect">
            <a:avLst/>
          </a:prstGeom>
          <a:noFill/>
          <a:ln>
            <a:noFill/>
          </a:ln>
        </p:spPr>
      </p:pic>
      <p:sp>
        <p:nvSpPr>
          <p:cNvPr id="168" name="Google Shape;168;p24"/>
          <p:cNvSpPr/>
          <p:nvPr/>
        </p:nvSpPr>
        <p:spPr>
          <a:xfrm>
            <a:off x="586035" y="7035303"/>
            <a:ext cx="4834931" cy="6223993"/>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69" name="Google Shape;169;p24"/>
          <p:cNvSpPr/>
          <p:nvPr/>
        </p:nvSpPr>
        <p:spPr>
          <a:xfrm>
            <a:off x="-468014" y="7880349"/>
            <a:ext cx="6943030" cy="3187702"/>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ctr">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IMAGE </a:t>
            </a:r>
            <a:endParaRPr/>
          </a:p>
          <a:p>
            <a:pPr indent="0" lvl="0" marL="0" marR="0" rtl="0" algn="ctr">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GALLERY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5"/>
          <p:cNvSpPr/>
          <p:nvPr/>
        </p:nvSpPr>
        <p:spPr>
          <a:xfrm>
            <a:off x="2546575" y="5133253"/>
            <a:ext cx="11460585" cy="2387601"/>
          </a:xfrm>
          <a:prstGeom prst="rect">
            <a:avLst/>
          </a:prstGeom>
          <a:noFill/>
          <a:ln>
            <a:noFill/>
          </a:ln>
        </p:spPr>
        <p:txBody>
          <a:bodyPr anchorCtr="0" anchor="ctr" bIns="50800" lIns="50800" spcFirstLastPara="1" rIns="50800" wrap="square" tIns="50800">
            <a:noAutofit/>
          </a:bodyPr>
          <a:lstStyle/>
          <a:p>
            <a:pPr indent="0" lvl="2" marL="0" marR="0" rtl="0" algn="l">
              <a:lnSpc>
                <a:spcPct val="100000"/>
              </a:lnSpc>
              <a:spcBef>
                <a:spcPts val="0"/>
              </a:spcBef>
              <a:spcAft>
                <a:spcPts val="0"/>
              </a:spcAft>
              <a:buClr>
                <a:srgbClr val="000000"/>
              </a:buClr>
              <a:buSzPts val="7100"/>
              <a:buFont typeface="Cantata One"/>
              <a:buNone/>
            </a:pPr>
            <a:r>
              <a:rPr b="0" i="0" lang="en-US" sz="7100" u="none" cap="none" strike="noStrike">
                <a:solidFill>
                  <a:srgbClr val="000000"/>
                </a:solidFill>
                <a:latin typeface="Cantata One"/>
                <a:ea typeface="Cantata One"/>
                <a:cs typeface="Cantata One"/>
                <a:sym typeface="Cantata One"/>
              </a:rPr>
              <a:t>THANK YOU!</a:t>
            </a:r>
            <a:endParaRPr/>
          </a:p>
        </p:txBody>
      </p:sp>
      <p:sp>
        <p:nvSpPr>
          <p:cNvPr id="175" name="Google Shape;175;p25"/>
          <p:cNvSpPr/>
          <p:nvPr/>
        </p:nvSpPr>
        <p:spPr>
          <a:xfrm>
            <a:off x="17749963" y="4624676"/>
            <a:ext cx="5400999" cy="1255892"/>
          </a:xfrm>
          <a:prstGeom prst="rect">
            <a:avLst/>
          </a:prstGeom>
          <a:noFill/>
          <a:ln>
            <a:noFill/>
          </a:ln>
        </p:spPr>
        <p:txBody>
          <a:bodyPr anchorCtr="0" anchor="ctr" bIns="50800" lIns="50800" spcFirstLastPara="1" rIns="50800" wrap="square" tIns="50800">
            <a:noAutofit/>
          </a:bodyPr>
          <a:lstStyle/>
          <a:p>
            <a:pPr indent="0" lvl="0" marL="0" marR="0" rtl="0" algn="l">
              <a:lnSpc>
                <a:spcPct val="156666"/>
              </a:lnSpc>
              <a:spcBef>
                <a:spcPts val="0"/>
              </a:spcBef>
              <a:spcAft>
                <a:spcPts val="0"/>
              </a:spcAft>
              <a:buClr>
                <a:srgbClr val="5E5E5E"/>
              </a:buClr>
              <a:buSzPts val="3000"/>
              <a:buFont typeface="Roboto"/>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204347"/>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presenter@name.com</a:t>
            </a:r>
            <a:endParaRPr b="0" i="0" sz="3000" u="sng" cap="none" strike="noStrike">
              <a:solidFill>
                <a:srgbClr val="000000"/>
              </a:solidFill>
              <a:latin typeface="Helvetica Neue"/>
              <a:ea typeface="Helvetica Neue"/>
              <a:cs typeface="Helvetica Neue"/>
              <a:sym typeface="Helvetica Neue"/>
              <a:hlinkClick r:id="rId3"/>
            </a:endParaRPr>
          </a:p>
        </p:txBody>
      </p:sp>
      <p:sp>
        <p:nvSpPr>
          <p:cNvPr id="176" name="Google Shape;176;p25"/>
          <p:cNvSpPr/>
          <p:nvPr/>
        </p:nvSpPr>
        <p:spPr>
          <a:xfrm>
            <a:off x="-595373" y="914400"/>
            <a:ext cx="21952745" cy="4281389"/>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2043998" y="9764762"/>
            <a:ext cx="10673555" cy="1270001"/>
          </a:xfrm>
          <a:prstGeom prst="roundRect">
            <a:avLst>
              <a:gd fmla="val 1500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69" name="Google Shape;69;p15"/>
          <p:cNvSpPr/>
          <p:nvPr/>
        </p:nvSpPr>
        <p:spPr>
          <a:xfrm>
            <a:off x="2043998" y="8038114"/>
            <a:ext cx="10673555" cy="1270001"/>
          </a:xfrm>
          <a:prstGeom prst="roundRect">
            <a:avLst>
              <a:gd fmla="val 1500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2043998" y="6311466"/>
            <a:ext cx="10673555" cy="1270001"/>
          </a:xfrm>
          <a:prstGeom prst="roundRect">
            <a:avLst>
              <a:gd fmla="val 1500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595373" y="914400"/>
            <a:ext cx="23899020" cy="4281389"/>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72" name="Google Shape;72;p15"/>
          <p:cNvSpPr/>
          <p:nvPr/>
        </p:nvSpPr>
        <p:spPr>
          <a:xfrm>
            <a:off x="14184311" y="10546909"/>
            <a:ext cx="7553427" cy="1843586"/>
          </a:xfrm>
          <a:prstGeom prst="rect">
            <a:avLst/>
          </a:prstGeom>
          <a:solidFill>
            <a:srgbClr val="53535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73" name="Google Shape;73;p15"/>
          <p:cNvSpPr/>
          <p:nvPr/>
        </p:nvSpPr>
        <p:spPr>
          <a:xfrm>
            <a:off x="2105428" y="2356519"/>
            <a:ext cx="9687095" cy="1397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8000"/>
              <a:buFont typeface="Cantata One"/>
              <a:buNone/>
            </a:pPr>
            <a:r>
              <a:rPr b="0" i="0" lang="en-US" sz="8000" u="none" cap="none" strike="noStrike">
                <a:solidFill>
                  <a:srgbClr val="000000"/>
                </a:solidFill>
                <a:latin typeface="Cantata One"/>
                <a:ea typeface="Cantata One"/>
                <a:cs typeface="Cantata One"/>
                <a:sym typeface="Cantata One"/>
              </a:rPr>
              <a:t>AGENDA</a:t>
            </a:r>
            <a:endParaRPr/>
          </a:p>
        </p:txBody>
      </p:sp>
      <p:sp>
        <p:nvSpPr>
          <p:cNvPr id="74" name="Google Shape;74;p15"/>
          <p:cNvSpPr/>
          <p:nvPr/>
        </p:nvSpPr>
        <p:spPr>
          <a:xfrm>
            <a:off x="3933747" y="6686116"/>
            <a:ext cx="7254648" cy="520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Cantata One"/>
              <a:buNone/>
            </a:pPr>
            <a:r>
              <a:rPr b="0" i="0" lang="en-US" sz="2600" u="none" cap="none" strike="noStrike">
                <a:solidFill>
                  <a:srgbClr val="000000"/>
                </a:solidFill>
                <a:latin typeface="Cantata One"/>
                <a:ea typeface="Cantata One"/>
                <a:cs typeface="Cantata One"/>
                <a:sym typeface="Cantata One"/>
              </a:rPr>
              <a:t>GENESIS X PROJECT PROPOSAL</a:t>
            </a:r>
            <a:endParaRPr/>
          </a:p>
        </p:txBody>
      </p:sp>
      <p:sp>
        <p:nvSpPr>
          <p:cNvPr id="75" name="Google Shape;75;p15"/>
          <p:cNvSpPr/>
          <p:nvPr/>
        </p:nvSpPr>
        <p:spPr>
          <a:xfrm>
            <a:off x="3864808" y="7786697"/>
            <a:ext cx="8494314" cy="102362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2600"/>
              <a:buFont typeface="Cantata One"/>
              <a:buNone/>
            </a:pPr>
            <a:r>
              <a:rPr b="0" i="0" lang="en-US" sz="2600" u="none" cap="none" strike="noStrike">
                <a:solidFill>
                  <a:srgbClr val="000000"/>
                </a:solidFill>
                <a:latin typeface="Cantata One"/>
                <a:ea typeface="Cantata One"/>
                <a:cs typeface="Cantata One"/>
                <a:sym typeface="Cantata One"/>
              </a:rPr>
              <a:t>ARTIFICIAL TREE SEEDS PROPOSAL</a:t>
            </a:r>
            <a:endParaRPr/>
          </a:p>
        </p:txBody>
      </p:sp>
      <p:sp>
        <p:nvSpPr>
          <p:cNvPr id="76" name="Google Shape;76;p15"/>
          <p:cNvSpPr/>
          <p:nvPr/>
        </p:nvSpPr>
        <p:spPr>
          <a:xfrm>
            <a:off x="3852870" y="10139412"/>
            <a:ext cx="7416402" cy="520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Cantata One"/>
              <a:buNone/>
            </a:pPr>
            <a:r>
              <a:rPr b="0" i="0" lang="en-US" sz="2600" u="none" cap="none" strike="noStrike">
                <a:solidFill>
                  <a:srgbClr val="000000"/>
                </a:solidFill>
                <a:latin typeface="Cantata One"/>
                <a:ea typeface="Cantata One"/>
                <a:cs typeface="Cantata One"/>
                <a:sym typeface="Cantata One"/>
              </a:rPr>
              <a:t>ANNUAL PROJECT MEETING</a:t>
            </a:r>
            <a:endParaRPr/>
          </a:p>
        </p:txBody>
      </p:sp>
      <p:sp>
        <p:nvSpPr>
          <p:cNvPr id="77" name="Google Shape;77;p15"/>
          <p:cNvSpPr/>
          <p:nvPr/>
        </p:nvSpPr>
        <p:spPr>
          <a:xfrm>
            <a:off x="2425501" y="6286063"/>
            <a:ext cx="1941087" cy="1270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7700"/>
              <a:buFont typeface="Helvetica Neue"/>
              <a:buNone/>
            </a:pPr>
            <a:r>
              <a:rPr b="1" i="0" lang="en-US" sz="7700" u="none" cap="none" strike="noStrike">
                <a:solidFill>
                  <a:srgbClr val="000000"/>
                </a:solidFill>
                <a:latin typeface="Helvetica Neue"/>
                <a:ea typeface="Helvetica Neue"/>
                <a:cs typeface="Helvetica Neue"/>
                <a:sym typeface="Helvetica Neue"/>
              </a:rPr>
              <a:t>01</a:t>
            </a:r>
            <a:endParaRPr/>
          </a:p>
        </p:txBody>
      </p:sp>
      <p:sp>
        <p:nvSpPr>
          <p:cNvPr id="78" name="Google Shape;78;p15"/>
          <p:cNvSpPr/>
          <p:nvPr/>
        </p:nvSpPr>
        <p:spPr>
          <a:xfrm>
            <a:off x="2412801" y="7981375"/>
            <a:ext cx="1941087" cy="1270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7700"/>
              <a:buFont typeface="Helvetica Neue"/>
              <a:buNone/>
            </a:pPr>
            <a:r>
              <a:rPr b="1" i="0" lang="en-US" sz="7700" u="none" cap="none" strike="noStrike">
                <a:solidFill>
                  <a:srgbClr val="000000"/>
                </a:solidFill>
                <a:latin typeface="Helvetica Neue"/>
                <a:ea typeface="Helvetica Neue"/>
                <a:cs typeface="Helvetica Neue"/>
                <a:sym typeface="Helvetica Neue"/>
              </a:rPr>
              <a:t>02</a:t>
            </a:r>
            <a:endParaRPr/>
          </a:p>
        </p:txBody>
      </p:sp>
      <p:sp>
        <p:nvSpPr>
          <p:cNvPr id="79" name="Google Shape;79;p15"/>
          <p:cNvSpPr/>
          <p:nvPr/>
        </p:nvSpPr>
        <p:spPr>
          <a:xfrm>
            <a:off x="2375346" y="9676687"/>
            <a:ext cx="1228597" cy="1270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7700"/>
              <a:buFont typeface="Helvetica Neue"/>
              <a:buNone/>
            </a:pPr>
            <a:r>
              <a:rPr b="1" i="0" lang="en-US" sz="7700" u="none" cap="none" strike="noStrike">
                <a:solidFill>
                  <a:srgbClr val="000000"/>
                </a:solidFill>
                <a:latin typeface="Helvetica Neue"/>
                <a:ea typeface="Helvetica Neue"/>
                <a:cs typeface="Helvetica Neue"/>
                <a:sym typeface="Helvetica Neue"/>
              </a:rPr>
              <a:t>03</a:t>
            </a:r>
            <a:endParaRPr/>
          </a:p>
        </p:txBody>
      </p:sp>
      <p:pic>
        <p:nvPicPr>
          <p:cNvPr id="80" name="Google Shape;80;p15"/>
          <p:cNvPicPr preferRelativeResize="0"/>
          <p:nvPr/>
        </p:nvPicPr>
        <p:blipFill rotWithShape="1">
          <a:blip r:embed="rId3">
            <a:alphaModFix/>
          </a:blip>
          <a:srcRect b="795" l="24711" r="18820" t="795"/>
          <a:stretch/>
        </p:blipFill>
        <p:spPr>
          <a:xfrm>
            <a:off x="14478000" y="2991009"/>
            <a:ext cx="7798197" cy="90722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p:nvPr/>
        </p:nvSpPr>
        <p:spPr>
          <a:xfrm>
            <a:off x="15743931" y="1498599"/>
            <a:ext cx="228005" cy="4229598"/>
          </a:xfrm>
          <a:prstGeom prst="rect">
            <a:avLst/>
          </a:prstGeom>
          <a:solidFill>
            <a:srgbClr val="53535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86" name="Google Shape;86;p16"/>
          <p:cNvSpPr/>
          <p:nvPr/>
        </p:nvSpPr>
        <p:spPr>
          <a:xfrm>
            <a:off x="-1999754" y="5892800"/>
            <a:ext cx="27539952" cy="10210701"/>
          </a:xfrm>
          <a:prstGeom prst="roundRect">
            <a:avLst>
              <a:gd fmla="val 1866"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87" name="Google Shape;87;p16"/>
          <p:cNvSpPr/>
          <p:nvPr/>
        </p:nvSpPr>
        <p:spPr>
          <a:xfrm>
            <a:off x="1527615" y="6594921"/>
            <a:ext cx="13527100" cy="2926570"/>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500"/>
              <a:buFont typeface="Cantata One"/>
              <a:buNone/>
            </a:pPr>
            <a:r>
              <a:rPr b="0" i="0" lang="en-US" sz="2500" u="none" cap="none" strike="noStrike">
                <a:solidFill>
                  <a:srgbClr val="000000"/>
                </a:solidFill>
                <a:latin typeface="Cantata One"/>
                <a:ea typeface="Cantata One"/>
                <a:cs typeface="Cantata One"/>
                <a:sym typeface="Cantata One"/>
              </a:rPr>
              <a:t>This project proposal will be held at the Lincoln Conference Room on July 17, 2024 from 9am to 12pm. Tickets start at only $10 and will entitle attendees to watch the live interview of Dr. James Alan. This event is dedicated to Dr. Alan, a chief sponsor of the research with profits being utilized for the project implementation off the Genesis X Project.</a:t>
            </a:r>
            <a:endParaRPr/>
          </a:p>
        </p:txBody>
      </p:sp>
      <p:sp>
        <p:nvSpPr>
          <p:cNvPr id="88" name="Google Shape;88;p16"/>
          <p:cNvSpPr/>
          <p:nvPr/>
        </p:nvSpPr>
        <p:spPr>
          <a:xfrm>
            <a:off x="1560951" y="4949713"/>
            <a:ext cx="7721501" cy="495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400"/>
              <a:buFont typeface="Cantata One"/>
              <a:buNone/>
            </a:pPr>
            <a:r>
              <a:rPr b="0" i="0" lang="en-US" sz="2400" u="none" cap="none" strike="noStrike">
                <a:solidFill>
                  <a:srgbClr val="000000"/>
                </a:solidFill>
                <a:latin typeface="Cantata One"/>
                <a:ea typeface="Cantata One"/>
                <a:cs typeface="Cantata One"/>
                <a:sym typeface="Cantata One"/>
              </a:rPr>
              <a:t>GENESIS X PROJECT PROPOSAL</a:t>
            </a:r>
            <a:endParaRPr/>
          </a:p>
        </p:txBody>
      </p:sp>
      <p:cxnSp>
        <p:nvCxnSpPr>
          <p:cNvPr id="89" name="Google Shape;89;p16"/>
          <p:cNvCxnSpPr/>
          <p:nvPr/>
        </p:nvCxnSpPr>
        <p:spPr>
          <a:xfrm>
            <a:off x="1527616" y="6316799"/>
            <a:ext cx="13527098" cy="2"/>
          </a:xfrm>
          <a:prstGeom prst="straightConnector1">
            <a:avLst/>
          </a:prstGeom>
          <a:noFill/>
          <a:ln cap="flat" cmpd="sng" w="25400">
            <a:solidFill>
              <a:srgbClr val="000000"/>
            </a:solidFill>
            <a:prstDash val="solid"/>
            <a:miter lim="400000"/>
            <a:headEnd len="sm" w="sm" type="none"/>
            <a:tailEnd len="sm" w="sm" type="none"/>
          </a:ln>
        </p:spPr>
      </p:cxnSp>
      <p:pic>
        <p:nvPicPr>
          <p:cNvPr id="90" name="Google Shape;90;p16"/>
          <p:cNvPicPr preferRelativeResize="0"/>
          <p:nvPr/>
        </p:nvPicPr>
        <p:blipFill rotWithShape="1">
          <a:blip r:embed="rId3">
            <a:alphaModFix/>
          </a:blip>
          <a:srcRect b="1092" l="34047" r="34046" t="20955"/>
          <a:stretch/>
        </p:blipFill>
        <p:spPr>
          <a:xfrm>
            <a:off x="16129000" y="1248221"/>
            <a:ext cx="6524427" cy="10691714"/>
          </a:xfrm>
          <a:prstGeom prst="rect">
            <a:avLst/>
          </a:prstGeom>
          <a:noFill/>
          <a:ln>
            <a:noFill/>
          </a:ln>
        </p:spPr>
      </p:pic>
      <p:sp>
        <p:nvSpPr>
          <p:cNvPr id="91" name="Google Shape;91;p16"/>
          <p:cNvSpPr/>
          <p:nvPr/>
        </p:nvSpPr>
        <p:spPr>
          <a:xfrm>
            <a:off x="16904195" y="12078196"/>
            <a:ext cx="5736233" cy="309563"/>
          </a:xfrm>
          <a:prstGeom prst="rect">
            <a:avLst/>
          </a:prstGeom>
          <a:solidFill>
            <a:srgbClr val="53535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7"/>
          <p:cNvSpPr/>
          <p:nvPr/>
        </p:nvSpPr>
        <p:spPr>
          <a:xfrm>
            <a:off x="-1999754" y="5892800"/>
            <a:ext cx="27539952" cy="10210701"/>
          </a:xfrm>
          <a:prstGeom prst="roundRect">
            <a:avLst>
              <a:gd fmla="val 1866"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97" name="Google Shape;97;p17"/>
          <p:cNvSpPr/>
          <p:nvPr/>
        </p:nvSpPr>
        <p:spPr>
          <a:xfrm>
            <a:off x="1527615" y="6565424"/>
            <a:ext cx="13284907" cy="2926570"/>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500"/>
              <a:buFont typeface="Cantata One"/>
              <a:buNone/>
            </a:pPr>
            <a:r>
              <a:rPr b="0" i="0" lang="en-US" sz="2500" u="none" cap="none" strike="noStrike">
                <a:solidFill>
                  <a:srgbClr val="000000"/>
                </a:solidFill>
                <a:latin typeface="Cantata One"/>
                <a:ea typeface="Cantata One"/>
                <a:cs typeface="Cantata One"/>
                <a:sym typeface="Cantata One"/>
              </a:rPr>
              <a:t>This project proposal will be held at the Lincoln Conference Room on July 17, 2024 from 9am to 12pm. Tickets start at only $10 and will entitle attendees to watch the live interview of Dr. James Alan. This event is dedicated to Dr. Alan, a chief sponsor of the research with profits being utilized for the project implementation off the Genesis X Project.</a:t>
            </a:r>
            <a:endParaRPr/>
          </a:p>
        </p:txBody>
      </p:sp>
      <p:sp>
        <p:nvSpPr>
          <p:cNvPr id="98" name="Google Shape;98;p17"/>
          <p:cNvSpPr/>
          <p:nvPr/>
        </p:nvSpPr>
        <p:spPr>
          <a:xfrm>
            <a:off x="1560951" y="4949713"/>
            <a:ext cx="7721501" cy="4953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400"/>
              <a:buFont typeface="Cantata One"/>
              <a:buNone/>
            </a:pPr>
            <a:r>
              <a:rPr b="0" i="0" lang="en-US" sz="2400" u="none" cap="none" strike="noStrike">
                <a:solidFill>
                  <a:srgbClr val="000000"/>
                </a:solidFill>
                <a:latin typeface="Cantata One"/>
                <a:ea typeface="Cantata One"/>
                <a:cs typeface="Cantata One"/>
                <a:sym typeface="Cantata One"/>
              </a:rPr>
              <a:t>ARTIFICIAL TREE SEEDS PROPOSAL</a:t>
            </a:r>
            <a:endParaRPr/>
          </a:p>
        </p:txBody>
      </p:sp>
      <p:cxnSp>
        <p:nvCxnSpPr>
          <p:cNvPr id="99" name="Google Shape;99;p17"/>
          <p:cNvCxnSpPr/>
          <p:nvPr/>
        </p:nvCxnSpPr>
        <p:spPr>
          <a:xfrm>
            <a:off x="1527616" y="6316800"/>
            <a:ext cx="13527098" cy="1"/>
          </a:xfrm>
          <a:prstGeom prst="straightConnector1">
            <a:avLst/>
          </a:prstGeom>
          <a:noFill/>
          <a:ln cap="flat" cmpd="sng" w="25400">
            <a:solidFill>
              <a:srgbClr val="000000"/>
            </a:solidFill>
            <a:prstDash val="solid"/>
            <a:miter lim="400000"/>
            <a:headEnd len="sm" w="sm" type="none"/>
            <a:tailEnd len="sm" w="sm" type="none"/>
          </a:ln>
        </p:spPr>
      </p:cxnSp>
      <p:sp>
        <p:nvSpPr>
          <p:cNvPr id="100" name="Google Shape;100;p17"/>
          <p:cNvSpPr/>
          <p:nvPr/>
        </p:nvSpPr>
        <p:spPr>
          <a:xfrm>
            <a:off x="15088988" y="9919653"/>
            <a:ext cx="6187184" cy="2528889"/>
          </a:xfrm>
          <a:prstGeom prst="rect">
            <a:avLst/>
          </a:prstGeom>
          <a:solidFill>
            <a:srgbClr val="53535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pic>
        <p:nvPicPr>
          <p:cNvPr id="101" name="Google Shape;101;p17"/>
          <p:cNvPicPr preferRelativeResize="0"/>
          <p:nvPr/>
        </p:nvPicPr>
        <p:blipFill rotWithShape="1">
          <a:blip r:embed="rId3">
            <a:alphaModFix/>
          </a:blip>
          <a:srcRect b="15219" l="22538" r="43055" t="10405"/>
          <a:stretch/>
        </p:blipFill>
        <p:spPr>
          <a:xfrm>
            <a:off x="15519398" y="1757412"/>
            <a:ext cx="7070528" cy="10201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8"/>
          <p:cNvSpPr/>
          <p:nvPr/>
        </p:nvSpPr>
        <p:spPr>
          <a:xfrm>
            <a:off x="-1999754" y="5892800"/>
            <a:ext cx="27539952" cy="10210701"/>
          </a:xfrm>
          <a:prstGeom prst="roundRect">
            <a:avLst>
              <a:gd fmla="val 1866"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07" name="Google Shape;107;p18"/>
          <p:cNvSpPr/>
          <p:nvPr/>
        </p:nvSpPr>
        <p:spPr>
          <a:xfrm>
            <a:off x="1527615" y="6440754"/>
            <a:ext cx="13674836" cy="4080732"/>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500"/>
              <a:buFont typeface="Cantata One"/>
              <a:buNone/>
            </a:pPr>
            <a:r>
              <a:rPr b="0" i="0" lang="en-US" sz="2500" u="none" cap="none" strike="noStrike">
                <a:solidFill>
                  <a:srgbClr val="000000"/>
                </a:solidFill>
                <a:latin typeface="Cantata One"/>
                <a:ea typeface="Cantata One"/>
                <a:cs typeface="Cantata One"/>
                <a:sym typeface="Cantata One"/>
              </a:rPr>
              <a:t>All researchers, sponsors and management will be having their annual meeting at the Scie Tech Corp Meeting Room on January 20, 2020 from 12pm to 6pm. The purpose of this meeting is to discuss the future projects of the Scie Tech Corporation and will include the review and revisions of the thesis and project proposals proposed by the researchers in the corporation that are aimed to be published by 2030. The developed project and research are for the benefit of the aboriginal and local people in the perimeter of Amazon Forest in Brazil.</a:t>
            </a:r>
            <a:endParaRPr/>
          </a:p>
        </p:txBody>
      </p:sp>
      <p:sp>
        <p:nvSpPr>
          <p:cNvPr id="108" name="Google Shape;108;p18"/>
          <p:cNvSpPr/>
          <p:nvPr/>
        </p:nvSpPr>
        <p:spPr>
          <a:xfrm>
            <a:off x="1560951" y="4349534"/>
            <a:ext cx="7721501" cy="1282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Cantata One"/>
              <a:buNone/>
            </a:pPr>
            <a:r>
              <a:rPr b="0" i="0" lang="en-US" sz="2400" u="none" cap="none" strike="noStrike">
                <a:solidFill>
                  <a:srgbClr val="000000"/>
                </a:solidFill>
                <a:latin typeface="Cantata One"/>
                <a:ea typeface="Cantata One"/>
                <a:cs typeface="Cantata One"/>
                <a:sym typeface="Cantata One"/>
              </a:rPr>
              <a:t>ANNUAL PROJECT MEETING</a:t>
            </a:r>
            <a:endParaRPr/>
          </a:p>
        </p:txBody>
      </p:sp>
      <p:cxnSp>
        <p:nvCxnSpPr>
          <p:cNvPr id="109" name="Google Shape;109;p18"/>
          <p:cNvCxnSpPr/>
          <p:nvPr/>
        </p:nvCxnSpPr>
        <p:spPr>
          <a:xfrm>
            <a:off x="1527616" y="6316800"/>
            <a:ext cx="13527098" cy="1"/>
          </a:xfrm>
          <a:prstGeom prst="straightConnector1">
            <a:avLst/>
          </a:prstGeom>
          <a:noFill/>
          <a:ln cap="flat" cmpd="sng" w="25400">
            <a:solidFill>
              <a:srgbClr val="000000"/>
            </a:solidFill>
            <a:prstDash val="solid"/>
            <a:miter lim="400000"/>
            <a:headEnd len="sm" w="sm" type="none"/>
            <a:tailEnd len="sm" w="sm" type="none"/>
          </a:ln>
        </p:spPr>
      </p:cxnSp>
      <p:pic>
        <p:nvPicPr>
          <p:cNvPr id="110" name="Google Shape;110;p18"/>
          <p:cNvPicPr preferRelativeResize="0"/>
          <p:nvPr/>
        </p:nvPicPr>
        <p:blipFill rotWithShape="1">
          <a:blip r:embed="rId3">
            <a:alphaModFix/>
          </a:blip>
          <a:srcRect b="0" l="7856" r="44093" t="0"/>
          <a:stretch/>
        </p:blipFill>
        <p:spPr>
          <a:xfrm>
            <a:off x="15688270" y="861229"/>
            <a:ext cx="6916670" cy="129626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9"/>
          <p:cNvSpPr/>
          <p:nvPr/>
        </p:nvSpPr>
        <p:spPr>
          <a:xfrm>
            <a:off x="11370205" y="5091153"/>
            <a:ext cx="11152087" cy="6231771"/>
          </a:xfrm>
          <a:prstGeom prst="rect">
            <a:avLst/>
          </a:prstGeom>
          <a:noFill/>
          <a:ln>
            <a:noFill/>
          </a:ln>
        </p:spPr>
        <p:txBody>
          <a:bodyPr anchorCtr="0" anchor="t" bIns="50800" lIns="50800" spcFirstLastPara="1" rIns="50800" wrap="square" tIns="50800">
            <a:noAutofit/>
          </a:bodyPr>
          <a:lstStyle/>
          <a:p>
            <a:pPr indent="0" lvl="0" marL="0" marR="0" rtl="0" algn="just">
              <a:lnSpc>
                <a:spcPct val="139130"/>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I am pleased to introduce you the science and technology research center aimed to help the aspiring future scientist and researches in the industry, the Scie Tech Corporation.</a:t>
            </a:r>
            <a:endParaRPr/>
          </a:p>
          <a:p>
            <a:pPr indent="0" lvl="0" marL="0" marR="0" rtl="0" algn="just">
              <a:lnSpc>
                <a:spcPct val="100000"/>
              </a:lnSpc>
              <a:spcBef>
                <a:spcPts val="0"/>
              </a:spcBef>
              <a:spcAft>
                <a:spcPts val="0"/>
              </a:spcAft>
              <a:buClr>
                <a:srgbClr val="000000"/>
              </a:buClr>
              <a:buSzPts val="3000"/>
              <a:buFont typeface="Cantata One"/>
              <a:buNone/>
            </a:pPr>
            <a:r>
              <a:t/>
            </a:r>
            <a:endParaRPr b="0" i="0" sz="1000" u="none" cap="none" strike="noStrike">
              <a:solidFill>
                <a:srgbClr val="000000"/>
              </a:solidFill>
              <a:latin typeface="Helvetica Neue"/>
              <a:ea typeface="Helvetica Neue"/>
              <a:cs typeface="Helvetica Neue"/>
              <a:sym typeface="Helvetica Neue"/>
            </a:endParaRPr>
          </a:p>
          <a:p>
            <a:pPr indent="0" lvl="0" marL="0" marR="0" rtl="0" algn="just">
              <a:lnSpc>
                <a:spcPct val="139130"/>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This corporation is a pioneering company handling the aimed projects and thesis proposed by the different future scientist across the country. All of the projects conducted are aimed to benefit the human race, nature, plants and animals. Additionally, we are also proud to present our newly developed events and project proposals made by doctors: Rick Fujiwara and James Alan.</a:t>
            </a:r>
            <a:endParaRPr/>
          </a:p>
          <a:p>
            <a:pPr indent="0" lvl="0" marL="0" marR="0" rtl="0" algn="just">
              <a:lnSpc>
                <a:spcPct val="106666"/>
              </a:lnSpc>
              <a:spcBef>
                <a:spcPts val="0"/>
              </a:spcBef>
              <a:spcAft>
                <a:spcPts val="0"/>
              </a:spcAft>
              <a:buClr>
                <a:srgbClr val="000000"/>
              </a:buClr>
              <a:buSzPts val="3000"/>
              <a:buFont typeface="Cantata One"/>
              <a:buNone/>
            </a:pPr>
            <a:r>
              <a:t/>
            </a:r>
            <a:endParaRPr b="0" i="0" sz="1000" u="none" cap="none" strike="noStrike">
              <a:solidFill>
                <a:srgbClr val="000000"/>
              </a:solidFill>
              <a:latin typeface="Helvetica Neue"/>
              <a:ea typeface="Helvetica Neue"/>
              <a:cs typeface="Helvetica Neue"/>
              <a:sym typeface="Helvetica Neue"/>
            </a:endParaRPr>
          </a:p>
          <a:p>
            <a:pPr indent="0" lvl="0" marL="0" marR="0" rtl="0" algn="just">
              <a:lnSpc>
                <a:spcPct val="139130"/>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Dr. James Alan and Dr. Rick Fujiwara have created these to help in the progress of human race and the stabilization of the Amazon Forest. Ultimately, Scie Tech Corp. will be providing scholarships for graduate and non-graduate students who aspire to present and develop new inventions capable of  benefiting the world.</a:t>
            </a:r>
            <a:endParaRPr/>
          </a:p>
        </p:txBody>
      </p:sp>
      <p:sp>
        <p:nvSpPr>
          <p:cNvPr id="116" name="Google Shape;116;p19"/>
          <p:cNvSpPr/>
          <p:nvPr/>
        </p:nvSpPr>
        <p:spPr>
          <a:xfrm>
            <a:off x="11370205" y="1332071"/>
            <a:ext cx="10286006" cy="28448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Dr. Kevin West</a:t>
            </a:r>
            <a:br>
              <a:rPr b="0" i="0" lang="en-US" sz="5400" u="none" cap="none" strike="noStrike">
                <a:solidFill>
                  <a:srgbClr val="000000"/>
                </a:solidFill>
                <a:latin typeface="Cantata One"/>
                <a:ea typeface="Cantata One"/>
                <a:cs typeface="Cantata One"/>
                <a:sym typeface="Cantata One"/>
              </a:rPr>
            </a:br>
            <a:r>
              <a:rPr b="0" i="0" lang="en-US" sz="3300" u="none" cap="none" strike="noStrike">
                <a:solidFill>
                  <a:srgbClr val="000000"/>
                </a:solidFill>
                <a:latin typeface="Cantata One"/>
                <a:ea typeface="Cantata One"/>
                <a:cs typeface="Cantata One"/>
                <a:sym typeface="Cantata One"/>
              </a:rPr>
              <a:t>Founder &amp; CEO</a:t>
            </a:r>
            <a:endParaRPr/>
          </a:p>
        </p:txBody>
      </p:sp>
      <p:sp>
        <p:nvSpPr>
          <p:cNvPr id="117" name="Google Shape;117;p19"/>
          <p:cNvSpPr/>
          <p:nvPr/>
        </p:nvSpPr>
        <p:spPr>
          <a:xfrm>
            <a:off x="-635000" y="-330200"/>
            <a:ext cx="11152086" cy="16380421"/>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18" name="Google Shape;118;p19"/>
          <p:cNvSpPr/>
          <p:nvPr/>
        </p:nvSpPr>
        <p:spPr>
          <a:xfrm>
            <a:off x="11466909" y="3801459"/>
            <a:ext cx="4476438" cy="126792"/>
          </a:xfrm>
          <a:custGeom>
            <a:rect b="b" l="l" r="r" t="t"/>
            <a:pathLst>
              <a:path extrusionOk="0" h="21600" w="21600">
                <a:moveTo>
                  <a:pt x="21294" y="0"/>
                </a:moveTo>
                <a:lnTo>
                  <a:pt x="306" y="0"/>
                </a:lnTo>
                <a:cubicBezTo>
                  <a:pt x="306" y="0"/>
                  <a:pt x="306" y="0"/>
                  <a:pt x="306" y="0"/>
                </a:cubicBezTo>
                <a:cubicBezTo>
                  <a:pt x="137" y="0"/>
                  <a:pt x="0" y="4835"/>
                  <a:pt x="0" y="10800"/>
                </a:cubicBezTo>
                <a:cubicBezTo>
                  <a:pt x="0" y="10800"/>
                  <a:pt x="0" y="10800"/>
                  <a:pt x="0" y="10800"/>
                </a:cubicBezTo>
                <a:cubicBezTo>
                  <a:pt x="0" y="10800"/>
                  <a:pt x="0" y="10800"/>
                  <a:pt x="0" y="10800"/>
                </a:cubicBezTo>
                <a:cubicBezTo>
                  <a:pt x="0" y="16765"/>
                  <a:pt x="137" y="21600"/>
                  <a:pt x="306" y="21600"/>
                </a:cubicBezTo>
                <a:cubicBezTo>
                  <a:pt x="306" y="21600"/>
                  <a:pt x="306" y="21600"/>
                  <a:pt x="306" y="21600"/>
                </a:cubicBezTo>
                <a:lnTo>
                  <a:pt x="21294" y="21600"/>
                </a:lnTo>
                <a:cubicBezTo>
                  <a:pt x="21294" y="21600"/>
                  <a:pt x="21294" y="21600"/>
                  <a:pt x="21294" y="21600"/>
                </a:cubicBezTo>
                <a:cubicBezTo>
                  <a:pt x="21463" y="21600"/>
                  <a:pt x="21600" y="16765"/>
                  <a:pt x="21600" y="10800"/>
                </a:cubicBezTo>
                <a:cubicBezTo>
                  <a:pt x="21600" y="10800"/>
                  <a:pt x="21600" y="10800"/>
                  <a:pt x="21600" y="10800"/>
                </a:cubicBezTo>
                <a:cubicBezTo>
                  <a:pt x="21600" y="10800"/>
                  <a:pt x="21600" y="10800"/>
                  <a:pt x="21600" y="10800"/>
                </a:cubicBezTo>
                <a:cubicBezTo>
                  <a:pt x="21600" y="4835"/>
                  <a:pt x="21463" y="0"/>
                  <a:pt x="21294" y="0"/>
                </a:cubicBezTo>
                <a:cubicBezTo>
                  <a:pt x="21294" y="0"/>
                  <a:pt x="21294" y="0"/>
                  <a:pt x="21294" y="0"/>
                </a:cubicBez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pic>
        <p:nvPicPr>
          <p:cNvPr id="119" name="Google Shape;119;p19"/>
          <p:cNvPicPr preferRelativeResize="0"/>
          <p:nvPr/>
        </p:nvPicPr>
        <p:blipFill rotWithShape="1">
          <a:blip r:embed="rId3">
            <a:alphaModFix/>
          </a:blip>
          <a:srcRect b="0" l="0" r="0" t="0"/>
          <a:stretch/>
        </p:blipFill>
        <p:spPr>
          <a:xfrm>
            <a:off x="1472687" y="2837656"/>
            <a:ext cx="6281738" cy="80406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0"/>
          <p:cNvSpPr/>
          <p:nvPr/>
        </p:nvSpPr>
        <p:spPr>
          <a:xfrm>
            <a:off x="11421005" y="4082090"/>
            <a:ext cx="11020622" cy="1280161"/>
          </a:xfrm>
          <a:prstGeom prst="rect">
            <a:avLst/>
          </a:prstGeom>
          <a:noFill/>
          <a:ln>
            <a:noFill/>
          </a:ln>
        </p:spPr>
        <p:txBody>
          <a:bodyPr anchorCtr="0" anchor="ctr" bIns="50800" lIns="50800" spcFirstLastPara="1" rIns="50800" wrap="square" tIns="50800">
            <a:noAutofit/>
          </a:bodyPr>
          <a:lstStyle/>
          <a:p>
            <a:pPr indent="0" lvl="0" marL="0" marR="0" rtl="0" algn="just">
              <a:lnSpc>
                <a:spcPct val="110000"/>
              </a:lnSpc>
              <a:spcBef>
                <a:spcPts val="0"/>
              </a:spcBef>
              <a:spcAft>
                <a:spcPts val="0"/>
              </a:spcAft>
              <a:buClr>
                <a:srgbClr val="000000"/>
              </a:buClr>
              <a:buSzPts val="2300"/>
              <a:buFont typeface="Cantata One"/>
              <a:buNone/>
            </a:pPr>
            <a:r>
              <a:rPr b="0" i="0" lang="en-US" sz="2300" u="none" cap="none" strike="noStrike">
                <a:solidFill>
                  <a:srgbClr val="000000"/>
                </a:solidFill>
                <a:latin typeface="Cantata One"/>
                <a:ea typeface="Cantata One"/>
                <a:cs typeface="Cantata One"/>
                <a:sym typeface="Cantata One"/>
              </a:rPr>
              <a:t>First established in 1985 by Dr. Kevin West, Scie Tech Corp. is now on its 33 years of operation and has been promoting and helping future and aspiring inventors and scientists to succeed.</a:t>
            </a:r>
            <a:endParaRPr/>
          </a:p>
        </p:txBody>
      </p:sp>
      <p:sp>
        <p:nvSpPr>
          <p:cNvPr id="125" name="Google Shape;125;p20"/>
          <p:cNvSpPr/>
          <p:nvPr/>
        </p:nvSpPr>
        <p:spPr>
          <a:xfrm>
            <a:off x="11370205" y="1131124"/>
            <a:ext cx="10286006" cy="3187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History</a:t>
            </a:r>
            <a:br>
              <a:rPr b="0" i="0" lang="en-US" sz="5400" u="none" cap="none" strike="noStrike">
                <a:solidFill>
                  <a:srgbClr val="000000"/>
                </a:solidFill>
                <a:latin typeface="Cantata One"/>
                <a:ea typeface="Cantata One"/>
                <a:cs typeface="Cantata One"/>
                <a:sym typeface="Cantata One"/>
              </a:rPr>
            </a:br>
            <a:endParaRPr b="0" i="0" sz="3000" u="none" cap="none" strike="noStrike">
              <a:solidFill>
                <a:srgbClr val="000000"/>
              </a:solidFill>
              <a:latin typeface="Helvetica Neue"/>
              <a:ea typeface="Helvetica Neue"/>
              <a:cs typeface="Helvetica Neue"/>
              <a:sym typeface="Helvetica Neue"/>
            </a:endParaRPr>
          </a:p>
        </p:txBody>
      </p:sp>
      <p:sp>
        <p:nvSpPr>
          <p:cNvPr id="126" name="Google Shape;126;p20"/>
          <p:cNvSpPr/>
          <p:nvPr/>
        </p:nvSpPr>
        <p:spPr>
          <a:xfrm>
            <a:off x="-635000" y="-330200"/>
            <a:ext cx="11152086" cy="16380421"/>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27" name="Google Shape;127;p20"/>
          <p:cNvSpPr/>
          <p:nvPr/>
        </p:nvSpPr>
        <p:spPr>
          <a:xfrm>
            <a:off x="11441509" y="3496659"/>
            <a:ext cx="4476453" cy="126802"/>
          </a:xfrm>
          <a:custGeom>
            <a:rect b="b" l="l" r="r" t="t"/>
            <a:pathLst>
              <a:path extrusionOk="0" h="21600" w="21600">
                <a:moveTo>
                  <a:pt x="21294" y="0"/>
                </a:moveTo>
                <a:lnTo>
                  <a:pt x="306" y="0"/>
                </a:lnTo>
                <a:cubicBezTo>
                  <a:pt x="306" y="0"/>
                  <a:pt x="306" y="0"/>
                  <a:pt x="306" y="0"/>
                </a:cubicBezTo>
                <a:cubicBezTo>
                  <a:pt x="137" y="0"/>
                  <a:pt x="0" y="4835"/>
                  <a:pt x="0" y="10800"/>
                </a:cubicBezTo>
                <a:cubicBezTo>
                  <a:pt x="0" y="10800"/>
                  <a:pt x="0" y="10800"/>
                  <a:pt x="0" y="10800"/>
                </a:cubicBezTo>
                <a:cubicBezTo>
                  <a:pt x="0" y="10800"/>
                  <a:pt x="0" y="10800"/>
                  <a:pt x="0" y="10800"/>
                </a:cubicBezTo>
                <a:cubicBezTo>
                  <a:pt x="0" y="16765"/>
                  <a:pt x="137" y="21600"/>
                  <a:pt x="306" y="21600"/>
                </a:cubicBezTo>
                <a:cubicBezTo>
                  <a:pt x="306" y="21600"/>
                  <a:pt x="306" y="21600"/>
                  <a:pt x="306" y="21600"/>
                </a:cubicBezTo>
                <a:lnTo>
                  <a:pt x="21294" y="21600"/>
                </a:lnTo>
                <a:cubicBezTo>
                  <a:pt x="21294" y="21600"/>
                  <a:pt x="21294" y="21600"/>
                  <a:pt x="21294" y="21600"/>
                </a:cubicBezTo>
                <a:cubicBezTo>
                  <a:pt x="21463" y="21600"/>
                  <a:pt x="21600" y="16765"/>
                  <a:pt x="21600" y="10800"/>
                </a:cubicBezTo>
                <a:cubicBezTo>
                  <a:pt x="21600" y="10800"/>
                  <a:pt x="21600" y="10800"/>
                  <a:pt x="21600" y="10800"/>
                </a:cubicBezTo>
                <a:cubicBezTo>
                  <a:pt x="21600" y="10800"/>
                  <a:pt x="21600" y="10800"/>
                  <a:pt x="21600" y="10800"/>
                </a:cubicBezTo>
                <a:cubicBezTo>
                  <a:pt x="21600" y="4835"/>
                  <a:pt x="21463" y="0"/>
                  <a:pt x="21294" y="0"/>
                </a:cubicBezTo>
                <a:cubicBezTo>
                  <a:pt x="21294" y="0"/>
                  <a:pt x="21294" y="0"/>
                  <a:pt x="21294" y="0"/>
                </a:cubicBez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28" name="Google Shape;128;p20"/>
          <p:cNvSpPr/>
          <p:nvPr/>
        </p:nvSpPr>
        <p:spPr>
          <a:xfrm>
            <a:off x="3493242" y="5651648"/>
            <a:ext cx="5793682" cy="2412704"/>
          </a:xfrm>
          <a:prstGeom prst="roundRect">
            <a:avLst>
              <a:gd fmla="val 7896" name="adj"/>
            </a:avLst>
          </a:prstGeom>
          <a:solidFill>
            <a:srgbClr val="53535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pic>
        <p:nvPicPr>
          <p:cNvPr id="129" name="Google Shape;129;p20"/>
          <p:cNvPicPr preferRelativeResize="0"/>
          <p:nvPr/>
        </p:nvPicPr>
        <p:blipFill rotWithShape="1">
          <a:blip r:embed="rId3">
            <a:alphaModFix/>
          </a:blip>
          <a:srcRect b="43057" l="6122" r="0" t="12944"/>
          <a:stretch/>
        </p:blipFill>
        <p:spPr>
          <a:xfrm>
            <a:off x="3886200" y="6024080"/>
            <a:ext cx="19010314" cy="5947570"/>
          </a:xfrm>
          <a:custGeom>
            <a:rect b="b" l="l" r="r" t="t"/>
            <a:pathLst>
              <a:path extrusionOk="0" h="21600" w="21600">
                <a:moveTo>
                  <a:pt x="331" y="0"/>
                </a:moveTo>
                <a:cubicBezTo>
                  <a:pt x="236" y="0"/>
                  <a:pt x="187" y="0"/>
                  <a:pt x="137" y="52"/>
                </a:cubicBezTo>
                <a:cubicBezTo>
                  <a:pt x="81" y="117"/>
                  <a:pt x="37" y="258"/>
                  <a:pt x="16" y="437"/>
                </a:cubicBezTo>
                <a:cubicBezTo>
                  <a:pt x="0" y="600"/>
                  <a:pt x="0" y="755"/>
                  <a:pt x="0" y="1058"/>
                </a:cubicBezTo>
                <a:lnTo>
                  <a:pt x="0" y="20536"/>
                </a:lnTo>
                <a:cubicBezTo>
                  <a:pt x="0" y="20844"/>
                  <a:pt x="0" y="20998"/>
                  <a:pt x="16" y="21162"/>
                </a:cubicBezTo>
                <a:cubicBezTo>
                  <a:pt x="37" y="21341"/>
                  <a:pt x="81" y="21483"/>
                  <a:pt x="137" y="21548"/>
                </a:cubicBezTo>
                <a:cubicBezTo>
                  <a:pt x="188" y="21600"/>
                  <a:pt x="236" y="21600"/>
                  <a:pt x="331" y="21600"/>
                </a:cubicBezTo>
                <a:lnTo>
                  <a:pt x="21284" y="21600"/>
                </a:lnTo>
                <a:cubicBezTo>
                  <a:pt x="21381" y="21600"/>
                  <a:pt x="21429" y="21600"/>
                  <a:pt x="21480" y="21548"/>
                </a:cubicBezTo>
                <a:cubicBezTo>
                  <a:pt x="21535" y="21484"/>
                  <a:pt x="21579" y="21344"/>
                  <a:pt x="21600" y="21168"/>
                </a:cubicBezTo>
                <a:lnTo>
                  <a:pt x="21600" y="431"/>
                </a:lnTo>
                <a:cubicBezTo>
                  <a:pt x="21579" y="255"/>
                  <a:pt x="21535" y="116"/>
                  <a:pt x="21480" y="52"/>
                </a:cubicBezTo>
                <a:cubicBezTo>
                  <a:pt x="21429" y="0"/>
                  <a:pt x="21381" y="0"/>
                  <a:pt x="21286" y="0"/>
                </a:cubicBezTo>
                <a:lnTo>
                  <a:pt x="332" y="0"/>
                </a:lnTo>
                <a:lnTo>
                  <a:pt x="331" y="0"/>
                </a:ln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1"/>
          <p:cNvSpPr/>
          <p:nvPr/>
        </p:nvSpPr>
        <p:spPr>
          <a:xfrm>
            <a:off x="10311504" y="5760739"/>
            <a:ext cx="10095214" cy="8128498"/>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35" name="Google Shape;135;p21"/>
          <p:cNvSpPr/>
          <p:nvPr/>
        </p:nvSpPr>
        <p:spPr>
          <a:xfrm>
            <a:off x="11327836" y="9487920"/>
            <a:ext cx="7625690" cy="2359661"/>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“Scie Tech Corp. showcases numerous inventions that will </a:t>
            </a:r>
            <a:endParaRPr/>
          </a:p>
          <a:p>
            <a:pPr indent="0" lvl="0" marL="0" marR="0" rtl="0" algn="l">
              <a:lnSpc>
                <a:spcPct val="15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help this world move forward towards success and progress.”</a:t>
            </a:r>
            <a:endParaRPr/>
          </a:p>
          <a:p>
            <a:pPr indent="0" lvl="0" marL="0" marR="0" rtl="0" algn="l">
              <a:lnSpc>
                <a:spcPct val="11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-Steven Jamill, 35, Tech Columnist</a:t>
            </a:r>
            <a:endParaRPr/>
          </a:p>
          <a:p>
            <a:pPr indent="0" lvl="0" marL="0" marR="0" rtl="0" algn="l">
              <a:lnSpc>
                <a:spcPct val="11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2200"/>
              <a:buFont typeface="Helvetica Neue"/>
              <a:buNone/>
            </a:pPr>
            <a:r>
              <a:t/>
            </a:r>
            <a:endParaRPr b="0" i="1" sz="2200" u="none" cap="none" strike="noStrike">
              <a:solidFill>
                <a:srgbClr val="000000"/>
              </a:solidFill>
              <a:latin typeface="Helvetica Neue"/>
              <a:ea typeface="Helvetica Neue"/>
              <a:cs typeface="Helvetica Neue"/>
              <a:sym typeface="Helvetica Neue"/>
            </a:endParaRPr>
          </a:p>
        </p:txBody>
      </p:sp>
      <p:sp>
        <p:nvSpPr>
          <p:cNvPr id="136" name="Google Shape;136;p21"/>
          <p:cNvSpPr/>
          <p:nvPr/>
        </p:nvSpPr>
        <p:spPr>
          <a:xfrm>
            <a:off x="3977282" y="8066343"/>
            <a:ext cx="6943030" cy="3187702"/>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Cantata One"/>
              <a:buNone/>
            </a:pPr>
            <a:r>
              <a:t/>
            </a:r>
            <a:endParaRPr b="0"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TESTIMONIALS </a:t>
            </a:r>
            <a:endParaRPr/>
          </a:p>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FROM GUESTS</a:t>
            </a:r>
            <a:endParaRPr/>
          </a:p>
        </p:txBody>
      </p:sp>
      <p:pic>
        <p:nvPicPr>
          <p:cNvPr id="137" name="Google Shape;137;p21"/>
          <p:cNvPicPr preferRelativeResize="0"/>
          <p:nvPr/>
        </p:nvPicPr>
        <p:blipFill rotWithShape="1">
          <a:blip r:embed="rId3">
            <a:alphaModFix/>
          </a:blip>
          <a:srcRect b="46901" l="13018" r="21676" t="9546"/>
          <a:stretch/>
        </p:blipFill>
        <p:spPr>
          <a:xfrm>
            <a:off x="8213749" y="3007692"/>
            <a:ext cx="5973514" cy="5973440"/>
          </a:xfrm>
          <a:custGeom>
            <a:rect b="b" l="l" r="r" t="t"/>
            <a:pathLst>
              <a:path extrusionOk="0" h="20595" w="19679">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2"/>
          <p:cNvSpPr/>
          <p:nvPr/>
        </p:nvSpPr>
        <p:spPr>
          <a:xfrm>
            <a:off x="-4337349" y="-2881148"/>
            <a:ext cx="14325006" cy="7180958"/>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43" name="Google Shape;143;p22"/>
          <p:cNvSpPr/>
          <p:nvPr/>
        </p:nvSpPr>
        <p:spPr>
          <a:xfrm>
            <a:off x="1978429" y="2023781"/>
            <a:ext cx="9687095" cy="9779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400"/>
              <a:buFont typeface="Cantata One"/>
              <a:buNone/>
            </a:pPr>
            <a:r>
              <a:rPr b="0" i="0" lang="en-US" sz="5400" u="none" cap="none" strike="noStrike">
                <a:solidFill>
                  <a:srgbClr val="000000"/>
                </a:solidFill>
                <a:latin typeface="Cantata One"/>
                <a:ea typeface="Cantata One"/>
                <a:cs typeface="Cantata One"/>
                <a:sym typeface="Cantata One"/>
              </a:rPr>
              <a:t>MAIN GOAL</a:t>
            </a:r>
            <a:endParaRPr/>
          </a:p>
        </p:txBody>
      </p:sp>
      <p:sp>
        <p:nvSpPr>
          <p:cNvPr id="144" name="Google Shape;144;p22"/>
          <p:cNvSpPr/>
          <p:nvPr/>
        </p:nvSpPr>
        <p:spPr>
          <a:xfrm>
            <a:off x="8783884" y="6629804"/>
            <a:ext cx="12161739" cy="981711"/>
          </a:xfrm>
          <a:prstGeom prst="rect">
            <a:avLst/>
          </a:prstGeom>
          <a:noFill/>
          <a:ln>
            <a:noFill/>
          </a:ln>
        </p:spPr>
        <p:txBody>
          <a:bodyPr anchorCtr="0" anchor="ctr" bIns="50800" lIns="50800" spcFirstLastPara="1" rIns="50800" wrap="square" tIns="50800">
            <a:noAutofit/>
          </a:bodyPr>
          <a:lstStyle/>
          <a:p>
            <a:pPr indent="0" lvl="0" marL="0" marR="0" rtl="0" algn="just">
              <a:lnSpc>
                <a:spcPct val="110000"/>
              </a:lnSpc>
              <a:spcBef>
                <a:spcPts val="0"/>
              </a:spcBef>
              <a:spcAft>
                <a:spcPts val="0"/>
              </a:spcAft>
              <a:buClr>
                <a:srgbClr val="000000"/>
              </a:buClr>
              <a:buSzPts val="2600"/>
              <a:buFont typeface="Cantata One"/>
              <a:buNone/>
            </a:pPr>
            <a:r>
              <a:rPr b="0" i="0" lang="en-US" sz="2600" u="none" cap="none" strike="noStrike">
                <a:solidFill>
                  <a:srgbClr val="000000"/>
                </a:solidFill>
                <a:latin typeface="Cantata One"/>
                <a:ea typeface="Cantata One"/>
                <a:cs typeface="Cantata One"/>
                <a:sym typeface="Cantata One"/>
              </a:rPr>
              <a:t>Scie Tech Corp commits itself to provide lots of beneficial inventions and quality service assistance for all aspiring future scientist and inventors.</a:t>
            </a:r>
            <a:endParaRPr/>
          </a:p>
        </p:txBody>
      </p:sp>
      <p:pic>
        <p:nvPicPr>
          <p:cNvPr id="145" name="Google Shape;145;p22"/>
          <p:cNvPicPr preferRelativeResize="0"/>
          <p:nvPr/>
        </p:nvPicPr>
        <p:blipFill rotWithShape="1">
          <a:blip r:embed="rId3">
            <a:alphaModFix/>
          </a:blip>
          <a:srcRect b="0" l="0" r="0" t="0"/>
          <a:stretch/>
        </p:blipFill>
        <p:spPr>
          <a:xfrm>
            <a:off x="1501914" y="6302471"/>
            <a:ext cx="6677722" cy="10220134"/>
          </a:xfrm>
          <a:prstGeom prst="rect">
            <a:avLst/>
          </a:prstGeom>
          <a:noFill/>
          <a:ln>
            <a:noFill/>
          </a:ln>
        </p:spPr>
      </p:pic>
      <p:sp>
        <p:nvSpPr>
          <p:cNvPr id="146" name="Google Shape;146;p22"/>
          <p:cNvSpPr/>
          <p:nvPr/>
        </p:nvSpPr>
        <p:spPr>
          <a:xfrm>
            <a:off x="8515051" y="9050718"/>
            <a:ext cx="14325006" cy="7180958"/>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
        <p:nvSpPr>
          <p:cNvPr id="147" name="Google Shape;147;p22"/>
          <p:cNvSpPr/>
          <p:nvPr/>
        </p:nvSpPr>
        <p:spPr>
          <a:xfrm>
            <a:off x="8901509" y="7865459"/>
            <a:ext cx="4476453" cy="126802"/>
          </a:xfrm>
          <a:custGeom>
            <a:rect b="b" l="l" r="r" t="t"/>
            <a:pathLst>
              <a:path extrusionOk="0" h="21600" w="21600">
                <a:moveTo>
                  <a:pt x="21294" y="0"/>
                </a:moveTo>
                <a:lnTo>
                  <a:pt x="306" y="0"/>
                </a:lnTo>
                <a:cubicBezTo>
                  <a:pt x="306" y="0"/>
                  <a:pt x="306" y="0"/>
                  <a:pt x="306" y="0"/>
                </a:cubicBezTo>
                <a:cubicBezTo>
                  <a:pt x="137" y="0"/>
                  <a:pt x="0" y="4835"/>
                  <a:pt x="0" y="10800"/>
                </a:cubicBezTo>
                <a:cubicBezTo>
                  <a:pt x="0" y="10800"/>
                  <a:pt x="0" y="10800"/>
                  <a:pt x="0" y="10800"/>
                </a:cubicBezTo>
                <a:cubicBezTo>
                  <a:pt x="0" y="10800"/>
                  <a:pt x="0" y="10800"/>
                  <a:pt x="0" y="10800"/>
                </a:cubicBezTo>
                <a:cubicBezTo>
                  <a:pt x="0" y="16765"/>
                  <a:pt x="137" y="21600"/>
                  <a:pt x="306" y="21600"/>
                </a:cubicBezTo>
                <a:cubicBezTo>
                  <a:pt x="306" y="21600"/>
                  <a:pt x="306" y="21600"/>
                  <a:pt x="306" y="21600"/>
                </a:cubicBezTo>
                <a:lnTo>
                  <a:pt x="21294" y="21600"/>
                </a:lnTo>
                <a:cubicBezTo>
                  <a:pt x="21294" y="21600"/>
                  <a:pt x="21294" y="21600"/>
                  <a:pt x="21294" y="21600"/>
                </a:cubicBezTo>
                <a:cubicBezTo>
                  <a:pt x="21463" y="21600"/>
                  <a:pt x="21600" y="16765"/>
                  <a:pt x="21600" y="10800"/>
                </a:cubicBezTo>
                <a:cubicBezTo>
                  <a:pt x="21600" y="10800"/>
                  <a:pt x="21600" y="10800"/>
                  <a:pt x="21600" y="10800"/>
                </a:cubicBezTo>
                <a:cubicBezTo>
                  <a:pt x="21600" y="10800"/>
                  <a:pt x="21600" y="10800"/>
                  <a:pt x="21600" y="10800"/>
                </a:cubicBezTo>
                <a:cubicBezTo>
                  <a:pt x="21600" y="4835"/>
                  <a:pt x="21463" y="0"/>
                  <a:pt x="21294" y="0"/>
                </a:cubicBezTo>
                <a:cubicBezTo>
                  <a:pt x="21294" y="0"/>
                  <a:pt x="21294" y="0"/>
                  <a:pt x="21294" y="0"/>
                </a:cubicBez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0"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