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60"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Lst>
  <p:sldSz cy="13716000" cx="24384000"/>
  <p:notesSz cx="6858000" cy="9144000"/>
  <p:embeddedFontLst>
    <p:embeddedFont>
      <p:font typeface="Roboto"/>
      <p:regular r:id="rId20"/>
      <p:bold r:id="rId21"/>
      <p:italic r:id="rId22"/>
      <p:boldItalic r:id="rId23"/>
    </p:embeddedFont>
    <p:embeddedFont>
      <p:font typeface="Helvetica Neue"/>
      <p:regular r:id="rId24"/>
      <p:bold r:id="rId25"/>
      <p:italic r:id="rId26"/>
      <p:boldItalic r:id="rId27"/>
    </p:embeddedFont>
    <p:embeddedFont>
      <p:font typeface="Abhaya Libre"/>
      <p:bold r:id="rId28"/>
    </p:embeddedFont>
    <p:embeddedFont>
      <p:font typeface="Helvetica Neue Light"/>
      <p:regular r:id="rId29"/>
      <p:bold r:id="rId30"/>
      <p:italic r:id="rId31"/>
      <p:boldItalic r:id="rId3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_rels/presentation.xml.rels><?xml version="1.0" encoding="UTF-8" standalone="yes"?><Relationships xmlns="http://schemas.openxmlformats.org/package/2006/relationships"><Relationship Id="rId20" Type="http://schemas.openxmlformats.org/officeDocument/2006/relationships/font" Target="fonts/Roboto-regular.fntdata"/><Relationship Id="rId22" Type="http://schemas.openxmlformats.org/officeDocument/2006/relationships/font" Target="fonts/Roboto-italic.fntdata"/><Relationship Id="rId21" Type="http://schemas.openxmlformats.org/officeDocument/2006/relationships/font" Target="fonts/Roboto-bold.fntdata"/><Relationship Id="rId24" Type="http://schemas.openxmlformats.org/officeDocument/2006/relationships/font" Target="fonts/HelveticaNeue-regular.fntdata"/><Relationship Id="rId23" Type="http://schemas.openxmlformats.org/officeDocument/2006/relationships/font" Target="fonts/Roboto-boldItalic.fnt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font" Target="fonts/HelveticaNeue-italic.fntdata"/><Relationship Id="rId25" Type="http://schemas.openxmlformats.org/officeDocument/2006/relationships/font" Target="fonts/HelveticaNeue-bold.fntdata"/><Relationship Id="rId28" Type="http://schemas.openxmlformats.org/officeDocument/2006/relationships/font" Target="fonts/AbhayaLibre-bold.fntdata"/><Relationship Id="rId27" Type="http://schemas.openxmlformats.org/officeDocument/2006/relationships/font" Target="fonts/HelveticaNeue-boldItalic.fntdata"/><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font" Target="fonts/HelveticaNeueLight-regular.fntdata"/><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HelveticaNeueLight-italic.fntdata"/><Relationship Id="rId30" Type="http://schemas.openxmlformats.org/officeDocument/2006/relationships/font" Target="fonts/HelveticaNeueLight-bold.fntdata"/><Relationship Id="rId11" Type="http://schemas.openxmlformats.org/officeDocument/2006/relationships/slide" Target="slides/slide7.xml"/><Relationship Id="rId10" Type="http://schemas.openxmlformats.org/officeDocument/2006/relationships/slide" Target="slides/slide6.xml"/><Relationship Id="rId32" Type="http://schemas.openxmlformats.org/officeDocument/2006/relationships/font" Target="fonts/HelveticaNeueLight-boldItalic.fntdata"/><Relationship Id="rId13" Type="http://schemas.openxmlformats.org/officeDocument/2006/relationships/slide" Target="slides/slide9.xml"/><Relationship Id="rId12" Type="http://schemas.openxmlformats.org/officeDocument/2006/relationships/slide" Target="slides/slide8.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 name="Google Shape;4;n"/>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1pPr>
            <a:lvl2pPr indent="-228600" lvl="1" marL="9144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2pPr>
            <a:lvl3pPr indent="-228600" lvl="2" marL="13716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3pPr>
            <a:lvl4pPr indent="-228600" lvl="3" marL="18288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4pPr>
            <a:lvl5pPr indent="-228600" lvl="4" marL="22860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5pPr>
            <a:lvl6pPr indent="-228600" lvl="5" marL="27432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6pPr>
            <a:lvl7pPr indent="-228600" lvl="6" marL="32004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7pPr>
            <a:lvl8pPr indent="-228600" lvl="7" marL="36576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8pPr>
            <a:lvl9pPr indent="-228600" lvl="8" marL="41148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5" name="Shape 55"/>
        <p:cNvGrpSpPr/>
        <p:nvPr/>
      </p:nvGrpSpPr>
      <p:grpSpPr>
        <a:xfrm>
          <a:off x="0" y="0"/>
          <a:ext cx="0" cy="0"/>
          <a:chOff x="0" y="0"/>
          <a:chExt cx="0" cy="0"/>
        </a:xfrm>
      </p:grpSpPr>
      <p:sp>
        <p:nvSpPr>
          <p:cNvPr id="56" name="Google Shape;56;p1: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7" name="Google Shape;57;p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7" name="Shape 147"/>
        <p:cNvGrpSpPr/>
        <p:nvPr/>
      </p:nvGrpSpPr>
      <p:grpSpPr>
        <a:xfrm>
          <a:off x="0" y="0"/>
          <a:ext cx="0" cy="0"/>
          <a:chOff x="0" y="0"/>
          <a:chExt cx="0" cy="0"/>
        </a:xfrm>
      </p:grpSpPr>
      <p:sp>
        <p:nvSpPr>
          <p:cNvPr id="148" name="Google Shape;148;p1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9" name="Google Shape;149;p1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6" name="Shape 156"/>
        <p:cNvGrpSpPr/>
        <p:nvPr/>
      </p:nvGrpSpPr>
      <p:grpSpPr>
        <a:xfrm>
          <a:off x="0" y="0"/>
          <a:ext cx="0" cy="0"/>
          <a:chOff x="0" y="0"/>
          <a:chExt cx="0" cy="0"/>
        </a:xfrm>
      </p:grpSpPr>
      <p:sp>
        <p:nvSpPr>
          <p:cNvPr id="157" name="Google Shape;157;p11: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8" name="Google Shape;158;p1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9" name="Shape 169"/>
        <p:cNvGrpSpPr/>
        <p:nvPr/>
      </p:nvGrpSpPr>
      <p:grpSpPr>
        <a:xfrm>
          <a:off x="0" y="0"/>
          <a:ext cx="0" cy="0"/>
          <a:chOff x="0" y="0"/>
          <a:chExt cx="0" cy="0"/>
        </a:xfrm>
      </p:grpSpPr>
      <p:sp>
        <p:nvSpPr>
          <p:cNvPr id="170" name="Google Shape;170;p12: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1" name="Google Shape;171;p1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7" name="Shape 177"/>
        <p:cNvGrpSpPr/>
        <p:nvPr/>
      </p:nvGrpSpPr>
      <p:grpSpPr>
        <a:xfrm>
          <a:off x="0" y="0"/>
          <a:ext cx="0" cy="0"/>
          <a:chOff x="0" y="0"/>
          <a:chExt cx="0" cy="0"/>
        </a:xfrm>
      </p:grpSpPr>
      <p:sp>
        <p:nvSpPr>
          <p:cNvPr id="178" name="Google Shape;178;p13: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9" name="Google Shape;179;p1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6" name="Shape 186"/>
        <p:cNvGrpSpPr/>
        <p:nvPr/>
      </p:nvGrpSpPr>
      <p:grpSpPr>
        <a:xfrm>
          <a:off x="0" y="0"/>
          <a:ext cx="0" cy="0"/>
          <a:chOff x="0" y="0"/>
          <a:chExt cx="0" cy="0"/>
        </a:xfrm>
      </p:grpSpPr>
      <p:sp>
        <p:nvSpPr>
          <p:cNvPr id="187" name="Google Shape;187;p14: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8" name="Google Shape;188;p1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0" name="Shape 200"/>
        <p:cNvGrpSpPr/>
        <p:nvPr/>
      </p:nvGrpSpPr>
      <p:grpSpPr>
        <a:xfrm>
          <a:off x="0" y="0"/>
          <a:ext cx="0" cy="0"/>
          <a:chOff x="0" y="0"/>
          <a:chExt cx="0" cy="0"/>
        </a:xfrm>
      </p:grpSpPr>
      <p:sp>
        <p:nvSpPr>
          <p:cNvPr id="201" name="Google Shape;201;p15: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2" name="Google Shape;202;p1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5" name="Shape 65"/>
        <p:cNvGrpSpPr/>
        <p:nvPr/>
      </p:nvGrpSpPr>
      <p:grpSpPr>
        <a:xfrm>
          <a:off x="0" y="0"/>
          <a:ext cx="0" cy="0"/>
          <a:chOff x="0" y="0"/>
          <a:chExt cx="0" cy="0"/>
        </a:xfrm>
      </p:grpSpPr>
      <p:sp>
        <p:nvSpPr>
          <p:cNvPr id="66" name="Google Shape;66;p2: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7" name="Google Shape;67;p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1" name="Shape 81"/>
        <p:cNvGrpSpPr/>
        <p:nvPr/>
      </p:nvGrpSpPr>
      <p:grpSpPr>
        <a:xfrm>
          <a:off x="0" y="0"/>
          <a:ext cx="0" cy="0"/>
          <a:chOff x="0" y="0"/>
          <a:chExt cx="0" cy="0"/>
        </a:xfrm>
      </p:grpSpPr>
      <p:sp>
        <p:nvSpPr>
          <p:cNvPr id="82" name="Google Shape;82;p3: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3" name="Google Shape;83;p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1" name="Shape 91"/>
        <p:cNvGrpSpPr/>
        <p:nvPr/>
      </p:nvGrpSpPr>
      <p:grpSpPr>
        <a:xfrm>
          <a:off x="0" y="0"/>
          <a:ext cx="0" cy="0"/>
          <a:chOff x="0" y="0"/>
          <a:chExt cx="0" cy="0"/>
        </a:xfrm>
      </p:grpSpPr>
      <p:sp>
        <p:nvSpPr>
          <p:cNvPr id="92" name="Google Shape;92;p4: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3" name="Google Shape;93;p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0" name="Shape 100"/>
        <p:cNvGrpSpPr/>
        <p:nvPr/>
      </p:nvGrpSpPr>
      <p:grpSpPr>
        <a:xfrm>
          <a:off x="0" y="0"/>
          <a:ext cx="0" cy="0"/>
          <a:chOff x="0" y="0"/>
          <a:chExt cx="0" cy="0"/>
        </a:xfrm>
      </p:grpSpPr>
      <p:sp>
        <p:nvSpPr>
          <p:cNvPr id="101" name="Google Shape;101;p5: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2" name="Google Shape;102;p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9" name="Shape 109"/>
        <p:cNvGrpSpPr/>
        <p:nvPr/>
      </p:nvGrpSpPr>
      <p:grpSpPr>
        <a:xfrm>
          <a:off x="0" y="0"/>
          <a:ext cx="0" cy="0"/>
          <a:chOff x="0" y="0"/>
          <a:chExt cx="0" cy="0"/>
        </a:xfrm>
      </p:grpSpPr>
      <p:sp>
        <p:nvSpPr>
          <p:cNvPr id="110" name="Google Shape;110;p6: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1" name="Google Shape;111;p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8" name="Shape 118"/>
        <p:cNvGrpSpPr/>
        <p:nvPr/>
      </p:nvGrpSpPr>
      <p:grpSpPr>
        <a:xfrm>
          <a:off x="0" y="0"/>
          <a:ext cx="0" cy="0"/>
          <a:chOff x="0" y="0"/>
          <a:chExt cx="0" cy="0"/>
        </a:xfrm>
      </p:grpSpPr>
      <p:sp>
        <p:nvSpPr>
          <p:cNvPr id="119" name="Google Shape;119;p7: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0" name="Google Shape;120;p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7" name="Shape 127"/>
        <p:cNvGrpSpPr/>
        <p:nvPr/>
      </p:nvGrpSpPr>
      <p:grpSpPr>
        <a:xfrm>
          <a:off x="0" y="0"/>
          <a:ext cx="0" cy="0"/>
          <a:chOff x="0" y="0"/>
          <a:chExt cx="0" cy="0"/>
        </a:xfrm>
      </p:grpSpPr>
      <p:sp>
        <p:nvSpPr>
          <p:cNvPr id="128" name="Google Shape;128;p8: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9" name="Google Shape;129;p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6" name="Shape 136"/>
        <p:cNvGrpSpPr/>
        <p:nvPr/>
      </p:nvGrpSpPr>
      <p:grpSpPr>
        <a:xfrm>
          <a:off x="0" y="0"/>
          <a:ext cx="0" cy="0"/>
          <a:chOff x="0" y="0"/>
          <a:chExt cx="0" cy="0"/>
        </a:xfrm>
      </p:grpSpPr>
      <p:sp>
        <p:nvSpPr>
          <p:cNvPr id="137" name="Google Shape;137;p9: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8" name="Google Shape;138;p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mp; Bullets" type="tx">
  <p:cSld name="TITLE_AND_BODY">
    <p:spTree>
      <p:nvGrpSpPr>
        <p:cNvPr id="9" name="Shape 9"/>
        <p:cNvGrpSpPr/>
        <p:nvPr/>
      </p:nvGrpSpPr>
      <p:grpSpPr>
        <a:xfrm>
          <a:off x="0" y="0"/>
          <a:ext cx="0" cy="0"/>
          <a:chOff x="0" y="0"/>
          <a:chExt cx="0" cy="0"/>
        </a:xfrm>
      </p:grpSpPr>
      <p:sp>
        <p:nvSpPr>
          <p:cNvPr id="10" name="Google Shape;10;p2"/>
          <p:cNvSpPr txBox="1"/>
          <p:nvPr>
            <p:ph type="title"/>
          </p:nvPr>
        </p:nvSpPr>
        <p:spPr>
          <a:xfrm>
            <a:off x="1689100" y="355600"/>
            <a:ext cx="21005799" cy="2286000"/>
          </a:xfrm>
          <a:prstGeom prst="rect">
            <a:avLst/>
          </a:prstGeom>
          <a:noFill/>
          <a:ln>
            <a:noFill/>
          </a:ln>
        </p:spPr>
        <p:txBody>
          <a:bodyPr anchorCtr="0" anchor="ctr" bIns="50800" lIns="50800" spcFirstLastPara="1" rIns="50800" wrap="square" tIns="50800">
            <a:noAutofit/>
          </a:bodyPr>
          <a:lstStyle>
            <a:lvl1pPr lvl="0" algn="ctr">
              <a:lnSpc>
                <a:spcPct val="100000"/>
              </a:lnSpc>
              <a:spcBef>
                <a:spcPts val="0"/>
              </a:spcBef>
              <a:spcAft>
                <a:spcPts val="0"/>
              </a:spcAft>
              <a:buClr>
                <a:srgbClr val="000000"/>
              </a:buClr>
              <a:buSzPts val="11100"/>
              <a:buFont typeface="Helvetica Neue"/>
              <a:buNone/>
              <a:defRPr sz="11100"/>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11" name="Google Shape;11;p2"/>
          <p:cNvSpPr txBox="1"/>
          <p:nvPr>
            <p:ph idx="1" type="body"/>
          </p:nvPr>
        </p:nvSpPr>
        <p:spPr>
          <a:xfrm>
            <a:off x="1689100" y="3149600"/>
            <a:ext cx="21005799" cy="9296400"/>
          </a:xfrm>
          <a:prstGeom prst="rect">
            <a:avLst/>
          </a:prstGeom>
          <a:noFill/>
          <a:ln>
            <a:noFill/>
          </a:ln>
        </p:spPr>
        <p:txBody>
          <a:bodyPr anchorCtr="0" anchor="ctr" bIns="50800" lIns="50800" spcFirstLastPara="1" rIns="50800" wrap="square" tIns="50800">
            <a:noAutofit/>
          </a:bodyPr>
          <a:lstStyle>
            <a:lvl1pPr indent="-609600" lvl="0" marL="457200" algn="l">
              <a:lnSpc>
                <a:spcPct val="100000"/>
              </a:lnSpc>
              <a:spcBef>
                <a:spcPts val="5900"/>
              </a:spcBef>
              <a:spcAft>
                <a:spcPts val="0"/>
              </a:spcAft>
              <a:buClr>
                <a:srgbClr val="000000"/>
              </a:buClr>
              <a:buSzPts val="6000"/>
              <a:buFont typeface="Helvetica Neue"/>
              <a:buChar char="•"/>
              <a:defRPr sz="4800"/>
            </a:lvl1pPr>
            <a:lvl2pPr indent="-609600" lvl="1" marL="914400" algn="l">
              <a:lnSpc>
                <a:spcPct val="100000"/>
              </a:lnSpc>
              <a:spcBef>
                <a:spcPts val="5900"/>
              </a:spcBef>
              <a:spcAft>
                <a:spcPts val="0"/>
              </a:spcAft>
              <a:buClr>
                <a:srgbClr val="000000"/>
              </a:buClr>
              <a:buSzPts val="6000"/>
              <a:buFont typeface="Helvetica Neue"/>
              <a:buChar char="•"/>
              <a:defRPr sz="4800"/>
            </a:lvl2pPr>
            <a:lvl3pPr indent="-609600" lvl="2" marL="1371600" algn="l">
              <a:lnSpc>
                <a:spcPct val="100000"/>
              </a:lnSpc>
              <a:spcBef>
                <a:spcPts val="5900"/>
              </a:spcBef>
              <a:spcAft>
                <a:spcPts val="0"/>
              </a:spcAft>
              <a:buClr>
                <a:srgbClr val="000000"/>
              </a:buClr>
              <a:buSzPts val="6000"/>
              <a:buFont typeface="Helvetica Neue"/>
              <a:buChar char="•"/>
              <a:defRPr sz="4800"/>
            </a:lvl3pPr>
            <a:lvl4pPr indent="-609600" lvl="3" marL="1828800" algn="l">
              <a:lnSpc>
                <a:spcPct val="100000"/>
              </a:lnSpc>
              <a:spcBef>
                <a:spcPts val="5900"/>
              </a:spcBef>
              <a:spcAft>
                <a:spcPts val="0"/>
              </a:spcAft>
              <a:buClr>
                <a:srgbClr val="000000"/>
              </a:buClr>
              <a:buSzPts val="6000"/>
              <a:buFont typeface="Helvetica Neue"/>
              <a:buChar char="•"/>
              <a:defRPr sz="4800"/>
            </a:lvl4pPr>
            <a:lvl5pPr indent="-609600" lvl="4" marL="2286000" algn="l">
              <a:lnSpc>
                <a:spcPct val="100000"/>
              </a:lnSpc>
              <a:spcBef>
                <a:spcPts val="5900"/>
              </a:spcBef>
              <a:spcAft>
                <a:spcPts val="0"/>
              </a:spcAft>
              <a:buClr>
                <a:srgbClr val="000000"/>
              </a:buClr>
              <a:buSzPts val="6000"/>
              <a:buFont typeface="Helvetica Neue"/>
              <a:buChar char="•"/>
              <a:defRPr sz="4800"/>
            </a:lvl5pPr>
            <a:lvl6pPr indent="-371475" lvl="5" marL="2743200" algn="l">
              <a:lnSpc>
                <a:spcPct val="100000"/>
              </a:lnSpc>
              <a:spcBef>
                <a:spcPts val="5900"/>
              </a:spcBef>
              <a:spcAft>
                <a:spcPts val="0"/>
              </a:spcAft>
              <a:buClr>
                <a:srgbClr val="000000"/>
              </a:buClr>
              <a:buSzPts val="2250"/>
              <a:buChar char="•"/>
              <a:defRPr/>
            </a:lvl6pPr>
            <a:lvl7pPr indent="-371475" lvl="6" marL="3200400" algn="l">
              <a:lnSpc>
                <a:spcPct val="100000"/>
              </a:lnSpc>
              <a:spcBef>
                <a:spcPts val="5900"/>
              </a:spcBef>
              <a:spcAft>
                <a:spcPts val="0"/>
              </a:spcAft>
              <a:buClr>
                <a:srgbClr val="000000"/>
              </a:buClr>
              <a:buSzPts val="2250"/>
              <a:buChar char="•"/>
              <a:defRPr/>
            </a:lvl7pPr>
            <a:lvl8pPr indent="-371475" lvl="7" marL="3657600" algn="l">
              <a:lnSpc>
                <a:spcPct val="100000"/>
              </a:lnSpc>
              <a:spcBef>
                <a:spcPts val="5900"/>
              </a:spcBef>
              <a:spcAft>
                <a:spcPts val="0"/>
              </a:spcAft>
              <a:buClr>
                <a:srgbClr val="000000"/>
              </a:buClr>
              <a:buSzPts val="2250"/>
              <a:buChar char="•"/>
              <a:defRPr/>
            </a:lvl8pPr>
            <a:lvl9pPr indent="-371475" lvl="8" marL="4114800" algn="l">
              <a:lnSpc>
                <a:spcPct val="100000"/>
              </a:lnSpc>
              <a:spcBef>
                <a:spcPts val="5900"/>
              </a:spcBef>
              <a:spcAft>
                <a:spcPts val="0"/>
              </a:spcAft>
              <a:buClr>
                <a:srgbClr val="000000"/>
              </a:buClr>
              <a:buSzPts val="2250"/>
              <a:buChar char="•"/>
              <a:defRPr/>
            </a:lvl9pPr>
          </a:lstStyle>
          <a:p/>
        </p:txBody>
      </p:sp>
      <p:sp>
        <p:nvSpPr>
          <p:cNvPr id="12" name="Google Shape;12;p2"/>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Quote">
  <p:cSld name="Quote">
    <p:spTree>
      <p:nvGrpSpPr>
        <p:cNvPr id="46" name="Shape 46"/>
        <p:cNvGrpSpPr/>
        <p:nvPr/>
      </p:nvGrpSpPr>
      <p:grpSpPr>
        <a:xfrm>
          <a:off x="0" y="0"/>
          <a:ext cx="0" cy="0"/>
          <a:chOff x="0" y="0"/>
          <a:chExt cx="0" cy="0"/>
        </a:xfrm>
      </p:grpSpPr>
      <p:sp>
        <p:nvSpPr>
          <p:cNvPr id="47" name="Google Shape;47;p11"/>
          <p:cNvSpPr txBox="1"/>
          <p:nvPr>
            <p:ph idx="1" type="body"/>
          </p:nvPr>
        </p:nvSpPr>
        <p:spPr>
          <a:xfrm>
            <a:off x="2387600" y="8953500"/>
            <a:ext cx="19621500" cy="585521"/>
          </a:xfrm>
          <a:prstGeom prst="rect">
            <a:avLst/>
          </a:prstGeom>
          <a:noFill/>
          <a:ln>
            <a:noFill/>
          </a:ln>
        </p:spPr>
        <p:txBody>
          <a:bodyPr anchorCtr="0" anchor="t" bIns="50800" lIns="50800" spcFirstLastPara="1" rIns="50800" wrap="square" tIns="50800">
            <a:noAutofit/>
          </a:bodyPr>
          <a:lstStyle>
            <a:lvl1pPr indent="-228600" lvl="0" marL="457200" algn="ctr">
              <a:lnSpc>
                <a:spcPct val="100000"/>
              </a:lnSpc>
              <a:spcBef>
                <a:spcPts val="0"/>
              </a:spcBef>
              <a:spcAft>
                <a:spcPts val="0"/>
              </a:spcAft>
              <a:buClr>
                <a:srgbClr val="000000"/>
              </a:buClr>
              <a:buSzPts val="3200"/>
              <a:buFont typeface="Helvetica Neue"/>
              <a:buNone/>
              <a:defRPr i="1" sz="3200"/>
            </a:lvl1pPr>
            <a:lvl2pPr indent="-371475" lvl="1" marL="914400" algn="l">
              <a:lnSpc>
                <a:spcPct val="100000"/>
              </a:lnSpc>
              <a:spcBef>
                <a:spcPts val="5900"/>
              </a:spcBef>
              <a:spcAft>
                <a:spcPts val="0"/>
              </a:spcAft>
              <a:buClr>
                <a:srgbClr val="000000"/>
              </a:buClr>
              <a:buSzPts val="2250"/>
              <a:buChar char="•"/>
              <a:defRPr/>
            </a:lvl2pPr>
            <a:lvl3pPr indent="-371475" lvl="2" marL="1371600" algn="l">
              <a:lnSpc>
                <a:spcPct val="100000"/>
              </a:lnSpc>
              <a:spcBef>
                <a:spcPts val="5900"/>
              </a:spcBef>
              <a:spcAft>
                <a:spcPts val="0"/>
              </a:spcAft>
              <a:buClr>
                <a:srgbClr val="000000"/>
              </a:buClr>
              <a:buSzPts val="2250"/>
              <a:buChar char="•"/>
              <a:defRPr/>
            </a:lvl3pPr>
            <a:lvl4pPr indent="-371475" lvl="3" marL="1828800" algn="l">
              <a:lnSpc>
                <a:spcPct val="100000"/>
              </a:lnSpc>
              <a:spcBef>
                <a:spcPts val="5900"/>
              </a:spcBef>
              <a:spcAft>
                <a:spcPts val="0"/>
              </a:spcAft>
              <a:buClr>
                <a:srgbClr val="000000"/>
              </a:buClr>
              <a:buSzPts val="2250"/>
              <a:buChar char="•"/>
              <a:defRPr/>
            </a:lvl4pPr>
            <a:lvl5pPr indent="-371475" lvl="4" marL="2286000" algn="l">
              <a:lnSpc>
                <a:spcPct val="100000"/>
              </a:lnSpc>
              <a:spcBef>
                <a:spcPts val="5900"/>
              </a:spcBef>
              <a:spcAft>
                <a:spcPts val="0"/>
              </a:spcAft>
              <a:buClr>
                <a:srgbClr val="000000"/>
              </a:buClr>
              <a:buSzPts val="2250"/>
              <a:buChar char="•"/>
              <a:defRPr/>
            </a:lvl5pPr>
            <a:lvl6pPr indent="-371475" lvl="5" marL="2743200" algn="l">
              <a:lnSpc>
                <a:spcPct val="100000"/>
              </a:lnSpc>
              <a:spcBef>
                <a:spcPts val="5900"/>
              </a:spcBef>
              <a:spcAft>
                <a:spcPts val="0"/>
              </a:spcAft>
              <a:buClr>
                <a:srgbClr val="000000"/>
              </a:buClr>
              <a:buSzPts val="2250"/>
              <a:buChar char="•"/>
              <a:defRPr/>
            </a:lvl6pPr>
            <a:lvl7pPr indent="-371475" lvl="6" marL="3200400" algn="l">
              <a:lnSpc>
                <a:spcPct val="100000"/>
              </a:lnSpc>
              <a:spcBef>
                <a:spcPts val="5900"/>
              </a:spcBef>
              <a:spcAft>
                <a:spcPts val="0"/>
              </a:spcAft>
              <a:buClr>
                <a:srgbClr val="000000"/>
              </a:buClr>
              <a:buSzPts val="2250"/>
              <a:buChar char="•"/>
              <a:defRPr/>
            </a:lvl7pPr>
            <a:lvl8pPr indent="-371475" lvl="7" marL="3657600" algn="l">
              <a:lnSpc>
                <a:spcPct val="100000"/>
              </a:lnSpc>
              <a:spcBef>
                <a:spcPts val="5900"/>
              </a:spcBef>
              <a:spcAft>
                <a:spcPts val="0"/>
              </a:spcAft>
              <a:buClr>
                <a:srgbClr val="000000"/>
              </a:buClr>
              <a:buSzPts val="2250"/>
              <a:buChar char="•"/>
              <a:defRPr/>
            </a:lvl8pPr>
            <a:lvl9pPr indent="-371475" lvl="8" marL="4114800" algn="l">
              <a:lnSpc>
                <a:spcPct val="100000"/>
              </a:lnSpc>
              <a:spcBef>
                <a:spcPts val="5900"/>
              </a:spcBef>
              <a:spcAft>
                <a:spcPts val="0"/>
              </a:spcAft>
              <a:buClr>
                <a:srgbClr val="000000"/>
              </a:buClr>
              <a:buSzPts val="2250"/>
              <a:buChar char="•"/>
              <a:defRPr/>
            </a:lvl9pPr>
          </a:lstStyle>
          <a:p/>
        </p:txBody>
      </p:sp>
      <p:sp>
        <p:nvSpPr>
          <p:cNvPr id="48" name="Google Shape;48;p11"/>
          <p:cNvSpPr txBox="1"/>
          <p:nvPr>
            <p:ph idx="2" type="body"/>
          </p:nvPr>
        </p:nvSpPr>
        <p:spPr>
          <a:xfrm>
            <a:off x="2387600" y="6076950"/>
            <a:ext cx="19621500" cy="825500"/>
          </a:xfrm>
          <a:prstGeom prst="rect">
            <a:avLst/>
          </a:prstGeom>
          <a:noFill/>
          <a:ln>
            <a:noFill/>
          </a:ln>
        </p:spPr>
        <p:txBody>
          <a:bodyPr anchorCtr="0" anchor="ctr" bIns="50800" lIns="50800" spcFirstLastPara="1" rIns="50800" wrap="square" tIns="50800">
            <a:noAutofit/>
          </a:bodyPr>
          <a:lstStyle>
            <a:lvl1pPr indent="-228600" lvl="0" marL="457200" algn="ctr">
              <a:lnSpc>
                <a:spcPct val="100000"/>
              </a:lnSpc>
              <a:spcBef>
                <a:spcPts val="0"/>
              </a:spcBef>
              <a:spcAft>
                <a:spcPts val="0"/>
              </a:spcAft>
              <a:buClr>
                <a:srgbClr val="000000"/>
              </a:buClr>
              <a:buSzPts val="4800"/>
              <a:buFont typeface="Helvetica Neue"/>
              <a:buNone/>
              <a:defRPr sz="4800">
                <a:latin typeface="Helvetica Neue"/>
                <a:ea typeface="Helvetica Neue"/>
                <a:cs typeface="Helvetica Neue"/>
                <a:sym typeface="Helvetica Neue"/>
              </a:defRPr>
            </a:lvl1pPr>
            <a:lvl2pPr indent="-371475" lvl="1" marL="914400" algn="l">
              <a:lnSpc>
                <a:spcPct val="100000"/>
              </a:lnSpc>
              <a:spcBef>
                <a:spcPts val="5900"/>
              </a:spcBef>
              <a:spcAft>
                <a:spcPts val="0"/>
              </a:spcAft>
              <a:buClr>
                <a:srgbClr val="000000"/>
              </a:buClr>
              <a:buSzPts val="2250"/>
              <a:buChar char="•"/>
              <a:defRPr/>
            </a:lvl2pPr>
            <a:lvl3pPr indent="-371475" lvl="2" marL="1371600" algn="l">
              <a:lnSpc>
                <a:spcPct val="100000"/>
              </a:lnSpc>
              <a:spcBef>
                <a:spcPts val="5900"/>
              </a:spcBef>
              <a:spcAft>
                <a:spcPts val="0"/>
              </a:spcAft>
              <a:buClr>
                <a:srgbClr val="000000"/>
              </a:buClr>
              <a:buSzPts val="2250"/>
              <a:buChar char="•"/>
              <a:defRPr/>
            </a:lvl3pPr>
            <a:lvl4pPr indent="-371475" lvl="3" marL="1828800" algn="l">
              <a:lnSpc>
                <a:spcPct val="100000"/>
              </a:lnSpc>
              <a:spcBef>
                <a:spcPts val="5900"/>
              </a:spcBef>
              <a:spcAft>
                <a:spcPts val="0"/>
              </a:spcAft>
              <a:buClr>
                <a:srgbClr val="000000"/>
              </a:buClr>
              <a:buSzPts val="2250"/>
              <a:buChar char="•"/>
              <a:defRPr/>
            </a:lvl4pPr>
            <a:lvl5pPr indent="-371475" lvl="4" marL="2286000" algn="l">
              <a:lnSpc>
                <a:spcPct val="100000"/>
              </a:lnSpc>
              <a:spcBef>
                <a:spcPts val="5900"/>
              </a:spcBef>
              <a:spcAft>
                <a:spcPts val="0"/>
              </a:spcAft>
              <a:buClr>
                <a:srgbClr val="000000"/>
              </a:buClr>
              <a:buSzPts val="2250"/>
              <a:buChar char="•"/>
              <a:defRPr/>
            </a:lvl5pPr>
            <a:lvl6pPr indent="-371475" lvl="5" marL="2743200" algn="l">
              <a:lnSpc>
                <a:spcPct val="100000"/>
              </a:lnSpc>
              <a:spcBef>
                <a:spcPts val="5900"/>
              </a:spcBef>
              <a:spcAft>
                <a:spcPts val="0"/>
              </a:spcAft>
              <a:buClr>
                <a:srgbClr val="000000"/>
              </a:buClr>
              <a:buSzPts val="2250"/>
              <a:buChar char="•"/>
              <a:defRPr/>
            </a:lvl6pPr>
            <a:lvl7pPr indent="-371475" lvl="6" marL="3200400" algn="l">
              <a:lnSpc>
                <a:spcPct val="100000"/>
              </a:lnSpc>
              <a:spcBef>
                <a:spcPts val="5900"/>
              </a:spcBef>
              <a:spcAft>
                <a:spcPts val="0"/>
              </a:spcAft>
              <a:buClr>
                <a:srgbClr val="000000"/>
              </a:buClr>
              <a:buSzPts val="2250"/>
              <a:buChar char="•"/>
              <a:defRPr/>
            </a:lvl7pPr>
            <a:lvl8pPr indent="-371475" lvl="7" marL="3657600" algn="l">
              <a:lnSpc>
                <a:spcPct val="100000"/>
              </a:lnSpc>
              <a:spcBef>
                <a:spcPts val="5900"/>
              </a:spcBef>
              <a:spcAft>
                <a:spcPts val="0"/>
              </a:spcAft>
              <a:buClr>
                <a:srgbClr val="000000"/>
              </a:buClr>
              <a:buSzPts val="2250"/>
              <a:buChar char="•"/>
              <a:defRPr/>
            </a:lvl8pPr>
            <a:lvl9pPr indent="-371475" lvl="8" marL="4114800" algn="l">
              <a:lnSpc>
                <a:spcPct val="100000"/>
              </a:lnSpc>
              <a:spcBef>
                <a:spcPts val="5900"/>
              </a:spcBef>
              <a:spcAft>
                <a:spcPts val="0"/>
              </a:spcAft>
              <a:buClr>
                <a:srgbClr val="000000"/>
              </a:buClr>
              <a:buSzPts val="2250"/>
              <a:buChar char="•"/>
              <a:defRPr/>
            </a:lvl9pPr>
          </a:lstStyle>
          <a:p/>
        </p:txBody>
      </p:sp>
      <p:sp>
        <p:nvSpPr>
          <p:cNvPr id="49" name="Google Shape;49;p11"/>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hoto">
  <p:cSld name="Photo">
    <p:spTree>
      <p:nvGrpSpPr>
        <p:cNvPr id="50" name="Shape 50"/>
        <p:cNvGrpSpPr/>
        <p:nvPr/>
      </p:nvGrpSpPr>
      <p:grpSpPr>
        <a:xfrm>
          <a:off x="0" y="0"/>
          <a:ext cx="0" cy="0"/>
          <a:chOff x="0" y="0"/>
          <a:chExt cx="0" cy="0"/>
        </a:xfrm>
      </p:grpSpPr>
      <p:sp>
        <p:nvSpPr>
          <p:cNvPr id="51" name="Google Shape;51;p12"/>
          <p:cNvSpPr/>
          <p:nvPr>
            <p:ph idx="2" type="pic"/>
          </p:nvPr>
        </p:nvSpPr>
        <p:spPr>
          <a:xfrm>
            <a:off x="0" y="0"/>
            <a:ext cx="24384001" cy="13716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1pPr>
            <a:lvl2pPr lvl="1"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2pPr>
            <a:lvl3pPr lvl="2"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3pPr>
            <a:lvl4pPr lvl="3"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4pPr>
            <a:lvl5pPr lvl="4"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5pPr>
            <a:lvl6pPr lvl="5"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6pPr>
            <a:lvl7pPr lvl="6"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7pPr>
            <a:lvl8pPr lvl="7"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8pPr>
            <a:lvl9pPr lvl="8"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9pPr>
          </a:lstStyle>
          <a:p/>
        </p:txBody>
      </p:sp>
      <p:sp>
        <p:nvSpPr>
          <p:cNvPr id="52" name="Google Shape;52;p12"/>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p:cSld name="Blank">
    <p:spTree>
      <p:nvGrpSpPr>
        <p:cNvPr id="53" name="Shape 53"/>
        <p:cNvGrpSpPr/>
        <p:nvPr/>
      </p:nvGrpSpPr>
      <p:grpSpPr>
        <a:xfrm>
          <a:off x="0" y="0"/>
          <a:ext cx="0" cy="0"/>
          <a:chOff x="0" y="0"/>
          <a:chExt cx="0" cy="0"/>
        </a:xfrm>
      </p:grpSpPr>
      <p:sp>
        <p:nvSpPr>
          <p:cNvPr id="54" name="Google Shape;54;p13"/>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mp; Subtitle" type="title">
  <p:cSld name="TITLE">
    <p:spTree>
      <p:nvGrpSpPr>
        <p:cNvPr id="13" name="Shape 13"/>
        <p:cNvGrpSpPr/>
        <p:nvPr/>
      </p:nvGrpSpPr>
      <p:grpSpPr>
        <a:xfrm>
          <a:off x="0" y="0"/>
          <a:ext cx="0" cy="0"/>
          <a:chOff x="0" y="0"/>
          <a:chExt cx="0" cy="0"/>
        </a:xfrm>
      </p:grpSpPr>
      <p:sp>
        <p:nvSpPr>
          <p:cNvPr id="14" name="Google Shape;14;p3"/>
          <p:cNvSpPr txBox="1"/>
          <p:nvPr>
            <p:ph type="title"/>
          </p:nvPr>
        </p:nvSpPr>
        <p:spPr>
          <a:xfrm>
            <a:off x="1778000" y="2298700"/>
            <a:ext cx="20828000" cy="4648200"/>
          </a:xfrm>
          <a:prstGeom prst="rect">
            <a:avLst/>
          </a:prstGeom>
          <a:noFill/>
          <a:ln>
            <a:noFill/>
          </a:ln>
        </p:spPr>
        <p:txBody>
          <a:bodyPr anchorCtr="0" anchor="b" bIns="50800" lIns="50800" spcFirstLastPara="1" rIns="50800" wrap="square" tIns="50800">
            <a:no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15" name="Google Shape;15;p3"/>
          <p:cNvSpPr txBox="1"/>
          <p:nvPr>
            <p:ph idx="1" type="body"/>
          </p:nvPr>
        </p:nvSpPr>
        <p:spPr>
          <a:xfrm>
            <a:off x="1778000" y="7073900"/>
            <a:ext cx="20828000" cy="1587500"/>
          </a:xfrm>
          <a:prstGeom prst="rect">
            <a:avLst/>
          </a:prstGeom>
          <a:noFill/>
          <a:ln>
            <a:noFill/>
          </a:ln>
        </p:spPr>
        <p:txBody>
          <a:bodyPr anchorCtr="0" anchor="t" bIns="50800" lIns="50800" spcFirstLastPara="1" rIns="50800" wrap="square" tIns="50800">
            <a:noAutofit/>
          </a:bodyPr>
          <a:lstStyle>
            <a:lvl1pPr indent="-228600" lvl="0" marL="457200" algn="ctr">
              <a:lnSpc>
                <a:spcPct val="100000"/>
              </a:lnSpc>
              <a:spcBef>
                <a:spcPts val="0"/>
              </a:spcBef>
              <a:spcAft>
                <a:spcPts val="0"/>
              </a:spcAft>
              <a:buClr>
                <a:srgbClr val="000000"/>
              </a:buClr>
              <a:buSzPts val="5400"/>
              <a:buFont typeface="Helvetica Neue"/>
              <a:buNone/>
              <a:defRPr sz="5400"/>
            </a:lvl1pPr>
            <a:lvl2pPr indent="-228600" lvl="1" marL="914400" algn="ctr">
              <a:lnSpc>
                <a:spcPct val="100000"/>
              </a:lnSpc>
              <a:spcBef>
                <a:spcPts val="0"/>
              </a:spcBef>
              <a:spcAft>
                <a:spcPts val="0"/>
              </a:spcAft>
              <a:buClr>
                <a:srgbClr val="000000"/>
              </a:buClr>
              <a:buSzPts val="5400"/>
              <a:buFont typeface="Helvetica Neue"/>
              <a:buNone/>
              <a:defRPr sz="5400"/>
            </a:lvl2pPr>
            <a:lvl3pPr indent="-228600" lvl="2" marL="1371600" algn="ctr">
              <a:lnSpc>
                <a:spcPct val="100000"/>
              </a:lnSpc>
              <a:spcBef>
                <a:spcPts val="0"/>
              </a:spcBef>
              <a:spcAft>
                <a:spcPts val="0"/>
              </a:spcAft>
              <a:buClr>
                <a:srgbClr val="000000"/>
              </a:buClr>
              <a:buSzPts val="5400"/>
              <a:buFont typeface="Helvetica Neue"/>
              <a:buNone/>
              <a:defRPr sz="5400"/>
            </a:lvl3pPr>
            <a:lvl4pPr indent="-228600" lvl="3" marL="1828800" algn="ctr">
              <a:lnSpc>
                <a:spcPct val="100000"/>
              </a:lnSpc>
              <a:spcBef>
                <a:spcPts val="0"/>
              </a:spcBef>
              <a:spcAft>
                <a:spcPts val="0"/>
              </a:spcAft>
              <a:buClr>
                <a:srgbClr val="000000"/>
              </a:buClr>
              <a:buSzPts val="5400"/>
              <a:buFont typeface="Helvetica Neue"/>
              <a:buNone/>
              <a:defRPr sz="5400"/>
            </a:lvl4pPr>
            <a:lvl5pPr indent="-228600" lvl="4" marL="2286000" algn="ctr">
              <a:lnSpc>
                <a:spcPct val="100000"/>
              </a:lnSpc>
              <a:spcBef>
                <a:spcPts val="0"/>
              </a:spcBef>
              <a:spcAft>
                <a:spcPts val="0"/>
              </a:spcAft>
              <a:buClr>
                <a:srgbClr val="000000"/>
              </a:buClr>
              <a:buSzPts val="5400"/>
              <a:buFont typeface="Helvetica Neue"/>
              <a:buNone/>
              <a:defRPr sz="5400"/>
            </a:lvl5pPr>
            <a:lvl6pPr indent="-371475" lvl="5" marL="2743200" algn="l">
              <a:lnSpc>
                <a:spcPct val="100000"/>
              </a:lnSpc>
              <a:spcBef>
                <a:spcPts val="5900"/>
              </a:spcBef>
              <a:spcAft>
                <a:spcPts val="0"/>
              </a:spcAft>
              <a:buClr>
                <a:srgbClr val="000000"/>
              </a:buClr>
              <a:buSzPts val="2250"/>
              <a:buChar char="•"/>
              <a:defRPr/>
            </a:lvl6pPr>
            <a:lvl7pPr indent="-371475" lvl="6" marL="3200400" algn="l">
              <a:lnSpc>
                <a:spcPct val="100000"/>
              </a:lnSpc>
              <a:spcBef>
                <a:spcPts val="5900"/>
              </a:spcBef>
              <a:spcAft>
                <a:spcPts val="0"/>
              </a:spcAft>
              <a:buClr>
                <a:srgbClr val="000000"/>
              </a:buClr>
              <a:buSzPts val="2250"/>
              <a:buChar char="•"/>
              <a:defRPr/>
            </a:lvl7pPr>
            <a:lvl8pPr indent="-371475" lvl="7" marL="3657600" algn="l">
              <a:lnSpc>
                <a:spcPct val="100000"/>
              </a:lnSpc>
              <a:spcBef>
                <a:spcPts val="5900"/>
              </a:spcBef>
              <a:spcAft>
                <a:spcPts val="0"/>
              </a:spcAft>
              <a:buClr>
                <a:srgbClr val="000000"/>
              </a:buClr>
              <a:buSzPts val="2250"/>
              <a:buChar char="•"/>
              <a:defRPr/>
            </a:lvl8pPr>
            <a:lvl9pPr indent="-371475" lvl="8" marL="4114800" algn="l">
              <a:lnSpc>
                <a:spcPct val="100000"/>
              </a:lnSpc>
              <a:spcBef>
                <a:spcPts val="5900"/>
              </a:spcBef>
              <a:spcAft>
                <a:spcPts val="0"/>
              </a:spcAft>
              <a:buClr>
                <a:srgbClr val="000000"/>
              </a:buClr>
              <a:buSzPts val="2250"/>
              <a:buChar char="•"/>
              <a:defRPr/>
            </a:lvl9pPr>
          </a:lstStyle>
          <a:p/>
        </p:txBody>
      </p:sp>
      <p:sp>
        <p:nvSpPr>
          <p:cNvPr id="16" name="Google Shape;16;p3"/>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hoto - Horizontal">
  <p:cSld name="Photo - Horizontal">
    <p:spTree>
      <p:nvGrpSpPr>
        <p:cNvPr id="17" name="Shape 17"/>
        <p:cNvGrpSpPr/>
        <p:nvPr/>
      </p:nvGrpSpPr>
      <p:grpSpPr>
        <a:xfrm>
          <a:off x="0" y="0"/>
          <a:ext cx="0" cy="0"/>
          <a:chOff x="0" y="0"/>
          <a:chExt cx="0" cy="0"/>
        </a:xfrm>
      </p:grpSpPr>
      <p:sp>
        <p:nvSpPr>
          <p:cNvPr id="18" name="Google Shape;18;p4"/>
          <p:cNvSpPr/>
          <p:nvPr>
            <p:ph idx="2" type="pic"/>
          </p:nvPr>
        </p:nvSpPr>
        <p:spPr>
          <a:xfrm>
            <a:off x="3125968" y="673100"/>
            <a:ext cx="18135601" cy="87376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1pPr>
            <a:lvl2pPr lvl="1"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2pPr>
            <a:lvl3pPr lvl="2"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3pPr>
            <a:lvl4pPr lvl="3"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4pPr>
            <a:lvl5pPr lvl="4"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5pPr>
            <a:lvl6pPr lvl="5"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6pPr>
            <a:lvl7pPr lvl="6"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7pPr>
            <a:lvl8pPr lvl="7"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8pPr>
            <a:lvl9pPr lvl="8"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9pPr>
          </a:lstStyle>
          <a:p/>
        </p:txBody>
      </p:sp>
      <p:sp>
        <p:nvSpPr>
          <p:cNvPr id="19" name="Google Shape;19;p4"/>
          <p:cNvSpPr txBox="1"/>
          <p:nvPr>
            <p:ph type="title"/>
          </p:nvPr>
        </p:nvSpPr>
        <p:spPr>
          <a:xfrm>
            <a:off x="635000" y="9512300"/>
            <a:ext cx="23114000" cy="2006600"/>
          </a:xfrm>
          <a:prstGeom prst="rect">
            <a:avLst/>
          </a:prstGeom>
          <a:noFill/>
          <a:ln>
            <a:noFill/>
          </a:ln>
        </p:spPr>
        <p:txBody>
          <a:bodyPr anchorCtr="0" anchor="b" bIns="50800" lIns="50800" spcFirstLastPara="1" rIns="50800" wrap="square" tIns="50800">
            <a:no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20" name="Google Shape;20;p4"/>
          <p:cNvSpPr txBox="1"/>
          <p:nvPr>
            <p:ph idx="1" type="body"/>
          </p:nvPr>
        </p:nvSpPr>
        <p:spPr>
          <a:xfrm>
            <a:off x="635000" y="11442700"/>
            <a:ext cx="23114000" cy="1587500"/>
          </a:xfrm>
          <a:prstGeom prst="rect">
            <a:avLst/>
          </a:prstGeom>
          <a:noFill/>
          <a:ln>
            <a:noFill/>
          </a:ln>
        </p:spPr>
        <p:txBody>
          <a:bodyPr anchorCtr="0" anchor="t" bIns="50800" lIns="50800" spcFirstLastPara="1" rIns="50800" wrap="square" tIns="50800">
            <a:noAutofit/>
          </a:bodyPr>
          <a:lstStyle>
            <a:lvl1pPr indent="-228600" lvl="0" marL="457200" algn="ctr">
              <a:lnSpc>
                <a:spcPct val="100000"/>
              </a:lnSpc>
              <a:spcBef>
                <a:spcPts val="0"/>
              </a:spcBef>
              <a:spcAft>
                <a:spcPts val="0"/>
              </a:spcAft>
              <a:buClr>
                <a:srgbClr val="000000"/>
              </a:buClr>
              <a:buSzPts val="5400"/>
              <a:buFont typeface="Helvetica Neue"/>
              <a:buNone/>
              <a:defRPr sz="5400"/>
            </a:lvl1pPr>
            <a:lvl2pPr indent="-228600" lvl="1" marL="914400" algn="ctr">
              <a:lnSpc>
                <a:spcPct val="100000"/>
              </a:lnSpc>
              <a:spcBef>
                <a:spcPts val="0"/>
              </a:spcBef>
              <a:spcAft>
                <a:spcPts val="0"/>
              </a:spcAft>
              <a:buClr>
                <a:srgbClr val="000000"/>
              </a:buClr>
              <a:buSzPts val="5400"/>
              <a:buFont typeface="Helvetica Neue"/>
              <a:buNone/>
              <a:defRPr sz="5400"/>
            </a:lvl2pPr>
            <a:lvl3pPr indent="-228600" lvl="2" marL="1371600" algn="ctr">
              <a:lnSpc>
                <a:spcPct val="100000"/>
              </a:lnSpc>
              <a:spcBef>
                <a:spcPts val="0"/>
              </a:spcBef>
              <a:spcAft>
                <a:spcPts val="0"/>
              </a:spcAft>
              <a:buClr>
                <a:srgbClr val="000000"/>
              </a:buClr>
              <a:buSzPts val="5400"/>
              <a:buFont typeface="Helvetica Neue"/>
              <a:buNone/>
              <a:defRPr sz="5400"/>
            </a:lvl3pPr>
            <a:lvl4pPr indent="-228600" lvl="3" marL="1828800" algn="ctr">
              <a:lnSpc>
                <a:spcPct val="100000"/>
              </a:lnSpc>
              <a:spcBef>
                <a:spcPts val="0"/>
              </a:spcBef>
              <a:spcAft>
                <a:spcPts val="0"/>
              </a:spcAft>
              <a:buClr>
                <a:srgbClr val="000000"/>
              </a:buClr>
              <a:buSzPts val="5400"/>
              <a:buFont typeface="Helvetica Neue"/>
              <a:buNone/>
              <a:defRPr sz="5400"/>
            </a:lvl4pPr>
            <a:lvl5pPr indent="-228600" lvl="4" marL="2286000" algn="ctr">
              <a:lnSpc>
                <a:spcPct val="100000"/>
              </a:lnSpc>
              <a:spcBef>
                <a:spcPts val="0"/>
              </a:spcBef>
              <a:spcAft>
                <a:spcPts val="0"/>
              </a:spcAft>
              <a:buClr>
                <a:srgbClr val="000000"/>
              </a:buClr>
              <a:buSzPts val="5400"/>
              <a:buFont typeface="Helvetica Neue"/>
              <a:buNone/>
              <a:defRPr sz="5400"/>
            </a:lvl5pPr>
            <a:lvl6pPr indent="-371475" lvl="5" marL="2743200" algn="l">
              <a:lnSpc>
                <a:spcPct val="100000"/>
              </a:lnSpc>
              <a:spcBef>
                <a:spcPts val="5900"/>
              </a:spcBef>
              <a:spcAft>
                <a:spcPts val="0"/>
              </a:spcAft>
              <a:buClr>
                <a:srgbClr val="000000"/>
              </a:buClr>
              <a:buSzPts val="2250"/>
              <a:buChar char="•"/>
              <a:defRPr/>
            </a:lvl6pPr>
            <a:lvl7pPr indent="-371475" lvl="6" marL="3200400" algn="l">
              <a:lnSpc>
                <a:spcPct val="100000"/>
              </a:lnSpc>
              <a:spcBef>
                <a:spcPts val="5900"/>
              </a:spcBef>
              <a:spcAft>
                <a:spcPts val="0"/>
              </a:spcAft>
              <a:buClr>
                <a:srgbClr val="000000"/>
              </a:buClr>
              <a:buSzPts val="2250"/>
              <a:buChar char="•"/>
              <a:defRPr/>
            </a:lvl7pPr>
            <a:lvl8pPr indent="-371475" lvl="7" marL="3657600" algn="l">
              <a:lnSpc>
                <a:spcPct val="100000"/>
              </a:lnSpc>
              <a:spcBef>
                <a:spcPts val="5900"/>
              </a:spcBef>
              <a:spcAft>
                <a:spcPts val="0"/>
              </a:spcAft>
              <a:buClr>
                <a:srgbClr val="000000"/>
              </a:buClr>
              <a:buSzPts val="2250"/>
              <a:buChar char="•"/>
              <a:defRPr/>
            </a:lvl8pPr>
            <a:lvl9pPr indent="-371475" lvl="8" marL="4114800" algn="l">
              <a:lnSpc>
                <a:spcPct val="100000"/>
              </a:lnSpc>
              <a:spcBef>
                <a:spcPts val="5900"/>
              </a:spcBef>
              <a:spcAft>
                <a:spcPts val="0"/>
              </a:spcAft>
              <a:buClr>
                <a:srgbClr val="000000"/>
              </a:buClr>
              <a:buSzPts val="2250"/>
              <a:buChar char="•"/>
              <a:defRPr/>
            </a:lvl9pPr>
          </a:lstStyle>
          <a:p/>
        </p:txBody>
      </p:sp>
      <p:sp>
        <p:nvSpPr>
          <p:cNvPr id="21" name="Google Shape;21;p4"/>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 Center">
  <p:cSld name="Title - Center">
    <p:spTree>
      <p:nvGrpSpPr>
        <p:cNvPr id="22" name="Shape 22"/>
        <p:cNvGrpSpPr/>
        <p:nvPr/>
      </p:nvGrpSpPr>
      <p:grpSpPr>
        <a:xfrm>
          <a:off x="0" y="0"/>
          <a:ext cx="0" cy="0"/>
          <a:chOff x="0" y="0"/>
          <a:chExt cx="0" cy="0"/>
        </a:xfrm>
      </p:grpSpPr>
      <p:sp>
        <p:nvSpPr>
          <p:cNvPr id="23" name="Google Shape;23;p5"/>
          <p:cNvSpPr txBox="1"/>
          <p:nvPr>
            <p:ph type="title"/>
          </p:nvPr>
        </p:nvSpPr>
        <p:spPr>
          <a:xfrm>
            <a:off x="1778000" y="4533900"/>
            <a:ext cx="20828000" cy="4648200"/>
          </a:xfrm>
          <a:prstGeom prst="rect">
            <a:avLst/>
          </a:prstGeom>
          <a:noFill/>
          <a:ln>
            <a:noFill/>
          </a:ln>
        </p:spPr>
        <p:txBody>
          <a:bodyPr anchorCtr="0" anchor="ctr" bIns="50800" lIns="50800" spcFirstLastPara="1" rIns="50800" wrap="square" tIns="50800">
            <a:no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24" name="Google Shape;24;p5"/>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hoto - Vertical">
  <p:cSld name="Photo - Vertical">
    <p:spTree>
      <p:nvGrpSpPr>
        <p:cNvPr id="25" name="Shape 25"/>
        <p:cNvGrpSpPr/>
        <p:nvPr/>
      </p:nvGrpSpPr>
      <p:grpSpPr>
        <a:xfrm>
          <a:off x="0" y="0"/>
          <a:ext cx="0" cy="0"/>
          <a:chOff x="0" y="0"/>
          <a:chExt cx="0" cy="0"/>
        </a:xfrm>
      </p:grpSpPr>
      <p:sp>
        <p:nvSpPr>
          <p:cNvPr id="26" name="Google Shape;26;p6"/>
          <p:cNvSpPr/>
          <p:nvPr>
            <p:ph idx="2" type="pic"/>
          </p:nvPr>
        </p:nvSpPr>
        <p:spPr>
          <a:xfrm>
            <a:off x="13165980" y="952500"/>
            <a:ext cx="9525001" cy="114681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1pPr>
            <a:lvl2pPr lvl="1"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2pPr>
            <a:lvl3pPr lvl="2"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3pPr>
            <a:lvl4pPr lvl="3"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4pPr>
            <a:lvl5pPr lvl="4"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5pPr>
            <a:lvl6pPr lvl="5"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6pPr>
            <a:lvl7pPr lvl="6"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7pPr>
            <a:lvl8pPr lvl="7"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8pPr>
            <a:lvl9pPr lvl="8"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9pPr>
          </a:lstStyle>
          <a:p/>
        </p:txBody>
      </p:sp>
      <p:sp>
        <p:nvSpPr>
          <p:cNvPr id="27" name="Google Shape;27;p6"/>
          <p:cNvSpPr txBox="1"/>
          <p:nvPr>
            <p:ph type="title"/>
          </p:nvPr>
        </p:nvSpPr>
        <p:spPr>
          <a:xfrm>
            <a:off x="1651000" y="952500"/>
            <a:ext cx="10223500" cy="5549900"/>
          </a:xfrm>
          <a:prstGeom prst="rect">
            <a:avLst/>
          </a:prstGeom>
          <a:noFill/>
          <a:ln>
            <a:noFill/>
          </a:ln>
        </p:spPr>
        <p:txBody>
          <a:bodyPr anchorCtr="0" anchor="b" bIns="50800" lIns="50800" spcFirstLastPara="1" rIns="50800" wrap="square" tIns="50800">
            <a:noAutofit/>
          </a:bodyPr>
          <a:lstStyle>
            <a:lvl1pPr lvl="0" algn="ctr">
              <a:lnSpc>
                <a:spcPct val="100000"/>
              </a:lnSpc>
              <a:spcBef>
                <a:spcPts val="0"/>
              </a:spcBef>
              <a:spcAft>
                <a:spcPts val="0"/>
              </a:spcAft>
              <a:buClr>
                <a:srgbClr val="000000"/>
              </a:buClr>
              <a:buSzPts val="8400"/>
              <a:buFont typeface="Helvetica Neue"/>
              <a:buNone/>
              <a:defRPr sz="8400"/>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28" name="Google Shape;28;p6"/>
          <p:cNvSpPr txBox="1"/>
          <p:nvPr>
            <p:ph idx="1" type="body"/>
          </p:nvPr>
        </p:nvSpPr>
        <p:spPr>
          <a:xfrm>
            <a:off x="1651000" y="6527800"/>
            <a:ext cx="10223500" cy="5727700"/>
          </a:xfrm>
          <a:prstGeom prst="rect">
            <a:avLst/>
          </a:prstGeom>
          <a:noFill/>
          <a:ln>
            <a:noFill/>
          </a:ln>
        </p:spPr>
        <p:txBody>
          <a:bodyPr anchorCtr="0" anchor="t" bIns="50800" lIns="50800" spcFirstLastPara="1" rIns="50800" wrap="square" tIns="50800">
            <a:noAutofit/>
          </a:bodyPr>
          <a:lstStyle>
            <a:lvl1pPr indent="-228600" lvl="0" marL="457200" algn="ctr">
              <a:lnSpc>
                <a:spcPct val="100000"/>
              </a:lnSpc>
              <a:spcBef>
                <a:spcPts val="0"/>
              </a:spcBef>
              <a:spcAft>
                <a:spcPts val="0"/>
              </a:spcAft>
              <a:buClr>
                <a:srgbClr val="000000"/>
              </a:buClr>
              <a:buSzPts val="5400"/>
              <a:buFont typeface="Helvetica Neue"/>
              <a:buNone/>
              <a:defRPr sz="5400"/>
            </a:lvl1pPr>
            <a:lvl2pPr indent="-228600" lvl="1" marL="914400" algn="ctr">
              <a:lnSpc>
                <a:spcPct val="100000"/>
              </a:lnSpc>
              <a:spcBef>
                <a:spcPts val="0"/>
              </a:spcBef>
              <a:spcAft>
                <a:spcPts val="0"/>
              </a:spcAft>
              <a:buClr>
                <a:srgbClr val="000000"/>
              </a:buClr>
              <a:buSzPts val="5400"/>
              <a:buFont typeface="Helvetica Neue"/>
              <a:buNone/>
              <a:defRPr sz="5400"/>
            </a:lvl2pPr>
            <a:lvl3pPr indent="-228600" lvl="2" marL="1371600" algn="ctr">
              <a:lnSpc>
                <a:spcPct val="100000"/>
              </a:lnSpc>
              <a:spcBef>
                <a:spcPts val="0"/>
              </a:spcBef>
              <a:spcAft>
                <a:spcPts val="0"/>
              </a:spcAft>
              <a:buClr>
                <a:srgbClr val="000000"/>
              </a:buClr>
              <a:buSzPts val="5400"/>
              <a:buFont typeface="Helvetica Neue"/>
              <a:buNone/>
              <a:defRPr sz="5400"/>
            </a:lvl3pPr>
            <a:lvl4pPr indent="-228600" lvl="3" marL="1828800" algn="ctr">
              <a:lnSpc>
                <a:spcPct val="100000"/>
              </a:lnSpc>
              <a:spcBef>
                <a:spcPts val="0"/>
              </a:spcBef>
              <a:spcAft>
                <a:spcPts val="0"/>
              </a:spcAft>
              <a:buClr>
                <a:srgbClr val="000000"/>
              </a:buClr>
              <a:buSzPts val="5400"/>
              <a:buFont typeface="Helvetica Neue"/>
              <a:buNone/>
              <a:defRPr sz="5400"/>
            </a:lvl4pPr>
            <a:lvl5pPr indent="-228600" lvl="4" marL="2286000" algn="ctr">
              <a:lnSpc>
                <a:spcPct val="100000"/>
              </a:lnSpc>
              <a:spcBef>
                <a:spcPts val="0"/>
              </a:spcBef>
              <a:spcAft>
                <a:spcPts val="0"/>
              </a:spcAft>
              <a:buClr>
                <a:srgbClr val="000000"/>
              </a:buClr>
              <a:buSzPts val="5400"/>
              <a:buFont typeface="Helvetica Neue"/>
              <a:buNone/>
              <a:defRPr sz="5400"/>
            </a:lvl5pPr>
            <a:lvl6pPr indent="-371475" lvl="5" marL="2743200" algn="l">
              <a:lnSpc>
                <a:spcPct val="100000"/>
              </a:lnSpc>
              <a:spcBef>
                <a:spcPts val="5900"/>
              </a:spcBef>
              <a:spcAft>
                <a:spcPts val="0"/>
              </a:spcAft>
              <a:buClr>
                <a:srgbClr val="000000"/>
              </a:buClr>
              <a:buSzPts val="2250"/>
              <a:buChar char="•"/>
              <a:defRPr/>
            </a:lvl6pPr>
            <a:lvl7pPr indent="-371475" lvl="6" marL="3200400" algn="l">
              <a:lnSpc>
                <a:spcPct val="100000"/>
              </a:lnSpc>
              <a:spcBef>
                <a:spcPts val="5900"/>
              </a:spcBef>
              <a:spcAft>
                <a:spcPts val="0"/>
              </a:spcAft>
              <a:buClr>
                <a:srgbClr val="000000"/>
              </a:buClr>
              <a:buSzPts val="2250"/>
              <a:buChar char="•"/>
              <a:defRPr/>
            </a:lvl7pPr>
            <a:lvl8pPr indent="-371475" lvl="7" marL="3657600" algn="l">
              <a:lnSpc>
                <a:spcPct val="100000"/>
              </a:lnSpc>
              <a:spcBef>
                <a:spcPts val="5900"/>
              </a:spcBef>
              <a:spcAft>
                <a:spcPts val="0"/>
              </a:spcAft>
              <a:buClr>
                <a:srgbClr val="000000"/>
              </a:buClr>
              <a:buSzPts val="2250"/>
              <a:buChar char="•"/>
              <a:defRPr/>
            </a:lvl8pPr>
            <a:lvl9pPr indent="-371475" lvl="8" marL="4114800" algn="l">
              <a:lnSpc>
                <a:spcPct val="100000"/>
              </a:lnSpc>
              <a:spcBef>
                <a:spcPts val="5900"/>
              </a:spcBef>
              <a:spcAft>
                <a:spcPts val="0"/>
              </a:spcAft>
              <a:buClr>
                <a:srgbClr val="000000"/>
              </a:buClr>
              <a:buSzPts val="2250"/>
              <a:buChar char="•"/>
              <a:defRPr/>
            </a:lvl9pPr>
          </a:lstStyle>
          <a:p/>
        </p:txBody>
      </p:sp>
      <p:sp>
        <p:nvSpPr>
          <p:cNvPr id="29" name="Google Shape;29;p6"/>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 Top">
  <p:cSld name="Title - Top">
    <p:spTree>
      <p:nvGrpSpPr>
        <p:cNvPr id="30" name="Shape 30"/>
        <p:cNvGrpSpPr/>
        <p:nvPr/>
      </p:nvGrpSpPr>
      <p:grpSpPr>
        <a:xfrm>
          <a:off x="0" y="0"/>
          <a:ext cx="0" cy="0"/>
          <a:chOff x="0" y="0"/>
          <a:chExt cx="0" cy="0"/>
        </a:xfrm>
      </p:grpSpPr>
      <p:sp>
        <p:nvSpPr>
          <p:cNvPr id="31" name="Google Shape;31;p7"/>
          <p:cNvSpPr txBox="1"/>
          <p:nvPr>
            <p:ph type="title"/>
          </p:nvPr>
        </p:nvSpPr>
        <p:spPr>
          <a:xfrm>
            <a:off x="1689100" y="355600"/>
            <a:ext cx="21005799" cy="2286000"/>
          </a:xfrm>
          <a:prstGeom prst="rect">
            <a:avLst/>
          </a:prstGeom>
          <a:noFill/>
          <a:ln>
            <a:noFill/>
          </a:ln>
        </p:spPr>
        <p:txBody>
          <a:bodyPr anchorCtr="0" anchor="ctr" bIns="50800" lIns="50800" spcFirstLastPara="1" rIns="50800" wrap="square" tIns="50800">
            <a:no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32" name="Google Shape;32;p7"/>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Bullets &amp; Photo">
  <p:cSld name="Title, Bullets &amp; Photo">
    <p:spTree>
      <p:nvGrpSpPr>
        <p:cNvPr id="33" name="Shape 33"/>
        <p:cNvGrpSpPr/>
        <p:nvPr/>
      </p:nvGrpSpPr>
      <p:grpSpPr>
        <a:xfrm>
          <a:off x="0" y="0"/>
          <a:ext cx="0" cy="0"/>
          <a:chOff x="0" y="0"/>
          <a:chExt cx="0" cy="0"/>
        </a:xfrm>
      </p:grpSpPr>
      <p:sp>
        <p:nvSpPr>
          <p:cNvPr id="34" name="Google Shape;34;p8"/>
          <p:cNvSpPr/>
          <p:nvPr>
            <p:ph idx="2" type="pic"/>
          </p:nvPr>
        </p:nvSpPr>
        <p:spPr>
          <a:xfrm>
            <a:off x="13169900" y="3149600"/>
            <a:ext cx="9525000" cy="92964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1pPr>
            <a:lvl2pPr lvl="1"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2pPr>
            <a:lvl3pPr lvl="2"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3pPr>
            <a:lvl4pPr lvl="3"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4pPr>
            <a:lvl5pPr lvl="4"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5pPr>
            <a:lvl6pPr lvl="5"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6pPr>
            <a:lvl7pPr lvl="6"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7pPr>
            <a:lvl8pPr lvl="7"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8pPr>
            <a:lvl9pPr lvl="8"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9pPr>
          </a:lstStyle>
          <a:p/>
        </p:txBody>
      </p:sp>
      <p:sp>
        <p:nvSpPr>
          <p:cNvPr id="35" name="Google Shape;35;p8"/>
          <p:cNvSpPr txBox="1"/>
          <p:nvPr>
            <p:ph type="title"/>
          </p:nvPr>
        </p:nvSpPr>
        <p:spPr>
          <a:xfrm>
            <a:off x="1689100" y="355600"/>
            <a:ext cx="21005799" cy="2286000"/>
          </a:xfrm>
          <a:prstGeom prst="rect">
            <a:avLst/>
          </a:prstGeom>
          <a:noFill/>
          <a:ln>
            <a:noFill/>
          </a:ln>
        </p:spPr>
        <p:txBody>
          <a:bodyPr anchorCtr="0" anchor="ctr" bIns="50800" lIns="50800" spcFirstLastPara="1" rIns="50800" wrap="square" tIns="50800">
            <a:no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36" name="Google Shape;36;p8"/>
          <p:cNvSpPr txBox="1"/>
          <p:nvPr>
            <p:ph idx="1" type="body"/>
          </p:nvPr>
        </p:nvSpPr>
        <p:spPr>
          <a:xfrm>
            <a:off x="1689100" y="3149600"/>
            <a:ext cx="10223500" cy="9296400"/>
          </a:xfrm>
          <a:prstGeom prst="rect">
            <a:avLst/>
          </a:prstGeom>
          <a:noFill/>
          <a:ln>
            <a:noFill/>
          </a:ln>
        </p:spPr>
        <p:txBody>
          <a:bodyPr anchorCtr="0" anchor="ctr" bIns="50800" lIns="50800" spcFirstLastPara="1" rIns="50800" wrap="square" tIns="50800">
            <a:noAutofit/>
          </a:bodyPr>
          <a:lstStyle>
            <a:lvl1pPr indent="-530225" lvl="0" marL="457200" algn="l">
              <a:lnSpc>
                <a:spcPct val="100000"/>
              </a:lnSpc>
              <a:spcBef>
                <a:spcPts val="4500"/>
              </a:spcBef>
              <a:spcAft>
                <a:spcPts val="0"/>
              </a:spcAft>
              <a:buClr>
                <a:srgbClr val="000000"/>
              </a:buClr>
              <a:buSzPts val="4750"/>
              <a:buFont typeface="Helvetica Neue"/>
              <a:buChar char="•"/>
              <a:defRPr sz="3800"/>
            </a:lvl1pPr>
            <a:lvl2pPr indent="-530225" lvl="1" marL="914400" algn="l">
              <a:lnSpc>
                <a:spcPct val="100000"/>
              </a:lnSpc>
              <a:spcBef>
                <a:spcPts val="4500"/>
              </a:spcBef>
              <a:spcAft>
                <a:spcPts val="0"/>
              </a:spcAft>
              <a:buClr>
                <a:srgbClr val="000000"/>
              </a:buClr>
              <a:buSzPts val="4750"/>
              <a:buFont typeface="Helvetica Neue"/>
              <a:buChar char="•"/>
              <a:defRPr sz="3800"/>
            </a:lvl2pPr>
            <a:lvl3pPr indent="-530225" lvl="2" marL="1371600" algn="l">
              <a:lnSpc>
                <a:spcPct val="100000"/>
              </a:lnSpc>
              <a:spcBef>
                <a:spcPts val="4500"/>
              </a:spcBef>
              <a:spcAft>
                <a:spcPts val="0"/>
              </a:spcAft>
              <a:buClr>
                <a:srgbClr val="000000"/>
              </a:buClr>
              <a:buSzPts val="4750"/>
              <a:buFont typeface="Helvetica Neue"/>
              <a:buChar char="•"/>
              <a:defRPr sz="3800"/>
            </a:lvl3pPr>
            <a:lvl4pPr indent="-530225" lvl="3" marL="1828800" algn="l">
              <a:lnSpc>
                <a:spcPct val="100000"/>
              </a:lnSpc>
              <a:spcBef>
                <a:spcPts val="4500"/>
              </a:spcBef>
              <a:spcAft>
                <a:spcPts val="0"/>
              </a:spcAft>
              <a:buClr>
                <a:srgbClr val="000000"/>
              </a:buClr>
              <a:buSzPts val="4750"/>
              <a:buFont typeface="Helvetica Neue"/>
              <a:buChar char="•"/>
              <a:defRPr sz="3800"/>
            </a:lvl4pPr>
            <a:lvl5pPr indent="-530225" lvl="4" marL="2286000" algn="l">
              <a:lnSpc>
                <a:spcPct val="100000"/>
              </a:lnSpc>
              <a:spcBef>
                <a:spcPts val="4500"/>
              </a:spcBef>
              <a:spcAft>
                <a:spcPts val="0"/>
              </a:spcAft>
              <a:buClr>
                <a:srgbClr val="000000"/>
              </a:buClr>
              <a:buSzPts val="4750"/>
              <a:buFont typeface="Helvetica Neue"/>
              <a:buChar char="•"/>
              <a:defRPr sz="3800"/>
            </a:lvl5pPr>
            <a:lvl6pPr indent="-371475" lvl="5" marL="2743200" algn="l">
              <a:lnSpc>
                <a:spcPct val="100000"/>
              </a:lnSpc>
              <a:spcBef>
                <a:spcPts val="5900"/>
              </a:spcBef>
              <a:spcAft>
                <a:spcPts val="0"/>
              </a:spcAft>
              <a:buClr>
                <a:srgbClr val="000000"/>
              </a:buClr>
              <a:buSzPts val="2250"/>
              <a:buChar char="•"/>
              <a:defRPr/>
            </a:lvl6pPr>
            <a:lvl7pPr indent="-371475" lvl="6" marL="3200400" algn="l">
              <a:lnSpc>
                <a:spcPct val="100000"/>
              </a:lnSpc>
              <a:spcBef>
                <a:spcPts val="5900"/>
              </a:spcBef>
              <a:spcAft>
                <a:spcPts val="0"/>
              </a:spcAft>
              <a:buClr>
                <a:srgbClr val="000000"/>
              </a:buClr>
              <a:buSzPts val="2250"/>
              <a:buChar char="•"/>
              <a:defRPr/>
            </a:lvl7pPr>
            <a:lvl8pPr indent="-371475" lvl="7" marL="3657600" algn="l">
              <a:lnSpc>
                <a:spcPct val="100000"/>
              </a:lnSpc>
              <a:spcBef>
                <a:spcPts val="5900"/>
              </a:spcBef>
              <a:spcAft>
                <a:spcPts val="0"/>
              </a:spcAft>
              <a:buClr>
                <a:srgbClr val="000000"/>
              </a:buClr>
              <a:buSzPts val="2250"/>
              <a:buChar char="•"/>
              <a:defRPr/>
            </a:lvl8pPr>
            <a:lvl9pPr indent="-371475" lvl="8" marL="4114800" algn="l">
              <a:lnSpc>
                <a:spcPct val="100000"/>
              </a:lnSpc>
              <a:spcBef>
                <a:spcPts val="5900"/>
              </a:spcBef>
              <a:spcAft>
                <a:spcPts val="0"/>
              </a:spcAft>
              <a:buClr>
                <a:srgbClr val="000000"/>
              </a:buClr>
              <a:buSzPts val="2250"/>
              <a:buChar char="•"/>
              <a:defRPr/>
            </a:lvl9pPr>
          </a:lstStyle>
          <a:p/>
        </p:txBody>
      </p:sp>
      <p:sp>
        <p:nvSpPr>
          <p:cNvPr id="37" name="Google Shape;37;p8"/>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ullets">
  <p:cSld name="Bullets">
    <p:spTree>
      <p:nvGrpSpPr>
        <p:cNvPr id="38" name="Shape 38"/>
        <p:cNvGrpSpPr/>
        <p:nvPr/>
      </p:nvGrpSpPr>
      <p:grpSpPr>
        <a:xfrm>
          <a:off x="0" y="0"/>
          <a:ext cx="0" cy="0"/>
          <a:chOff x="0" y="0"/>
          <a:chExt cx="0" cy="0"/>
        </a:xfrm>
      </p:grpSpPr>
      <p:sp>
        <p:nvSpPr>
          <p:cNvPr id="39" name="Google Shape;39;p9"/>
          <p:cNvSpPr txBox="1"/>
          <p:nvPr>
            <p:ph idx="1" type="body"/>
          </p:nvPr>
        </p:nvSpPr>
        <p:spPr>
          <a:xfrm>
            <a:off x="1689100" y="1778000"/>
            <a:ext cx="21005799" cy="10160000"/>
          </a:xfrm>
          <a:prstGeom prst="rect">
            <a:avLst/>
          </a:prstGeom>
          <a:noFill/>
          <a:ln>
            <a:noFill/>
          </a:ln>
        </p:spPr>
        <p:txBody>
          <a:bodyPr anchorCtr="0" anchor="ctr" bIns="50800" lIns="50800" spcFirstLastPara="1" rIns="50800" wrap="square" tIns="50800">
            <a:noAutofit/>
          </a:bodyPr>
          <a:lstStyle>
            <a:lvl1pPr indent="-609600" lvl="0" marL="457200" algn="l">
              <a:lnSpc>
                <a:spcPct val="100000"/>
              </a:lnSpc>
              <a:spcBef>
                <a:spcPts val="5900"/>
              </a:spcBef>
              <a:spcAft>
                <a:spcPts val="0"/>
              </a:spcAft>
              <a:buClr>
                <a:srgbClr val="000000"/>
              </a:buClr>
              <a:buSzPts val="6000"/>
              <a:buFont typeface="Helvetica Neue"/>
              <a:buChar char="•"/>
              <a:defRPr sz="4800"/>
            </a:lvl1pPr>
            <a:lvl2pPr indent="-609600" lvl="1" marL="914400" algn="l">
              <a:lnSpc>
                <a:spcPct val="100000"/>
              </a:lnSpc>
              <a:spcBef>
                <a:spcPts val="5900"/>
              </a:spcBef>
              <a:spcAft>
                <a:spcPts val="0"/>
              </a:spcAft>
              <a:buClr>
                <a:srgbClr val="000000"/>
              </a:buClr>
              <a:buSzPts val="6000"/>
              <a:buFont typeface="Helvetica Neue"/>
              <a:buChar char="•"/>
              <a:defRPr sz="4800"/>
            </a:lvl2pPr>
            <a:lvl3pPr indent="-609600" lvl="2" marL="1371600" algn="l">
              <a:lnSpc>
                <a:spcPct val="100000"/>
              </a:lnSpc>
              <a:spcBef>
                <a:spcPts val="5900"/>
              </a:spcBef>
              <a:spcAft>
                <a:spcPts val="0"/>
              </a:spcAft>
              <a:buClr>
                <a:srgbClr val="000000"/>
              </a:buClr>
              <a:buSzPts val="6000"/>
              <a:buFont typeface="Helvetica Neue"/>
              <a:buChar char="•"/>
              <a:defRPr sz="4800"/>
            </a:lvl3pPr>
            <a:lvl4pPr indent="-609600" lvl="3" marL="1828800" algn="l">
              <a:lnSpc>
                <a:spcPct val="100000"/>
              </a:lnSpc>
              <a:spcBef>
                <a:spcPts val="5900"/>
              </a:spcBef>
              <a:spcAft>
                <a:spcPts val="0"/>
              </a:spcAft>
              <a:buClr>
                <a:srgbClr val="000000"/>
              </a:buClr>
              <a:buSzPts val="6000"/>
              <a:buFont typeface="Helvetica Neue"/>
              <a:buChar char="•"/>
              <a:defRPr sz="4800"/>
            </a:lvl4pPr>
            <a:lvl5pPr indent="-609600" lvl="4" marL="2286000" algn="l">
              <a:lnSpc>
                <a:spcPct val="100000"/>
              </a:lnSpc>
              <a:spcBef>
                <a:spcPts val="5900"/>
              </a:spcBef>
              <a:spcAft>
                <a:spcPts val="0"/>
              </a:spcAft>
              <a:buClr>
                <a:srgbClr val="000000"/>
              </a:buClr>
              <a:buSzPts val="6000"/>
              <a:buFont typeface="Helvetica Neue"/>
              <a:buChar char="•"/>
              <a:defRPr sz="4800"/>
            </a:lvl5pPr>
            <a:lvl6pPr indent="-371475" lvl="5" marL="2743200" algn="l">
              <a:lnSpc>
                <a:spcPct val="100000"/>
              </a:lnSpc>
              <a:spcBef>
                <a:spcPts val="5900"/>
              </a:spcBef>
              <a:spcAft>
                <a:spcPts val="0"/>
              </a:spcAft>
              <a:buClr>
                <a:srgbClr val="000000"/>
              </a:buClr>
              <a:buSzPts val="2250"/>
              <a:buChar char="•"/>
              <a:defRPr/>
            </a:lvl6pPr>
            <a:lvl7pPr indent="-371475" lvl="6" marL="3200400" algn="l">
              <a:lnSpc>
                <a:spcPct val="100000"/>
              </a:lnSpc>
              <a:spcBef>
                <a:spcPts val="5900"/>
              </a:spcBef>
              <a:spcAft>
                <a:spcPts val="0"/>
              </a:spcAft>
              <a:buClr>
                <a:srgbClr val="000000"/>
              </a:buClr>
              <a:buSzPts val="2250"/>
              <a:buChar char="•"/>
              <a:defRPr/>
            </a:lvl7pPr>
            <a:lvl8pPr indent="-371475" lvl="7" marL="3657600" algn="l">
              <a:lnSpc>
                <a:spcPct val="100000"/>
              </a:lnSpc>
              <a:spcBef>
                <a:spcPts val="5900"/>
              </a:spcBef>
              <a:spcAft>
                <a:spcPts val="0"/>
              </a:spcAft>
              <a:buClr>
                <a:srgbClr val="000000"/>
              </a:buClr>
              <a:buSzPts val="2250"/>
              <a:buChar char="•"/>
              <a:defRPr/>
            </a:lvl8pPr>
            <a:lvl9pPr indent="-371475" lvl="8" marL="4114800" algn="l">
              <a:lnSpc>
                <a:spcPct val="100000"/>
              </a:lnSpc>
              <a:spcBef>
                <a:spcPts val="5900"/>
              </a:spcBef>
              <a:spcAft>
                <a:spcPts val="0"/>
              </a:spcAft>
              <a:buClr>
                <a:srgbClr val="000000"/>
              </a:buClr>
              <a:buSzPts val="2250"/>
              <a:buChar char="•"/>
              <a:defRPr/>
            </a:lvl9pPr>
          </a:lstStyle>
          <a:p/>
        </p:txBody>
      </p:sp>
      <p:sp>
        <p:nvSpPr>
          <p:cNvPr id="40" name="Google Shape;40;p9"/>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hoto - 3 Up">
  <p:cSld name="Photo - 3 Up">
    <p:spTree>
      <p:nvGrpSpPr>
        <p:cNvPr id="41" name="Shape 41"/>
        <p:cNvGrpSpPr/>
        <p:nvPr/>
      </p:nvGrpSpPr>
      <p:grpSpPr>
        <a:xfrm>
          <a:off x="0" y="0"/>
          <a:ext cx="0" cy="0"/>
          <a:chOff x="0" y="0"/>
          <a:chExt cx="0" cy="0"/>
        </a:xfrm>
      </p:grpSpPr>
      <p:sp>
        <p:nvSpPr>
          <p:cNvPr id="42" name="Google Shape;42;p10"/>
          <p:cNvSpPr/>
          <p:nvPr>
            <p:ph idx="2" type="pic"/>
          </p:nvPr>
        </p:nvSpPr>
        <p:spPr>
          <a:xfrm>
            <a:off x="15760700" y="7048500"/>
            <a:ext cx="7404100" cy="55499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1pPr>
            <a:lvl2pPr lvl="1"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2pPr>
            <a:lvl3pPr lvl="2"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3pPr>
            <a:lvl4pPr lvl="3"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4pPr>
            <a:lvl5pPr lvl="4"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5pPr>
            <a:lvl6pPr lvl="5"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6pPr>
            <a:lvl7pPr lvl="6"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7pPr>
            <a:lvl8pPr lvl="7"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8pPr>
            <a:lvl9pPr lvl="8"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9pPr>
          </a:lstStyle>
          <a:p/>
        </p:txBody>
      </p:sp>
      <p:sp>
        <p:nvSpPr>
          <p:cNvPr id="43" name="Google Shape;43;p10"/>
          <p:cNvSpPr/>
          <p:nvPr>
            <p:ph idx="3" type="pic"/>
          </p:nvPr>
        </p:nvSpPr>
        <p:spPr>
          <a:xfrm>
            <a:off x="15760700" y="1130300"/>
            <a:ext cx="7404100" cy="55499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1pPr>
            <a:lvl2pPr lvl="1"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2pPr>
            <a:lvl3pPr lvl="2"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3pPr>
            <a:lvl4pPr lvl="3"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4pPr>
            <a:lvl5pPr lvl="4"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5pPr>
            <a:lvl6pPr lvl="5"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6pPr>
            <a:lvl7pPr lvl="6"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7pPr>
            <a:lvl8pPr lvl="7"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8pPr>
            <a:lvl9pPr lvl="8"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9pPr>
          </a:lstStyle>
          <a:p/>
        </p:txBody>
      </p:sp>
      <p:sp>
        <p:nvSpPr>
          <p:cNvPr id="44" name="Google Shape;44;p10"/>
          <p:cNvSpPr/>
          <p:nvPr>
            <p:ph idx="4" type="pic"/>
          </p:nvPr>
        </p:nvSpPr>
        <p:spPr>
          <a:xfrm>
            <a:off x="1206500" y="1130300"/>
            <a:ext cx="14173200" cy="114681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1pPr>
            <a:lvl2pPr lvl="1"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2pPr>
            <a:lvl3pPr lvl="2"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3pPr>
            <a:lvl4pPr lvl="3"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4pPr>
            <a:lvl5pPr lvl="4"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5pPr>
            <a:lvl6pPr lvl="5"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6pPr>
            <a:lvl7pPr lvl="6"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7pPr>
            <a:lvl8pPr lvl="7"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8pPr>
            <a:lvl9pPr lvl="8"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9pPr>
          </a:lstStyle>
          <a:p/>
        </p:txBody>
      </p:sp>
      <p:sp>
        <p:nvSpPr>
          <p:cNvPr id="45" name="Google Shape;45;p10"/>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2.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1689100" y="355600"/>
            <a:ext cx="21005799" cy="2286000"/>
          </a:xfrm>
          <a:prstGeom prst="rect">
            <a:avLst/>
          </a:prstGeom>
          <a:noFill/>
          <a:ln>
            <a:noFill/>
          </a:ln>
        </p:spPr>
        <p:txBody>
          <a:bodyPr anchorCtr="0" anchor="ctr" bIns="50800" lIns="50800" spcFirstLastPara="1" rIns="50800" wrap="square" tIns="50800">
            <a:noAutofit/>
          </a:bodyPr>
          <a:lstStyle>
            <a:lvl1pPr lvl="0" marR="0" rtl="0" algn="ctr">
              <a:lnSpc>
                <a:spcPct val="100000"/>
              </a:lnSpc>
              <a:spcBef>
                <a:spcPts val="0"/>
              </a:spcBef>
              <a:spcAft>
                <a:spcPts val="0"/>
              </a:spcAft>
              <a:buClr>
                <a:srgbClr val="000000"/>
              </a:buClr>
              <a:buSzPts val="11200"/>
              <a:buFont typeface="Helvetica Neue"/>
              <a:buNone/>
              <a:defRPr b="0" i="0" sz="11200" u="none" cap="none" strike="noStrike">
                <a:solidFill>
                  <a:srgbClr val="000000"/>
                </a:solidFill>
                <a:latin typeface="Helvetica Neue"/>
                <a:ea typeface="Helvetica Neue"/>
                <a:cs typeface="Helvetica Neue"/>
                <a:sym typeface="Helvetica Neue"/>
              </a:defRPr>
            </a:lvl1pPr>
            <a:lvl2pPr lvl="1" marR="0" rtl="0" algn="ctr">
              <a:lnSpc>
                <a:spcPct val="100000"/>
              </a:lnSpc>
              <a:spcBef>
                <a:spcPts val="0"/>
              </a:spcBef>
              <a:spcAft>
                <a:spcPts val="0"/>
              </a:spcAft>
              <a:buClr>
                <a:srgbClr val="000000"/>
              </a:buClr>
              <a:buSzPts val="11200"/>
              <a:buFont typeface="Helvetica Neue"/>
              <a:buNone/>
              <a:defRPr b="0" i="0" sz="11200" u="none" cap="none" strike="noStrike">
                <a:solidFill>
                  <a:srgbClr val="000000"/>
                </a:solidFill>
                <a:latin typeface="Helvetica Neue"/>
                <a:ea typeface="Helvetica Neue"/>
                <a:cs typeface="Helvetica Neue"/>
                <a:sym typeface="Helvetica Neue"/>
              </a:defRPr>
            </a:lvl2pPr>
            <a:lvl3pPr lvl="2" marR="0" rtl="0" algn="ctr">
              <a:lnSpc>
                <a:spcPct val="100000"/>
              </a:lnSpc>
              <a:spcBef>
                <a:spcPts val="0"/>
              </a:spcBef>
              <a:spcAft>
                <a:spcPts val="0"/>
              </a:spcAft>
              <a:buClr>
                <a:srgbClr val="000000"/>
              </a:buClr>
              <a:buSzPts val="11200"/>
              <a:buFont typeface="Helvetica Neue"/>
              <a:buNone/>
              <a:defRPr b="0" i="0" sz="11200" u="none" cap="none" strike="noStrike">
                <a:solidFill>
                  <a:srgbClr val="000000"/>
                </a:solidFill>
                <a:latin typeface="Helvetica Neue"/>
                <a:ea typeface="Helvetica Neue"/>
                <a:cs typeface="Helvetica Neue"/>
                <a:sym typeface="Helvetica Neue"/>
              </a:defRPr>
            </a:lvl3pPr>
            <a:lvl4pPr lvl="3" marR="0" rtl="0" algn="ctr">
              <a:lnSpc>
                <a:spcPct val="100000"/>
              </a:lnSpc>
              <a:spcBef>
                <a:spcPts val="0"/>
              </a:spcBef>
              <a:spcAft>
                <a:spcPts val="0"/>
              </a:spcAft>
              <a:buClr>
                <a:srgbClr val="000000"/>
              </a:buClr>
              <a:buSzPts val="11200"/>
              <a:buFont typeface="Helvetica Neue"/>
              <a:buNone/>
              <a:defRPr b="0" i="0" sz="11200" u="none" cap="none" strike="noStrike">
                <a:solidFill>
                  <a:srgbClr val="000000"/>
                </a:solidFill>
                <a:latin typeface="Helvetica Neue"/>
                <a:ea typeface="Helvetica Neue"/>
                <a:cs typeface="Helvetica Neue"/>
                <a:sym typeface="Helvetica Neue"/>
              </a:defRPr>
            </a:lvl4pPr>
            <a:lvl5pPr lvl="4" marR="0" rtl="0" algn="ctr">
              <a:lnSpc>
                <a:spcPct val="100000"/>
              </a:lnSpc>
              <a:spcBef>
                <a:spcPts val="0"/>
              </a:spcBef>
              <a:spcAft>
                <a:spcPts val="0"/>
              </a:spcAft>
              <a:buClr>
                <a:srgbClr val="000000"/>
              </a:buClr>
              <a:buSzPts val="11200"/>
              <a:buFont typeface="Helvetica Neue"/>
              <a:buNone/>
              <a:defRPr b="0" i="0" sz="11200" u="none" cap="none" strike="noStrike">
                <a:solidFill>
                  <a:srgbClr val="000000"/>
                </a:solidFill>
                <a:latin typeface="Helvetica Neue"/>
                <a:ea typeface="Helvetica Neue"/>
                <a:cs typeface="Helvetica Neue"/>
                <a:sym typeface="Helvetica Neue"/>
              </a:defRPr>
            </a:lvl5pPr>
            <a:lvl6pPr lvl="5" marR="0" rtl="0" algn="ctr">
              <a:lnSpc>
                <a:spcPct val="100000"/>
              </a:lnSpc>
              <a:spcBef>
                <a:spcPts val="0"/>
              </a:spcBef>
              <a:spcAft>
                <a:spcPts val="0"/>
              </a:spcAft>
              <a:buClr>
                <a:srgbClr val="000000"/>
              </a:buClr>
              <a:buSzPts val="11200"/>
              <a:buFont typeface="Helvetica Neue"/>
              <a:buNone/>
              <a:defRPr b="0" i="0" sz="11200" u="none" cap="none" strike="noStrike">
                <a:solidFill>
                  <a:srgbClr val="000000"/>
                </a:solidFill>
                <a:latin typeface="Helvetica Neue"/>
                <a:ea typeface="Helvetica Neue"/>
                <a:cs typeface="Helvetica Neue"/>
                <a:sym typeface="Helvetica Neue"/>
              </a:defRPr>
            </a:lvl6pPr>
            <a:lvl7pPr lvl="6" marR="0" rtl="0" algn="ctr">
              <a:lnSpc>
                <a:spcPct val="100000"/>
              </a:lnSpc>
              <a:spcBef>
                <a:spcPts val="0"/>
              </a:spcBef>
              <a:spcAft>
                <a:spcPts val="0"/>
              </a:spcAft>
              <a:buClr>
                <a:srgbClr val="000000"/>
              </a:buClr>
              <a:buSzPts val="11200"/>
              <a:buFont typeface="Helvetica Neue"/>
              <a:buNone/>
              <a:defRPr b="0" i="0" sz="11200" u="none" cap="none" strike="noStrike">
                <a:solidFill>
                  <a:srgbClr val="000000"/>
                </a:solidFill>
                <a:latin typeface="Helvetica Neue"/>
                <a:ea typeface="Helvetica Neue"/>
                <a:cs typeface="Helvetica Neue"/>
                <a:sym typeface="Helvetica Neue"/>
              </a:defRPr>
            </a:lvl7pPr>
            <a:lvl8pPr lvl="7" marR="0" rtl="0" algn="ctr">
              <a:lnSpc>
                <a:spcPct val="100000"/>
              </a:lnSpc>
              <a:spcBef>
                <a:spcPts val="0"/>
              </a:spcBef>
              <a:spcAft>
                <a:spcPts val="0"/>
              </a:spcAft>
              <a:buClr>
                <a:srgbClr val="000000"/>
              </a:buClr>
              <a:buSzPts val="11200"/>
              <a:buFont typeface="Helvetica Neue"/>
              <a:buNone/>
              <a:defRPr b="0" i="0" sz="11200" u="none" cap="none" strike="noStrike">
                <a:solidFill>
                  <a:srgbClr val="000000"/>
                </a:solidFill>
                <a:latin typeface="Helvetica Neue"/>
                <a:ea typeface="Helvetica Neue"/>
                <a:cs typeface="Helvetica Neue"/>
                <a:sym typeface="Helvetica Neue"/>
              </a:defRPr>
            </a:lvl8pPr>
            <a:lvl9pPr lvl="8" marR="0" rtl="0" algn="ctr">
              <a:lnSpc>
                <a:spcPct val="100000"/>
              </a:lnSpc>
              <a:spcBef>
                <a:spcPts val="0"/>
              </a:spcBef>
              <a:spcAft>
                <a:spcPts val="0"/>
              </a:spcAft>
              <a:buClr>
                <a:srgbClr val="000000"/>
              </a:buClr>
              <a:buSzPts val="11200"/>
              <a:buFont typeface="Helvetica Neue"/>
              <a:buNone/>
              <a:defRPr b="0" i="0" sz="11200" u="none" cap="none" strike="noStrike">
                <a:solidFill>
                  <a:srgbClr val="000000"/>
                </a:solidFill>
                <a:latin typeface="Helvetica Neue"/>
                <a:ea typeface="Helvetica Neue"/>
                <a:cs typeface="Helvetica Neue"/>
                <a:sym typeface="Helvetica Neue"/>
              </a:defRPr>
            </a:lvl9pPr>
          </a:lstStyle>
          <a:p/>
        </p:txBody>
      </p:sp>
      <p:sp>
        <p:nvSpPr>
          <p:cNvPr id="7" name="Google Shape;7;p1"/>
          <p:cNvSpPr txBox="1"/>
          <p:nvPr>
            <p:ph idx="1" type="body"/>
          </p:nvPr>
        </p:nvSpPr>
        <p:spPr>
          <a:xfrm>
            <a:off x="1689100" y="3149600"/>
            <a:ext cx="21005799" cy="9296400"/>
          </a:xfrm>
          <a:prstGeom prst="rect">
            <a:avLst/>
          </a:prstGeom>
          <a:noFill/>
          <a:ln>
            <a:noFill/>
          </a:ln>
        </p:spPr>
        <p:txBody>
          <a:bodyPr anchorCtr="0" anchor="ctr" bIns="50800" lIns="50800" spcFirstLastPara="1" rIns="50800" wrap="square" tIns="50800">
            <a:noAutofit/>
          </a:bodyPr>
          <a:lstStyle>
            <a:lvl1pPr indent="-641350" lvl="0" marL="45720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1pPr>
            <a:lvl2pPr indent="-641350" lvl="1" marL="91440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2pPr>
            <a:lvl3pPr indent="-641350" lvl="2" marL="137160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3pPr>
            <a:lvl4pPr indent="-641350" lvl="3" marL="182880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4pPr>
            <a:lvl5pPr indent="-641350" lvl="4" marL="228600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5pPr>
            <a:lvl6pPr indent="-641350" lvl="5" marL="274320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6pPr>
            <a:lvl7pPr indent="-641350" lvl="6" marL="320040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7pPr>
            <a:lvl8pPr indent="-641350" lvl="7" marL="365760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8pPr>
            <a:lvl9pPr indent="-641350" lvl="8" marL="411480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9pPr>
          </a:lstStyle>
          <a:p/>
        </p:txBody>
      </p:sp>
      <p:sp>
        <p:nvSpPr>
          <p:cNvPr id="8" name="Google Shape;8;p1"/>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1pPr>
            <a:lvl2pPr indent="0" lvl="1"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2pPr>
            <a:lvl3pPr indent="0" lvl="2"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3pPr>
            <a:lvl4pPr indent="0" lvl="3"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4pPr>
            <a:lvl5pPr indent="0" lvl="4"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5pPr>
            <a:lvl6pPr indent="0" lvl="5"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6pPr>
            <a:lvl7pPr indent="0" lvl="6"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7pPr>
            <a:lvl8pPr indent="0" lvl="7"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8pPr>
            <a:lvl9pPr indent="0" lvl="8"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mc:AlternateContent>
    <mc:Choice Requires="p14">
      <p:transition spd="slow" p14:dur="1000">
        <p:push dir="r"/>
      </p:transition>
    </mc:Choice>
    <mc:Fallback>
      <p:transition spd="slow">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6.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4.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2.png"/><Relationship Id="rId4" Type="http://schemas.openxmlformats.org/officeDocument/2006/relationships/image" Target="../media/image5.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2.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8.jpg"/><Relationship Id="rId4" Type="http://schemas.openxmlformats.org/officeDocument/2006/relationships/image" Target="../media/image6.jpg"/><Relationship Id="rId5" Type="http://schemas.openxmlformats.org/officeDocument/2006/relationships/image" Target="../media/image14.jpg"/><Relationship Id="rId6" Type="http://schemas.openxmlformats.org/officeDocument/2006/relationships/image" Target="../media/image12.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5.jpg"/><Relationship Id="rId4" Type="http://schemas.openxmlformats.org/officeDocument/2006/relationships/image" Target="../media/image14.jpg"/><Relationship Id="rId5" Type="http://schemas.openxmlformats.org/officeDocument/2006/relationships/image" Target="../media/image4.jpg"/><Relationship Id="rId6" Type="http://schemas.openxmlformats.org/officeDocument/2006/relationships/image" Target="../media/image1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6.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0.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9.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3.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1.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3.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5.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5.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jpg"/><Relationship Id="rId4" Type="http://schemas.openxmlformats.org/officeDocument/2006/relationships/image" Target="../media/image7.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8" name="Shape 58"/>
        <p:cNvGrpSpPr/>
        <p:nvPr/>
      </p:nvGrpSpPr>
      <p:grpSpPr>
        <a:xfrm>
          <a:off x="0" y="0"/>
          <a:ext cx="0" cy="0"/>
          <a:chOff x="0" y="0"/>
          <a:chExt cx="0" cy="0"/>
        </a:xfrm>
      </p:grpSpPr>
      <p:pic>
        <p:nvPicPr>
          <p:cNvPr descr="joseph-gonzalez-176749-unsplash.jpg" id="59" name="Google Shape;59;p14"/>
          <p:cNvPicPr preferRelativeResize="0"/>
          <p:nvPr/>
        </p:nvPicPr>
        <p:blipFill rotWithShape="1">
          <a:blip r:embed="rId3">
            <a:alphaModFix/>
          </a:blip>
          <a:srcRect b="25079" l="501" r="502" t="35686"/>
          <a:stretch/>
        </p:blipFill>
        <p:spPr>
          <a:xfrm>
            <a:off x="-16620" y="-1191"/>
            <a:ext cx="24417239" cy="13718283"/>
          </a:xfrm>
          <a:prstGeom prst="rect">
            <a:avLst/>
          </a:prstGeom>
          <a:noFill/>
          <a:ln>
            <a:noFill/>
          </a:ln>
        </p:spPr>
      </p:pic>
      <p:sp>
        <p:nvSpPr>
          <p:cNvPr id="60" name="Google Shape;60;p14"/>
          <p:cNvSpPr/>
          <p:nvPr/>
        </p:nvSpPr>
        <p:spPr>
          <a:xfrm>
            <a:off x="6770538" y="4020641"/>
            <a:ext cx="10893724" cy="5299076"/>
          </a:xfrm>
          <a:prstGeom prst="rect">
            <a:avLst/>
          </a:prstGeom>
          <a:solidFill>
            <a:srgbClr val="EB220C"/>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61" name="Google Shape;61;p14"/>
          <p:cNvSpPr txBox="1"/>
          <p:nvPr/>
        </p:nvSpPr>
        <p:spPr>
          <a:xfrm>
            <a:off x="7600094" y="4751662"/>
            <a:ext cx="9183812" cy="287258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None/>
            </a:pPr>
            <a:r>
              <a:rPr b="1" i="0" lang="en-US" sz="9000" u="none" cap="none" strike="noStrike">
                <a:solidFill>
                  <a:schemeClr val="lt1"/>
                </a:solidFill>
                <a:latin typeface="Abhaya Libre"/>
                <a:ea typeface="Abhaya Libre"/>
                <a:cs typeface="Abhaya Libre"/>
                <a:sym typeface="Abhaya Libre"/>
              </a:rPr>
              <a:t>SAVORY SPICE RESTAURANT</a:t>
            </a:r>
            <a:endParaRPr/>
          </a:p>
        </p:txBody>
      </p:sp>
      <p:sp>
        <p:nvSpPr>
          <p:cNvPr id="62" name="Google Shape;62;p14"/>
          <p:cNvSpPr txBox="1"/>
          <p:nvPr/>
        </p:nvSpPr>
        <p:spPr>
          <a:xfrm>
            <a:off x="7600094" y="7549662"/>
            <a:ext cx="9183812" cy="820738"/>
          </a:xfrm>
          <a:prstGeom prst="rect">
            <a:avLst/>
          </a:prstGeom>
          <a:noFill/>
          <a:ln>
            <a:noFill/>
          </a:ln>
        </p:spPr>
        <p:txBody>
          <a:bodyPr anchorCtr="0" anchor="t" bIns="50800" lIns="50800" spcFirstLastPara="1" rIns="50800" wrap="square" tIns="50800">
            <a:noAutofit/>
          </a:bodyPr>
          <a:lstStyle/>
          <a:p>
            <a:pPr indent="0" lvl="0" marL="0" marR="0" rtl="0" algn="ctr">
              <a:lnSpc>
                <a:spcPct val="100000"/>
              </a:lnSpc>
              <a:spcBef>
                <a:spcPts val="0"/>
              </a:spcBef>
              <a:spcAft>
                <a:spcPts val="0"/>
              </a:spcAft>
              <a:buClr>
                <a:schemeClr val="lt1"/>
              </a:buClr>
              <a:buSzPts val="3000"/>
              <a:buFont typeface="Roboto"/>
              <a:buNone/>
            </a:pPr>
            <a:r>
              <a:rPr b="0" i="0" lang="en-US" sz="3000" u="none" cap="none" strike="noStrike">
                <a:solidFill>
                  <a:schemeClr val="lt1"/>
                </a:solidFill>
                <a:latin typeface="Roboto"/>
                <a:ea typeface="Roboto"/>
                <a:cs typeface="Roboto"/>
                <a:sym typeface="Roboto"/>
              </a:rPr>
              <a:t>“Home of Spicy, Savory Dishes”</a:t>
            </a:r>
            <a:endParaRPr/>
          </a:p>
        </p:txBody>
      </p:sp>
      <p:sp>
        <p:nvSpPr>
          <p:cNvPr id="63" name="Google Shape;63;p14"/>
          <p:cNvSpPr txBox="1"/>
          <p:nvPr/>
        </p:nvSpPr>
        <p:spPr>
          <a:xfrm>
            <a:off x="7600094" y="11669849"/>
            <a:ext cx="9183812" cy="628377"/>
          </a:xfrm>
          <a:prstGeom prst="rect">
            <a:avLst/>
          </a:prstGeom>
          <a:noFill/>
          <a:ln>
            <a:noFill/>
          </a:ln>
        </p:spPr>
        <p:txBody>
          <a:bodyPr anchorCtr="0" anchor="t" bIns="50800" lIns="50800" spcFirstLastPara="1" rIns="50800" wrap="square" tIns="50800">
            <a:noAutofit/>
          </a:bodyPr>
          <a:lstStyle/>
          <a:p>
            <a:pPr indent="0" lvl="0" marL="0" marR="0" rtl="0" algn="ctr">
              <a:lnSpc>
                <a:spcPct val="204347"/>
              </a:lnSpc>
              <a:spcBef>
                <a:spcPts val="0"/>
              </a:spcBef>
              <a:spcAft>
                <a:spcPts val="0"/>
              </a:spcAft>
              <a:buClr>
                <a:schemeClr val="lt1"/>
              </a:buClr>
              <a:buSzPts val="2300"/>
              <a:buFont typeface="Roboto"/>
              <a:buNone/>
            </a:pPr>
            <a:r>
              <a:rPr b="0" i="1" lang="en-US" sz="2300" u="none" cap="none" strike="noStrike">
                <a:solidFill>
                  <a:schemeClr val="lt1"/>
                </a:solidFill>
                <a:latin typeface="Roboto"/>
                <a:ea typeface="Roboto"/>
                <a:cs typeface="Roboto"/>
                <a:sym typeface="Roboto"/>
              </a:rPr>
              <a:t>+38619 28862 | spice@savory.com</a:t>
            </a:r>
            <a:endParaRPr/>
          </a:p>
        </p:txBody>
      </p:sp>
      <p:sp>
        <p:nvSpPr>
          <p:cNvPr id="64" name="Google Shape;64;p14"/>
          <p:cNvSpPr/>
          <p:nvPr/>
        </p:nvSpPr>
        <p:spPr>
          <a:xfrm>
            <a:off x="6146800" y="8648700"/>
            <a:ext cx="1270000" cy="1270000"/>
          </a:xfrm>
          <a:prstGeom prst="rect">
            <a:avLst/>
          </a:prstGeom>
          <a:solidFill>
            <a:srgbClr val="F3B802"/>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chemeClr val="accent1"/>
              </a:solidFill>
              <a:latin typeface="Helvetica Neue"/>
              <a:ea typeface="Helvetica Neue"/>
              <a:cs typeface="Helvetica Neue"/>
              <a:sym typeface="Helvetica Neue"/>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0" name="Shape 150"/>
        <p:cNvGrpSpPr/>
        <p:nvPr/>
      </p:nvGrpSpPr>
      <p:grpSpPr>
        <a:xfrm>
          <a:off x="0" y="0"/>
          <a:ext cx="0" cy="0"/>
          <a:chOff x="0" y="0"/>
          <a:chExt cx="0" cy="0"/>
        </a:xfrm>
      </p:grpSpPr>
      <p:pic>
        <p:nvPicPr>
          <p:cNvPr descr="yoav-aziz-1216982-unsplash.jpg" id="151" name="Google Shape;151;p23"/>
          <p:cNvPicPr preferRelativeResize="0"/>
          <p:nvPr/>
        </p:nvPicPr>
        <p:blipFill rotWithShape="1">
          <a:blip r:embed="rId3">
            <a:alphaModFix/>
          </a:blip>
          <a:srcRect b="39425" l="12490" r="12489" t="39425"/>
          <a:stretch/>
        </p:blipFill>
        <p:spPr>
          <a:xfrm>
            <a:off x="-860" y="6845399"/>
            <a:ext cx="24385716" cy="6874471"/>
          </a:xfrm>
          <a:prstGeom prst="rect">
            <a:avLst/>
          </a:prstGeom>
          <a:noFill/>
          <a:ln>
            <a:noFill/>
          </a:ln>
        </p:spPr>
      </p:pic>
      <p:sp>
        <p:nvSpPr>
          <p:cNvPr id="152" name="Google Shape;152;p23"/>
          <p:cNvSpPr/>
          <p:nvPr/>
        </p:nvSpPr>
        <p:spPr>
          <a:xfrm>
            <a:off x="5448567" y="4910238"/>
            <a:ext cx="13486866" cy="3895524"/>
          </a:xfrm>
          <a:prstGeom prst="rect">
            <a:avLst/>
          </a:prstGeom>
          <a:solidFill>
            <a:srgbClr val="EB220C"/>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53" name="Google Shape;153;p23"/>
          <p:cNvSpPr txBox="1"/>
          <p:nvPr/>
        </p:nvSpPr>
        <p:spPr>
          <a:xfrm>
            <a:off x="7600094" y="1240928"/>
            <a:ext cx="9183812" cy="14605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EE220D"/>
              </a:buClr>
              <a:buSzPts val="9000"/>
              <a:buFont typeface="Abhaya Libre"/>
              <a:buNone/>
            </a:pPr>
            <a:r>
              <a:rPr b="1" i="0" lang="en-US" sz="9000" u="none" cap="none" strike="noStrike">
                <a:solidFill>
                  <a:srgbClr val="EE220D"/>
                </a:solidFill>
                <a:latin typeface="Abhaya Libre"/>
                <a:ea typeface="Abhaya Libre"/>
                <a:cs typeface="Abhaya Libre"/>
                <a:sym typeface="Abhaya Libre"/>
              </a:rPr>
              <a:t>MAIN GOAL</a:t>
            </a:r>
            <a:endParaRPr/>
          </a:p>
        </p:txBody>
      </p:sp>
      <p:sp>
        <p:nvSpPr>
          <p:cNvPr id="154" name="Google Shape;154;p23"/>
          <p:cNvSpPr txBox="1"/>
          <p:nvPr/>
        </p:nvSpPr>
        <p:spPr>
          <a:xfrm>
            <a:off x="7338114" y="6608305"/>
            <a:ext cx="9707772" cy="1210588"/>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3000"/>
              <a:buFont typeface="Roboto"/>
              <a:buNone/>
            </a:pPr>
            <a:r>
              <a:rPr b="0" i="0" lang="en-US" sz="3000" u="none" cap="none" strike="noStrike">
                <a:solidFill>
                  <a:srgbClr val="FFFFFF"/>
                </a:solidFill>
                <a:latin typeface="Roboto"/>
                <a:ea typeface="Roboto"/>
                <a:cs typeface="Roboto"/>
                <a:sym typeface="Roboto"/>
              </a:rPr>
              <a:t>Savory Spice Restaurant commits itself to provide fresh, authentic, and affordable dishes for everyone to enjoy.</a:t>
            </a:r>
            <a:endParaRPr/>
          </a:p>
          <a:p>
            <a:pPr indent="0" lvl="0" marL="0" marR="0" rtl="0" algn="l">
              <a:lnSpc>
                <a:spcPct val="100000"/>
              </a:lnSpc>
              <a:spcBef>
                <a:spcPts val="0"/>
              </a:spcBef>
              <a:spcAft>
                <a:spcPts val="0"/>
              </a:spcAft>
              <a:buClr>
                <a:srgbClr val="000000"/>
              </a:buClr>
              <a:buSzPts val="3000"/>
              <a:buFont typeface="Times"/>
              <a:buNone/>
            </a:pPr>
            <a:r>
              <a:t/>
            </a:r>
            <a:endParaRPr b="1" i="0" sz="3000" u="none" cap="none" strike="noStrike">
              <a:solidFill>
                <a:srgbClr val="000000"/>
              </a:solidFill>
              <a:latin typeface="Helvetica Neue"/>
              <a:ea typeface="Helvetica Neue"/>
              <a:cs typeface="Helvetica Neue"/>
              <a:sym typeface="Helvetica Neue"/>
            </a:endParaRPr>
          </a:p>
        </p:txBody>
      </p:sp>
      <p:sp>
        <p:nvSpPr>
          <p:cNvPr id="155" name="Google Shape;155;p23"/>
          <p:cNvSpPr/>
          <p:nvPr/>
        </p:nvSpPr>
        <p:spPr>
          <a:xfrm>
            <a:off x="4775200" y="8153400"/>
            <a:ext cx="1270000" cy="1270000"/>
          </a:xfrm>
          <a:prstGeom prst="rect">
            <a:avLst/>
          </a:prstGeom>
          <a:solidFill>
            <a:srgbClr val="F3B802"/>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9" name="Shape 159"/>
        <p:cNvGrpSpPr/>
        <p:nvPr/>
      </p:nvGrpSpPr>
      <p:grpSpPr>
        <a:xfrm>
          <a:off x="0" y="0"/>
          <a:ext cx="0" cy="0"/>
          <a:chOff x="0" y="0"/>
          <a:chExt cx="0" cy="0"/>
        </a:xfrm>
      </p:grpSpPr>
      <p:sp>
        <p:nvSpPr>
          <p:cNvPr id="160" name="Google Shape;160;p24"/>
          <p:cNvSpPr txBox="1"/>
          <p:nvPr/>
        </p:nvSpPr>
        <p:spPr>
          <a:xfrm>
            <a:off x="1529494" y="1259978"/>
            <a:ext cx="9183812" cy="2819401"/>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rgbClr val="EE220D"/>
              </a:buClr>
              <a:buSzPts val="9000"/>
              <a:buFont typeface="Abhaya Libre"/>
              <a:buNone/>
            </a:pPr>
            <a:r>
              <a:rPr b="1" i="0" lang="en-US" sz="9000" u="none" cap="none" strike="noStrike">
                <a:solidFill>
                  <a:srgbClr val="EE220D"/>
                </a:solidFill>
                <a:latin typeface="Abhaya Libre"/>
                <a:ea typeface="Abhaya Libre"/>
                <a:cs typeface="Abhaya Libre"/>
                <a:sym typeface="Abhaya Libre"/>
              </a:rPr>
              <a:t>OVERVIEW </a:t>
            </a:r>
            <a:endParaRPr/>
          </a:p>
          <a:p>
            <a:pPr indent="0" lvl="0" marL="0" marR="0" rtl="0" algn="l">
              <a:lnSpc>
                <a:spcPct val="100000"/>
              </a:lnSpc>
              <a:spcBef>
                <a:spcPts val="0"/>
              </a:spcBef>
              <a:spcAft>
                <a:spcPts val="0"/>
              </a:spcAft>
              <a:buClr>
                <a:srgbClr val="EE220D"/>
              </a:buClr>
              <a:buSzPts val="9000"/>
              <a:buFont typeface="Abhaya Libre"/>
              <a:buNone/>
            </a:pPr>
            <a:r>
              <a:rPr b="1" i="0" lang="en-US" sz="9000" u="none" cap="none" strike="noStrike">
                <a:solidFill>
                  <a:srgbClr val="EE220D"/>
                </a:solidFill>
                <a:latin typeface="Abhaya Libre"/>
                <a:ea typeface="Abhaya Libre"/>
                <a:cs typeface="Abhaya Libre"/>
                <a:sym typeface="Abhaya Libre"/>
              </a:rPr>
              <a:t>OF GROWTH</a:t>
            </a:r>
            <a:endParaRPr/>
          </a:p>
        </p:txBody>
      </p:sp>
      <p:pic>
        <p:nvPicPr>
          <p:cNvPr id="161" name="Google Shape;161;p24"/>
          <p:cNvPicPr preferRelativeResize="0"/>
          <p:nvPr/>
        </p:nvPicPr>
        <p:blipFill rotWithShape="1">
          <a:blip r:embed="rId3">
            <a:alphaModFix/>
          </a:blip>
          <a:srcRect b="0" l="0" r="0" t="0"/>
          <a:stretch/>
        </p:blipFill>
        <p:spPr>
          <a:xfrm>
            <a:off x="11563101" y="843816"/>
            <a:ext cx="9657849" cy="7755843"/>
          </a:xfrm>
          <a:prstGeom prst="rect">
            <a:avLst/>
          </a:prstGeom>
          <a:noFill/>
          <a:ln>
            <a:noFill/>
          </a:ln>
        </p:spPr>
      </p:pic>
      <p:sp>
        <p:nvSpPr>
          <p:cNvPr id="162" name="Google Shape;162;p24"/>
          <p:cNvSpPr txBox="1"/>
          <p:nvPr/>
        </p:nvSpPr>
        <p:spPr>
          <a:xfrm>
            <a:off x="13775802" y="9727506"/>
            <a:ext cx="9642872" cy="908051"/>
          </a:xfrm>
          <a:prstGeom prst="rect">
            <a:avLst/>
          </a:prstGeom>
          <a:noFill/>
          <a:ln>
            <a:noFill/>
          </a:ln>
        </p:spPr>
        <p:txBody>
          <a:bodyPr anchorCtr="0" anchor="b" bIns="50800" lIns="50800" spcFirstLastPara="1" rIns="50800" wrap="square" tIns="50800">
            <a:noAutofit/>
          </a:bodyPr>
          <a:lstStyle/>
          <a:p>
            <a:pPr indent="0" lvl="0" marL="0" marR="0" rtl="0" algn="just">
              <a:lnSpc>
                <a:spcPct val="150000"/>
              </a:lnSpc>
              <a:spcBef>
                <a:spcPts val="0"/>
              </a:spcBef>
              <a:spcAft>
                <a:spcPts val="0"/>
              </a:spcAft>
              <a:buClr>
                <a:srgbClr val="000000"/>
              </a:buClr>
              <a:buSzPts val="2800"/>
              <a:buFont typeface="Roboto"/>
              <a:buNone/>
            </a:pPr>
            <a:r>
              <a:rPr b="0" i="0" lang="en-US" sz="2800" u="none" cap="none" strike="noStrike">
                <a:solidFill>
                  <a:srgbClr val="000000"/>
                </a:solidFill>
                <a:latin typeface="Roboto"/>
                <a:ea typeface="Roboto"/>
                <a:cs typeface="Roboto"/>
                <a:sym typeface="Roboto"/>
              </a:rPr>
              <a:t>40% increase in annual profits as of May 2022.</a:t>
            </a:r>
            <a:endParaRPr b="0" i="0" sz="1200" u="none" cap="none" strike="noStrike">
              <a:solidFill>
                <a:srgbClr val="000000"/>
              </a:solidFill>
              <a:latin typeface="Times"/>
              <a:ea typeface="Times"/>
              <a:cs typeface="Times"/>
              <a:sym typeface="Times"/>
            </a:endParaRPr>
          </a:p>
        </p:txBody>
      </p:sp>
      <p:sp>
        <p:nvSpPr>
          <p:cNvPr id="163" name="Google Shape;163;p24"/>
          <p:cNvSpPr txBox="1"/>
          <p:nvPr/>
        </p:nvSpPr>
        <p:spPr>
          <a:xfrm>
            <a:off x="13775802" y="10603806"/>
            <a:ext cx="9642872" cy="908051"/>
          </a:xfrm>
          <a:prstGeom prst="rect">
            <a:avLst/>
          </a:prstGeom>
          <a:noFill/>
          <a:ln>
            <a:noFill/>
          </a:ln>
        </p:spPr>
        <p:txBody>
          <a:bodyPr anchorCtr="0" anchor="b" bIns="50800" lIns="50800" spcFirstLastPara="1" rIns="50800" wrap="square" tIns="50800">
            <a:noAutofit/>
          </a:bodyPr>
          <a:lstStyle/>
          <a:p>
            <a:pPr indent="0" lvl="0" marL="0" marR="0" rtl="0" algn="just">
              <a:lnSpc>
                <a:spcPct val="150000"/>
              </a:lnSpc>
              <a:spcBef>
                <a:spcPts val="0"/>
              </a:spcBef>
              <a:spcAft>
                <a:spcPts val="0"/>
              </a:spcAft>
              <a:buClr>
                <a:srgbClr val="000000"/>
              </a:buClr>
              <a:buSzPts val="2800"/>
              <a:buFont typeface="Roboto"/>
              <a:buNone/>
            </a:pPr>
            <a:r>
              <a:rPr b="0" i="0" lang="en-US" sz="2800" u="none" cap="none" strike="noStrike">
                <a:solidFill>
                  <a:srgbClr val="000000"/>
                </a:solidFill>
                <a:latin typeface="Roboto"/>
                <a:ea typeface="Roboto"/>
                <a:cs typeface="Roboto"/>
                <a:sym typeface="Roboto"/>
              </a:rPr>
              <a:t>50% increase in customers and clients as of March 2023.</a:t>
            </a:r>
            <a:endParaRPr b="0" i="0" sz="1200" u="none" cap="none" strike="noStrike">
              <a:solidFill>
                <a:srgbClr val="000000"/>
              </a:solidFill>
              <a:latin typeface="Times"/>
              <a:ea typeface="Times"/>
              <a:cs typeface="Times"/>
              <a:sym typeface="Times"/>
            </a:endParaRPr>
          </a:p>
        </p:txBody>
      </p:sp>
      <p:sp>
        <p:nvSpPr>
          <p:cNvPr id="164" name="Google Shape;164;p24"/>
          <p:cNvSpPr txBox="1"/>
          <p:nvPr/>
        </p:nvSpPr>
        <p:spPr>
          <a:xfrm>
            <a:off x="13775802" y="11454706"/>
            <a:ext cx="9642872" cy="908051"/>
          </a:xfrm>
          <a:prstGeom prst="rect">
            <a:avLst/>
          </a:prstGeom>
          <a:noFill/>
          <a:ln>
            <a:noFill/>
          </a:ln>
        </p:spPr>
        <p:txBody>
          <a:bodyPr anchorCtr="0" anchor="b" bIns="50800" lIns="50800" spcFirstLastPara="1" rIns="50800" wrap="square" tIns="50800">
            <a:noAutofit/>
          </a:bodyPr>
          <a:lstStyle/>
          <a:p>
            <a:pPr indent="0" lvl="0" marL="0" marR="0" rtl="0" algn="just">
              <a:lnSpc>
                <a:spcPct val="150000"/>
              </a:lnSpc>
              <a:spcBef>
                <a:spcPts val="0"/>
              </a:spcBef>
              <a:spcAft>
                <a:spcPts val="0"/>
              </a:spcAft>
              <a:buClr>
                <a:srgbClr val="000000"/>
              </a:buClr>
              <a:buSzPts val="2800"/>
              <a:buFont typeface="Roboto"/>
              <a:buNone/>
            </a:pPr>
            <a:r>
              <a:rPr b="0" i="0" lang="en-US" sz="2800" u="none" cap="none" strike="noStrike">
                <a:solidFill>
                  <a:srgbClr val="000000"/>
                </a:solidFill>
                <a:latin typeface="Roboto"/>
                <a:ea typeface="Roboto"/>
                <a:cs typeface="Roboto"/>
                <a:sym typeface="Roboto"/>
              </a:rPr>
              <a:t>30% increase in food satisfaction as of March 2024.</a:t>
            </a:r>
            <a:endParaRPr b="0" i="0" sz="1200" u="none" cap="none" strike="noStrike">
              <a:solidFill>
                <a:srgbClr val="000000"/>
              </a:solidFill>
              <a:latin typeface="Times"/>
              <a:ea typeface="Times"/>
              <a:cs typeface="Times"/>
              <a:sym typeface="Times"/>
            </a:endParaRPr>
          </a:p>
        </p:txBody>
      </p:sp>
      <p:sp>
        <p:nvSpPr>
          <p:cNvPr id="165" name="Google Shape;165;p24"/>
          <p:cNvSpPr/>
          <p:nvPr/>
        </p:nvSpPr>
        <p:spPr>
          <a:xfrm>
            <a:off x="13131800" y="10058400"/>
            <a:ext cx="280224" cy="280224"/>
          </a:xfrm>
          <a:prstGeom prst="rect">
            <a:avLst/>
          </a:prstGeom>
          <a:solidFill>
            <a:srgbClr val="2E588C"/>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66" name="Google Shape;166;p24"/>
          <p:cNvSpPr/>
          <p:nvPr/>
        </p:nvSpPr>
        <p:spPr>
          <a:xfrm>
            <a:off x="13131800" y="10934700"/>
            <a:ext cx="280224" cy="280224"/>
          </a:xfrm>
          <a:prstGeom prst="rect">
            <a:avLst/>
          </a:prstGeom>
          <a:solidFill>
            <a:srgbClr val="2E588C"/>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67" name="Google Shape;167;p24"/>
          <p:cNvSpPr/>
          <p:nvPr/>
        </p:nvSpPr>
        <p:spPr>
          <a:xfrm>
            <a:off x="13131800" y="11811000"/>
            <a:ext cx="280224" cy="280224"/>
          </a:xfrm>
          <a:prstGeom prst="rect">
            <a:avLst/>
          </a:prstGeom>
          <a:solidFill>
            <a:srgbClr val="2E588C"/>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pic>
        <p:nvPicPr>
          <p:cNvPr descr="melissa-walker-horn-1355410-unsplash.jpg" id="168" name="Google Shape;168;p24"/>
          <p:cNvPicPr preferRelativeResize="0"/>
          <p:nvPr/>
        </p:nvPicPr>
        <p:blipFill rotWithShape="1">
          <a:blip r:embed="rId4">
            <a:alphaModFix/>
          </a:blip>
          <a:srcRect b="40337" l="7176" r="7177" t="13411"/>
          <a:stretch/>
        </p:blipFill>
        <p:spPr>
          <a:xfrm>
            <a:off x="10913" y="5990133"/>
            <a:ext cx="9600110" cy="776615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2" name="Shape 172"/>
        <p:cNvGrpSpPr/>
        <p:nvPr/>
      </p:nvGrpSpPr>
      <p:grpSpPr>
        <a:xfrm>
          <a:off x="0" y="0"/>
          <a:ext cx="0" cy="0"/>
          <a:chOff x="0" y="0"/>
          <a:chExt cx="0" cy="0"/>
        </a:xfrm>
      </p:grpSpPr>
      <p:pic>
        <p:nvPicPr>
          <p:cNvPr descr="jodie-morgan-464042-unsplash.jpg" id="173" name="Google Shape;173;p25"/>
          <p:cNvPicPr preferRelativeResize="0"/>
          <p:nvPr/>
        </p:nvPicPr>
        <p:blipFill rotWithShape="1">
          <a:blip r:embed="rId3">
            <a:alphaModFix/>
          </a:blip>
          <a:srcRect b="30731" l="0" r="0" t="30731"/>
          <a:stretch/>
        </p:blipFill>
        <p:spPr>
          <a:xfrm>
            <a:off x="-16620" y="-1191"/>
            <a:ext cx="24417239" cy="13718283"/>
          </a:xfrm>
          <a:prstGeom prst="rect">
            <a:avLst/>
          </a:prstGeom>
          <a:noFill/>
          <a:ln>
            <a:noFill/>
          </a:ln>
        </p:spPr>
      </p:pic>
      <p:sp>
        <p:nvSpPr>
          <p:cNvPr id="174" name="Google Shape;174;p25"/>
          <p:cNvSpPr/>
          <p:nvPr/>
        </p:nvSpPr>
        <p:spPr>
          <a:xfrm>
            <a:off x="6770538" y="4588198"/>
            <a:ext cx="10893724" cy="4633417"/>
          </a:xfrm>
          <a:prstGeom prst="rect">
            <a:avLst/>
          </a:prstGeom>
          <a:solidFill>
            <a:srgbClr val="EB220C"/>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75" name="Google Shape;175;p25"/>
          <p:cNvSpPr txBox="1"/>
          <p:nvPr/>
        </p:nvSpPr>
        <p:spPr>
          <a:xfrm>
            <a:off x="7625494" y="4815756"/>
            <a:ext cx="9183812" cy="41783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9000"/>
              <a:buFont typeface="Abhaya Libre"/>
              <a:buNone/>
            </a:pPr>
            <a:r>
              <a:rPr b="1" i="0" lang="en-US" sz="9000" u="none" cap="none" strike="noStrike">
                <a:solidFill>
                  <a:srgbClr val="FFFFFF"/>
                </a:solidFill>
                <a:latin typeface="Abhaya Libre"/>
                <a:ea typeface="Abhaya Libre"/>
                <a:cs typeface="Abhaya Libre"/>
                <a:sym typeface="Abhaya Libre"/>
              </a:rPr>
              <a:t>IMAGE</a:t>
            </a:r>
            <a:br>
              <a:rPr b="1" i="0" lang="en-US" sz="9000" u="none" cap="none" strike="noStrike">
                <a:solidFill>
                  <a:srgbClr val="FFFFFF"/>
                </a:solidFill>
                <a:latin typeface="Abhaya Libre"/>
                <a:ea typeface="Abhaya Libre"/>
                <a:cs typeface="Abhaya Libre"/>
                <a:sym typeface="Abhaya Libre"/>
              </a:rPr>
            </a:br>
            <a:r>
              <a:rPr b="1" i="0" lang="en-US" sz="9000" u="none" cap="none" strike="noStrike">
                <a:solidFill>
                  <a:srgbClr val="FFFFFF"/>
                </a:solidFill>
                <a:latin typeface="Abhaya Libre"/>
                <a:ea typeface="Abhaya Libre"/>
                <a:cs typeface="Abhaya Libre"/>
                <a:sym typeface="Abhaya Libre"/>
              </a:rPr>
              <a:t>GALLERY</a:t>
            </a:r>
            <a:endParaRPr/>
          </a:p>
        </p:txBody>
      </p:sp>
      <p:sp>
        <p:nvSpPr>
          <p:cNvPr id="176" name="Google Shape;176;p25"/>
          <p:cNvSpPr/>
          <p:nvPr/>
        </p:nvSpPr>
        <p:spPr>
          <a:xfrm>
            <a:off x="6146800" y="8318500"/>
            <a:ext cx="1270000" cy="1270000"/>
          </a:xfrm>
          <a:prstGeom prst="rect">
            <a:avLst/>
          </a:prstGeom>
          <a:solidFill>
            <a:srgbClr val="F3B802"/>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0" name="Shape 180"/>
        <p:cNvGrpSpPr/>
        <p:nvPr/>
      </p:nvGrpSpPr>
      <p:grpSpPr>
        <a:xfrm>
          <a:off x="0" y="0"/>
          <a:ext cx="0" cy="0"/>
          <a:chOff x="0" y="0"/>
          <a:chExt cx="0" cy="0"/>
        </a:xfrm>
      </p:grpSpPr>
      <p:pic>
        <p:nvPicPr>
          <p:cNvPr descr="eiliv-sonas-aceron-776219-unsplash.jpg" id="181" name="Google Shape;181;p26"/>
          <p:cNvPicPr preferRelativeResize="0"/>
          <p:nvPr/>
        </p:nvPicPr>
        <p:blipFill rotWithShape="1">
          <a:blip r:embed="rId3">
            <a:alphaModFix/>
          </a:blip>
          <a:srcRect b="39421" l="7815" r="0" t="25742"/>
          <a:stretch/>
        </p:blipFill>
        <p:spPr>
          <a:xfrm>
            <a:off x="-41176" y="6836816"/>
            <a:ext cx="12242747" cy="6939658"/>
          </a:xfrm>
          <a:prstGeom prst="rect">
            <a:avLst/>
          </a:prstGeom>
          <a:noFill/>
          <a:ln>
            <a:noFill/>
          </a:ln>
        </p:spPr>
      </p:pic>
      <p:pic>
        <p:nvPicPr>
          <p:cNvPr descr="joseph-gonzalez-176749-unsplash.jpg" id="182" name="Google Shape;182;p26"/>
          <p:cNvPicPr preferRelativeResize="0"/>
          <p:nvPr/>
        </p:nvPicPr>
        <p:blipFill rotWithShape="1">
          <a:blip r:embed="rId4">
            <a:alphaModFix/>
          </a:blip>
          <a:srcRect b="41893" l="4006" r="4005" t="22330"/>
          <a:stretch/>
        </p:blipFill>
        <p:spPr>
          <a:xfrm>
            <a:off x="-84683" y="4216"/>
            <a:ext cx="12383989" cy="6827690"/>
          </a:xfrm>
          <a:prstGeom prst="rect">
            <a:avLst/>
          </a:prstGeom>
          <a:noFill/>
          <a:ln>
            <a:noFill/>
          </a:ln>
        </p:spPr>
      </p:pic>
      <p:pic>
        <p:nvPicPr>
          <p:cNvPr descr="yoav-aziz-1216982-unsplash.jpg" id="183" name="Google Shape;183;p26"/>
          <p:cNvPicPr preferRelativeResize="0"/>
          <p:nvPr/>
        </p:nvPicPr>
        <p:blipFill rotWithShape="1">
          <a:blip r:embed="rId5">
            <a:alphaModFix/>
          </a:blip>
          <a:srcRect b="37141" l="7475" r="3579" t="12262"/>
          <a:stretch/>
        </p:blipFill>
        <p:spPr>
          <a:xfrm>
            <a:off x="12224940" y="-67668"/>
            <a:ext cx="12199541" cy="6939658"/>
          </a:xfrm>
          <a:prstGeom prst="rect">
            <a:avLst/>
          </a:prstGeom>
          <a:noFill/>
          <a:ln>
            <a:noFill/>
          </a:ln>
        </p:spPr>
      </p:pic>
      <p:pic>
        <p:nvPicPr>
          <p:cNvPr descr="jodie-morgan-464042-unsplash.jpg" id="184" name="Google Shape;184;p26"/>
          <p:cNvPicPr preferRelativeResize="0"/>
          <p:nvPr/>
        </p:nvPicPr>
        <p:blipFill rotWithShape="1">
          <a:blip r:embed="rId6">
            <a:alphaModFix/>
          </a:blip>
          <a:srcRect b="40652" l="1596" r="1595" t="21833"/>
          <a:stretch/>
        </p:blipFill>
        <p:spPr>
          <a:xfrm>
            <a:off x="12199366" y="6836816"/>
            <a:ext cx="12199890" cy="6891967"/>
          </a:xfrm>
          <a:prstGeom prst="rect">
            <a:avLst/>
          </a:prstGeom>
          <a:noFill/>
          <a:ln>
            <a:noFill/>
          </a:ln>
        </p:spPr>
      </p:pic>
      <p:sp>
        <p:nvSpPr>
          <p:cNvPr id="185" name="Google Shape;185;p26"/>
          <p:cNvSpPr/>
          <p:nvPr/>
        </p:nvSpPr>
        <p:spPr>
          <a:xfrm>
            <a:off x="11557000" y="6209903"/>
            <a:ext cx="1270000" cy="1270001"/>
          </a:xfrm>
          <a:prstGeom prst="rect">
            <a:avLst/>
          </a:prstGeom>
          <a:solidFill>
            <a:srgbClr val="F3B802"/>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9" name="Shape 189"/>
        <p:cNvGrpSpPr/>
        <p:nvPr/>
      </p:nvGrpSpPr>
      <p:grpSpPr>
        <a:xfrm>
          <a:off x="0" y="0"/>
          <a:ext cx="0" cy="0"/>
          <a:chOff x="0" y="0"/>
          <a:chExt cx="0" cy="0"/>
        </a:xfrm>
      </p:grpSpPr>
      <p:sp>
        <p:nvSpPr>
          <p:cNvPr id="190" name="Google Shape;190;p27"/>
          <p:cNvSpPr txBox="1"/>
          <p:nvPr/>
        </p:nvSpPr>
        <p:spPr>
          <a:xfrm>
            <a:off x="1554856" y="8929589"/>
            <a:ext cx="4383734" cy="635001"/>
          </a:xfrm>
          <a:prstGeom prst="rect">
            <a:avLst/>
          </a:prstGeom>
          <a:noFill/>
          <a:ln>
            <a:noFill/>
          </a:ln>
        </p:spPr>
        <p:txBody>
          <a:bodyPr anchorCtr="0" anchor="t" bIns="50800" lIns="50800" spcFirstLastPara="1" rIns="50800" wrap="square" tIns="50800">
            <a:noAutofit/>
          </a:bodyPr>
          <a:lstStyle/>
          <a:p>
            <a:pPr indent="0" lvl="0" marL="0" marR="0" rtl="0" algn="ctr">
              <a:lnSpc>
                <a:spcPct val="208333"/>
              </a:lnSpc>
              <a:spcBef>
                <a:spcPts val="0"/>
              </a:spcBef>
              <a:spcAft>
                <a:spcPts val="0"/>
              </a:spcAft>
              <a:buClr>
                <a:srgbClr val="000000"/>
              </a:buClr>
              <a:buSzPts val="2400"/>
              <a:buFont typeface="Roboto"/>
              <a:buNone/>
            </a:pPr>
            <a:r>
              <a:rPr b="0" i="0" lang="en-US" sz="2400" u="none" cap="none" strike="noStrike">
                <a:solidFill>
                  <a:srgbClr val="000000"/>
                </a:solidFill>
                <a:latin typeface="Roboto"/>
                <a:ea typeface="Roboto"/>
                <a:cs typeface="Roboto"/>
                <a:sym typeface="Roboto"/>
              </a:rPr>
              <a:t>Tasty, Fresh &amp; Authentic Dishes</a:t>
            </a:r>
            <a:endParaRPr b="0" i="0" sz="1200" u="none" cap="none" strike="noStrike">
              <a:solidFill>
                <a:srgbClr val="000000"/>
              </a:solidFill>
              <a:latin typeface="Times"/>
              <a:ea typeface="Times"/>
              <a:cs typeface="Times"/>
              <a:sym typeface="Times"/>
            </a:endParaRPr>
          </a:p>
        </p:txBody>
      </p:sp>
      <p:sp>
        <p:nvSpPr>
          <p:cNvPr id="191" name="Google Shape;191;p27"/>
          <p:cNvSpPr txBox="1"/>
          <p:nvPr/>
        </p:nvSpPr>
        <p:spPr>
          <a:xfrm>
            <a:off x="7586315" y="8929589"/>
            <a:ext cx="3547617" cy="457201"/>
          </a:xfrm>
          <a:prstGeom prst="rect">
            <a:avLst/>
          </a:prstGeom>
          <a:noFill/>
          <a:ln>
            <a:noFill/>
          </a:ln>
        </p:spPr>
        <p:txBody>
          <a:bodyPr anchorCtr="0" anchor="t" bIns="50800" lIns="50800" spcFirstLastPara="1" rIns="50800" wrap="square" tIns="50800">
            <a:noAutofit/>
          </a:bodyPr>
          <a:lstStyle/>
          <a:p>
            <a:pPr indent="0" lvl="0" marL="0" marR="0" rtl="0" algn="ctr">
              <a:lnSpc>
                <a:spcPct val="208333"/>
              </a:lnSpc>
              <a:spcBef>
                <a:spcPts val="0"/>
              </a:spcBef>
              <a:spcAft>
                <a:spcPts val="0"/>
              </a:spcAft>
              <a:buClr>
                <a:srgbClr val="000000"/>
              </a:buClr>
              <a:buSzPts val="2400"/>
              <a:buFont typeface="Roboto"/>
              <a:buNone/>
            </a:pPr>
            <a:r>
              <a:rPr b="0" i="0" lang="en-US" sz="2400" u="none" cap="none" strike="noStrike">
                <a:solidFill>
                  <a:srgbClr val="000000"/>
                </a:solidFill>
                <a:latin typeface="Roboto"/>
                <a:ea typeface="Roboto"/>
                <a:cs typeface="Roboto"/>
                <a:sym typeface="Roboto"/>
              </a:rPr>
              <a:t>Affordable Food Package</a:t>
            </a:r>
            <a:endParaRPr/>
          </a:p>
        </p:txBody>
      </p:sp>
      <p:sp>
        <p:nvSpPr>
          <p:cNvPr id="192" name="Google Shape;192;p27"/>
          <p:cNvSpPr txBox="1"/>
          <p:nvPr/>
        </p:nvSpPr>
        <p:spPr>
          <a:xfrm>
            <a:off x="13310889" y="8942289"/>
            <a:ext cx="3325268" cy="812801"/>
          </a:xfrm>
          <a:prstGeom prst="rect">
            <a:avLst/>
          </a:prstGeom>
          <a:noFill/>
          <a:ln>
            <a:noFill/>
          </a:ln>
        </p:spPr>
        <p:txBody>
          <a:bodyPr anchorCtr="0" anchor="t" bIns="50800" lIns="50800" spcFirstLastPara="1" rIns="50800" wrap="square" tIns="50800">
            <a:noAutofit/>
          </a:bodyPr>
          <a:lstStyle/>
          <a:p>
            <a:pPr indent="0" lvl="0" marL="0" marR="0" rtl="0" algn="ctr">
              <a:lnSpc>
                <a:spcPct val="208333"/>
              </a:lnSpc>
              <a:spcBef>
                <a:spcPts val="0"/>
              </a:spcBef>
              <a:spcAft>
                <a:spcPts val="0"/>
              </a:spcAft>
              <a:buClr>
                <a:srgbClr val="000000"/>
              </a:buClr>
              <a:buSzPts val="2400"/>
              <a:buFont typeface="Roboto"/>
              <a:buNone/>
            </a:pPr>
            <a:r>
              <a:rPr b="0" i="0" lang="en-US" sz="2400" u="none" cap="none" strike="noStrike">
                <a:solidFill>
                  <a:srgbClr val="000000"/>
                </a:solidFill>
                <a:latin typeface="Roboto"/>
                <a:ea typeface="Roboto"/>
                <a:cs typeface="Roboto"/>
                <a:sym typeface="Roboto"/>
              </a:rPr>
              <a:t>Spacious and Relaxing </a:t>
            </a:r>
            <a:endParaRPr/>
          </a:p>
          <a:p>
            <a:pPr indent="0" lvl="0" marL="0" marR="0" rtl="0" algn="ctr">
              <a:lnSpc>
                <a:spcPct val="115000"/>
              </a:lnSpc>
              <a:spcBef>
                <a:spcPts val="0"/>
              </a:spcBef>
              <a:spcAft>
                <a:spcPts val="0"/>
              </a:spcAft>
              <a:buClr>
                <a:srgbClr val="000000"/>
              </a:buClr>
              <a:buSzPts val="2400"/>
              <a:buFont typeface="Roboto"/>
              <a:buNone/>
            </a:pPr>
            <a:r>
              <a:rPr b="0" i="0" lang="en-US" sz="2400" u="none" cap="none" strike="noStrike">
                <a:solidFill>
                  <a:srgbClr val="000000"/>
                </a:solidFill>
                <a:latin typeface="Roboto"/>
                <a:ea typeface="Roboto"/>
                <a:cs typeface="Roboto"/>
                <a:sym typeface="Roboto"/>
              </a:rPr>
              <a:t>Restaurant Ambience</a:t>
            </a:r>
            <a:endParaRPr/>
          </a:p>
        </p:txBody>
      </p:sp>
      <p:sp>
        <p:nvSpPr>
          <p:cNvPr id="193" name="Google Shape;193;p27"/>
          <p:cNvSpPr txBox="1"/>
          <p:nvPr/>
        </p:nvSpPr>
        <p:spPr>
          <a:xfrm>
            <a:off x="18836555" y="8942289"/>
            <a:ext cx="3278387" cy="812801"/>
          </a:xfrm>
          <a:prstGeom prst="rect">
            <a:avLst/>
          </a:prstGeom>
          <a:noFill/>
          <a:ln>
            <a:noFill/>
          </a:ln>
        </p:spPr>
        <p:txBody>
          <a:bodyPr anchorCtr="0" anchor="t" bIns="50800" lIns="50800" spcFirstLastPara="1" rIns="50800" wrap="square" tIns="50800">
            <a:noAutofit/>
          </a:bodyPr>
          <a:lstStyle/>
          <a:p>
            <a:pPr indent="0" lvl="0" marL="0" marR="0" rtl="0" algn="ctr">
              <a:lnSpc>
                <a:spcPct val="115000"/>
              </a:lnSpc>
              <a:spcBef>
                <a:spcPts val="0"/>
              </a:spcBef>
              <a:spcAft>
                <a:spcPts val="0"/>
              </a:spcAft>
              <a:buClr>
                <a:srgbClr val="000000"/>
              </a:buClr>
              <a:buSzPts val="2400"/>
              <a:buFont typeface="Roboto"/>
              <a:buNone/>
            </a:pPr>
            <a:r>
              <a:rPr b="0" i="0" lang="en-US" sz="2400" u="none" cap="none" strike="noStrike">
                <a:solidFill>
                  <a:srgbClr val="000000"/>
                </a:solidFill>
                <a:latin typeface="Roboto"/>
                <a:ea typeface="Roboto"/>
                <a:cs typeface="Roboto"/>
                <a:sym typeface="Roboto"/>
              </a:rPr>
              <a:t>Quality Assured and </a:t>
            </a:r>
            <a:endParaRPr/>
          </a:p>
          <a:p>
            <a:pPr indent="0" lvl="0" marL="0" marR="0" rtl="0" algn="ctr">
              <a:lnSpc>
                <a:spcPct val="208333"/>
              </a:lnSpc>
              <a:spcBef>
                <a:spcPts val="0"/>
              </a:spcBef>
              <a:spcAft>
                <a:spcPts val="0"/>
              </a:spcAft>
              <a:buClr>
                <a:srgbClr val="000000"/>
              </a:buClr>
              <a:buSzPts val="2400"/>
              <a:buFont typeface="Roboto"/>
              <a:buNone/>
            </a:pPr>
            <a:r>
              <a:rPr b="0" i="0" lang="en-US" sz="2400" u="none" cap="none" strike="noStrike">
                <a:solidFill>
                  <a:srgbClr val="000000"/>
                </a:solidFill>
                <a:latin typeface="Roboto"/>
                <a:ea typeface="Roboto"/>
                <a:cs typeface="Roboto"/>
                <a:sym typeface="Roboto"/>
              </a:rPr>
              <a:t>Friendly Customer Care</a:t>
            </a:r>
            <a:endParaRPr/>
          </a:p>
        </p:txBody>
      </p:sp>
      <p:sp>
        <p:nvSpPr>
          <p:cNvPr id="194" name="Google Shape;194;p27"/>
          <p:cNvSpPr txBox="1"/>
          <p:nvPr/>
        </p:nvSpPr>
        <p:spPr>
          <a:xfrm>
            <a:off x="7600094" y="1291728"/>
            <a:ext cx="9183812" cy="14605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EE220D"/>
              </a:buClr>
              <a:buSzPts val="9000"/>
              <a:buFont typeface="Abhaya Libre"/>
              <a:buNone/>
            </a:pPr>
            <a:r>
              <a:rPr b="1" i="0" lang="en-US" sz="9000" u="none" cap="none" strike="noStrike">
                <a:solidFill>
                  <a:srgbClr val="EE220D"/>
                </a:solidFill>
                <a:latin typeface="Abhaya Libre"/>
                <a:ea typeface="Abhaya Libre"/>
                <a:cs typeface="Abhaya Libre"/>
                <a:sym typeface="Abhaya Libre"/>
              </a:rPr>
              <a:t>WHAT WE OFFER</a:t>
            </a:r>
            <a:endParaRPr/>
          </a:p>
        </p:txBody>
      </p:sp>
      <p:pic>
        <p:nvPicPr>
          <p:cNvPr descr="melissa-walker-horn-1355410-unsplash.jpg" id="195" name="Google Shape;195;p27"/>
          <p:cNvPicPr preferRelativeResize="0"/>
          <p:nvPr/>
        </p:nvPicPr>
        <p:blipFill rotWithShape="1">
          <a:blip r:embed="rId3">
            <a:alphaModFix/>
          </a:blip>
          <a:srcRect b="19559" l="5327" r="1409" t="18186"/>
          <a:stretch/>
        </p:blipFill>
        <p:spPr>
          <a:xfrm>
            <a:off x="1630786" y="3967137"/>
            <a:ext cx="4231825" cy="4231654"/>
          </a:xfrm>
          <a:custGeom>
            <a:rect b="b" l="l" r="r" t="t"/>
            <a:pathLst>
              <a:path extrusionOk="0" h="20595" w="19679">
                <a:moveTo>
                  <a:pt x="9839" y="0"/>
                </a:moveTo>
                <a:cubicBezTo>
                  <a:pt x="7321" y="0"/>
                  <a:pt x="4802" y="1004"/>
                  <a:pt x="2881" y="3015"/>
                </a:cubicBezTo>
                <a:cubicBezTo>
                  <a:pt x="-961" y="7036"/>
                  <a:pt x="-961" y="13558"/>
                  <a:pt x="2881" y="17579"/>
                </a:cubicBezTo>
                <a:cubicBezTo>
                  <a:pt x="6724" y="21600"/>
                  <a:pt x="12954" y="21600"/>
                  <a:pt x="16797" y="17579"/>
                </a:cubicBezTo>
                <a:cubicBezTo>
                  <a:pt x="20639" y="13558"/>
                  <a:pt x="20639" y="7036"/>
                  <a:pt x="16797" y="3015"/>
                </a:cubicBezTo>
                <a:cubicBezTo>
                  <a:pt x="14876" y="1004"/>
                  <a:pt x="12357" y="0"/>
                  <a:pt x="9839" y="0"/>
                </a:cubicBezTo>
                <a:close/>
              </a:path>
            </a:pathLst>
          </a:custGeom>
          <a:noFill/>
          <a:ln>
            <a:noFill/>
          </a:ln>
        </p:spPr>
      </p:pic>
      <p:pic>
        <p:nvPicPr>
          <p:cNvPr descr="yoav-aziz-1216982-unsplash.jpg" id="196" name="Google Shape;196;p27"/>
          <p:cNvPicPr preferRelativeResize="0"/>
          <p:nvPr/>
        </p:nvPicPr>
        <p:blipFill rotWithShape="1">
          <a:blip r:embed="rId4">
            <a:alphaModFix/>
          </a:blip>
          <a:srcRect b="21065" l="22452" r="4839" t="6229"/>
          <a:stretch/>
        </p:blipFill>
        <p:spPr>
          <a:xfrm>
            <a:off x="7244186" y="3967137"/>
            <a:ext cx="4231825" cy="4231654"/>
          </a:xfrm>
          <a:custGeom>
            <a:rect b="b" l="l" r="r" t="t"/>
            <a:pathLst>
              <a:path extrusionOk="0" h="20595" w="19679">
                <a:moveTo>
                  <a:pt x="9839" y="0"/>
                </a:moveTo>
                <a:cubicBezTo>
                  <a:pt x="7321" y="0"/>
                  <a:pt x="4802" y="1004"/>
                  <a:pt x="2881" y="3015"/>
                </a:cubicBezTo>
                <a:cubicBezTo>
                  <a:pt x="-961" y="7036"/>
                  <a:pt x="-961" y="13558"/>
                  <a:pt x="2881" y="17579"/>
                </a:cubicBezTo>
                <a:cubicBezTo>
                  <a:pt x="6724" y="21600"/>
                  <a:pt x="12954" y="21600"/>
                  <a:pt x="16797" y="17579"/>
                </a:cubicBezTo>
                <a:cubicBezTo>
                  <a:pt x="20639" y="13558"/>
                  <a:pt x="20639" y="7036"/>
                  <a:pt x="16797" y="3015"/>
                </a:cubicBezTo>
                <a:cubicBezTo>
                  <a:pt x="14876" y="1004"/>
                  <a:pt x="12357" y="0"/>
                  <a:pt x="9839" y="0"/>
                </a:cubicBezTo>
                <a:close/>
              </a:path>
            </a:pathLst>
          </a:custGeom>
          <a:noFill/>
          <a:ln>
            <a:noFill/>
          </a:ln>
        </p:spPr>
      </p:pic>
      <p:pic>
        <p:nvPicPr>
          <p:cNvPr descr="alcohol-architecture-bar-260922.jpg" id="197" name="Google Shape;197;p27"/>
          <p:cNvPicPr preferRelativeResize="0"/>
          <p:nvPr/>
        </p:nvPicPr>
        <p:blipFill rotWithShape="1">
          <a:blip r:embed="rId5">
            <a:alphaModFix/>
          </a:blip>
          <a:srcRect b="3463" l="3706" r="43918" t="3466"/>
          <a:stretch/>
        </p:blipFill>
        <p:spPr>
          <a:xfrm>
            <a:off x="12857586" y="3967137"/>
            <a:ext cx="4231825" cy="4231654"/>
          </a:xfrm>
          <a:custGeom>
            <a:rect b="b" l="l" r="r" t="t"/>
            <a:pathLst>
              <a:path extrusionOk="0" h="20595" w="19679">
                <a:moveTo>
                  <a:pt x="9839" y="0"/>
                </a:moveTo>
                <a:cubicBezTo>
                  <a:pt x="7321" y="0"/>
                  <a:pt x="4802" y="1004"/>
                  <a:pt x="2881" y="3015"/>
                </a:cubicBezTo>
                <a:cubicBezTo>
                  <a:pt x="-961" y="7036"/>
                  <a:pt x="-961" y="13558"/>
                  <a:pt x="2881" y="17579"/>
                </a:cubicBezTo>
                <a:cubicBezTo>
                  <a:pt x="6724" y="21600"/>
                  <a:pt x="12954" y="21600"/>
                  <a:pt x="16797" y="17579"/>
                </a:cubicBezTo>
                <a:cubicBezTo>
                  <a:pt x="20639" y="13558"/>
                  <a:pt x="20639" y="7036"/>
                  <a:pt x="16797" y="3015"/>
                </a:cubicBezTo>
                <a:cubicBezTo>
                  <a:pt x="14876" y="1004"/>
                  <a:pt x="12357" y="0"/>
                  <a:pt x="9839" y="0"/>
                </a:cubicBezTo>
                <a:close/>
              </a:path>
            </a:pathLst>
          </a:custGeom>
          <a:noFill/>
          <a:ln>
            <a:noFill/>
          </a:ln>
        </p:spPr>
      </p:pic>
      <p:pic>
        <p:nvPicPr>
          <p:cNvPr descr="excellence-excellent-fingers-193821.jpg" id="198" name="Google Shape;198;p27"/>
          <p:cNvPicPr preferRelativeResize="0"/>
          <p:nvPr/>
        </p:nvPicPr>
        <p:blipFill rotWithShape="1">
          <a:blip r:embed="rId6">
            <a:alphaModFix/>
          </a:blip>
          <a:srcRect b="7838" l="21892" r="21893" t="7841"/>
          <a:stretch/>
        </p:blipFill>
        <p:spPr>
          <a:xfrm>
            <a:off x="18470984" y="3967137"/>
            <a:ext cx="4231826" cy="4231654"/>
          </a:xfrm>
          <a:custGeom>
            <a:rect b="b" l="l" r="r" t="t"/>
            <a:pathLst>
              <a:path extrusionOk="0" h="20595" w="19679">
                <a:moveTo>
                  <a:pt x="9839" y="0"/>
                </a:moveTo>
                <a:cubicBezTo>
                  <a:pt x="7321" y="0"/>
                  <a:pt x="4802" y="1004"/>
                  <a:pt x="2881" y="3015"/>
                </a:cubicBezTo>
                <a:cubicBezTo>
                  <a:pt x="-961" y="7036"/>
                  <a:pt x="-961" y="13558"/>
                  <a:pt x="2881" y="17579"/>
                </a:cubicBezTo>
                <a:cubicBezTo>
                  <a:pt x="6724" y="21600"/>
                  <a:pt x="12954" y="21600"/>
                  <a:pt x="16797" y="17579"/>
                </a:cubicBezTo>
                <a:cubicBezTo>
                  <a:pt x="20639" y="13558"/>
                  <a:pt x="20639" y="7036"/>
                  <a:pt x="16797" y="3015"/>
                </a:cubicBezTo>
                <a:cubicBezTo>
                  <a:pt x="14876" y="1004"/>
                  <a:pt x="12357" y="0"/>
                  <a:pt x="9839" y="0"/>
                </a:cubicBezTo>
                <a:close/>
              </a:path>
            </a:pathLst>
          </a:custGeom>
          <a:noFill/>
          <a:ln>
            <a:noFill/>
          </a:ln>
        </p:spPr>
      </p:pic>
      <p:sp>
        <p:nvSpPr>
          <p:cNvPr id="199" name="Google Shape;199;p27"/>
          <p:cNvSpPr/>
          <p:nvPr/>
        </p:nvSpPr>
        <p:spPr>
          <a:xfrm>
            <a:off x="-74663" y="11082139"/>
            <a:ext cx="24533326" cy="2640311"/>
          </a:xfrm>
          <a:prstGeom prst="rect">
            <a:avLst/>
          </a:prstGeom>
          <a:solidFill>
            <a:srgbClr val="F7C203"/>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3" name="Shape 203"/>
        <p:cNvGrpSpPr/>
        <p:nvPr/>
      </p:nvGrpSpPr>
      <p:grpSpPr>
        <a:xfrm>
          <a:off x="0" y="0"/>
          <a:ext cx="0" cy="0"/>
          <a:chOff x="0" y="0"/>
          <a:chExt cx="0" cy="0"/>
        </a:xfrm>
      </p:grpSpPr>
      <p:pic>
        <p:nvPicPr>
          <p:cNvPr descr="annie-spratt-44241-unsplash.jpg" id="204" name="Google Shape;204;p28"/>
          <p:cNvPicPr preferRelativeResize="0"/>
          <p:nvPr/>
        </p:nvPicPr>
        <p:blipFill rotWithShape="1">
          <a:blip r:embed="rId3">
            <a:alphaModFix/>
          </a:blip>
          <a:srcRect b="15718" l="13347" r="13423" t="22574"/>
          <a:stretch/>
        </p:blipFill>
        <p:spPr>
          <a:xfrm>
            <a:off x="-16620" y="-1191"/>
            <a:ext cx="24417241" cy="13718283"/>
          </a:xfrm>
          <a:prstGeom prst="rect">
            <a:avLst/>
          </a:prstGeom>
          <a:noFill/>
          <a:ln>
            <a:noFill/>
          </a:ln>
        </p:spPr>
      </p:pic>
      <p:sp>
        <p:nvSpPr>
          <p:cNvPr id="205" name="Google Shape;205;p28"/>
          <p:cNvSpPr/>
          <p:nvPr/>
        </p:nvSpPr>
        <p:spPr>
          <a:xfrm>
            <a:off x="7534748" y="5187230"/>
            <a:ext cx="9365304" cy="3364807"/>
          </a:xfrm>
          <a:prstGeom prst="rect">
            <a:avLst/>
          </a:prstGeom>
          <a:solidFill>
            <a:srgbClr val="EB220C"/>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206" name="Google Shape;206;p28"/>
          <p:cNvSpPr txBox="1"/>
          <p:nvPr/>
        </p:nvSpPr>
        <p:spPr>
          <a:xfrm>
            <a:off x="7625494" y="5459933"/>
            <a:ext cx="9183812" cy="28194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9000"/>
              <a:buFont typeface="Abhaya Libre"/>
              <a:buNone/>
            </a:pPr>
            <a:r>
              <a:rPr b="1" i="0" lang="en-US" sz="9000" u="none" cap="none" strike="noStrike">
                <a:solidFill>
                  <a:srgbClr val="FFFFFF"/>
                </a:solidFill>
                <a:latin typeface="Abhaya Libre"/>
                <a:ea typeface="Abhaya Libre"/>
                <a:cs typeface="Abhaya Libre"/>
                <a:sym typeface="Abhaya Libre"/>
              </a:rPr>
              <a:t>THANK </a:t>
            </a:r>
            <a:endParaRPr b="1" i="0" sz="9000" u="none" cap="none" strike="noStrike">
              <a:solidFill>
                <a:srgbClr val="FFFFFF"/>
              </a:solidFill>
              <a:latin typeface="Abhaya Libre"/>
              <a:ea typeface="Abhaya Libre"/>
              <a:cs typeface="Abhaya Libre"/>
              <a:sym typeface="Abhaya Libre"/>
            </a:endParaRPr>
          </a:p>
          <a:p>
            <a:pPr indent="0" lvl="0" marL="0" marR="0" rtl="0" algn="ctr">
              <a:lnSpc>
                <a:spcPct val="100000"/>
              </a:lnSpc>
              <a:spcBef>
                <a:spcPts val="0"/>
              </a:spcBef>
              <a:spcAft>
                <a:spcPts val="0"/>
              </a:spcAft>
              <a:buClr>
                <a:srgbClr val="FFFFFF"/>
              </a:buClr>
              <a:buSzPts val="9000"/>
              <a:buFont typeface="Abhaya Libre"/>
              <a:buNone/>
            </a:pPr>
            <a:r>
              <a:rPr b="1" i="0" lang="en-US" sz="9000" u="none" cap="none" strike="noStrike">
                <a:solidFill>
                  <a:srgbClr val="FFFFFF"/>
                </a:solidFill>
                <a:latin typeface="Abhaya Libre"/>
                <a:ea typeface="Abhaya Libre"/>
                <a:cs typeface="Abhaya Libre"/>
                <a:sym typeface="Abhaya Libre"/>
              </a:rPr>
              <a:t>YOU</a:t>
            </a:r>
            <a:endParaRPr/>
          </a:p>
        </p:txBody>
      </p:sp>
      <p:sp>
        <p:nvSpPr>
          <p:cNvPr id="207" name="Google Shape;207;p28"/>
          <p:cNvSpPr/>
          <p:nvPr/>
        </p:nvSpPr>
        <p:spPr>
          <a:xfrm>
            <a:off x="6883400" y="7683500"/>
            <a:ext cx="1270000" cy="1270000"/>
          </a:xfrm>
          <a:prstGeom prst="rect">
            <a:avLst/>
          </a:prstGeom>
          <a:solidFill>
            <a:srgbClr val="F3B802"/>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8" name="Shape 68"/>
        <p:cNvGrpSpPr/>
        <p:nvPr/>
      </p:nvGrpSpPr>
      <p:grpSpPr>
        <a:xfrm>
          <a:off x="0" y="0"/>
          <a:ext cx="0" cy="0"/>
          <a:chOff x="0" y="0"/>
          <a:chExt cx="0" cy="0"/>
        </a:xfrm>
      </p:grpSpPr>
      <p:sp>
        <p:nvSpPr>
          <p:cNvPr id="69" name="Google Shape;69;p15"/>
          <p:cNvSpPr txBox="1"/>
          <p:nvPr/>
        </p:nvSpPr>
        <p:spPr>
          <a:xfrm>
            <a:off x="3996801" y="4084061"/>
            <a:ext cx="10222122" cy="2235201"/>
          </a:xfrm>
          <a:prstGeom prst="rect">
            <a:avLst/>
          </a:prstGeom>
          <a:noFill/>
          <a:ln>
            <a:noFill/>
          </a:ln>
        </p:spPr>
        <p:txBody>
          <a:bodyPr anchorCtr="0" anchor="ctr" bIns="50800" lIns="50800" spcFirstLastPara="1" rIns="50800" wrap="square" tIns="50800">
            <a:noAutofit/>
          </a:bodyPr>
          <a:lstStyle/>
          <a:p>
            <a:pPr indent="0" lvl="0" marL="0" marR="0" rtl="0" algn="just">
              <a:lnSpc>
                <a:spcPct val="120000"/>
              </a:lnSpc>
              <a:spcBef>
                <a:spcPts val="0"/>
              </a:spcBef>
              <a:spcAft>
                <a:spcPts val="0"/>
              </a:spcAft>
              <a:buClr>
                <a:srgbClr val="000000"/>
              </a:buClr>
              <a:buSzPts val="2000"/>
              <a:buFont typeface="Roboto"/>
              <a:buNone/>
            </a:pPr>
            <a:r>
              <a:rPr b="0" i="0" lang="en-US" sz="2000" u="none" cap="none" strike="noStrike">
                <a:solidFill>
                  <a:srgbClr val="000000"/>
                </a:solidFill>
                <a:latin typeface="Roboto"/>
                <a:ea typeface="Roboto"/>
                <a:cs typeface="Roboto"/>
                <a:sym typeface="Roboto"/>
              </a:rPr>
              <a:t>This grand expo is dedicated to the late Steve Mcvoy who was the co-founder of the restaurant and will be held at the Grand Con Eleven Convention on June 14, 2022 from 10am to 9pm. Tickets start at $30 and will entitle all attendees to exclusive discounts of up to 30% off. Profits will be donated to Local Government Units across Oakland, California.</a:t>
            </a:r>
            <a:endParaRPr/>
          </a:p>
        </p:txBody>
      </p:sp>
      <p:sp>
        <p:nvSpPr>
          <p:cNvPr id="70" name="Google Shape;70;p15"/>
          <p:cNvSpPr txBox="1"/>
          <p:nvPr/>
        </p:nvSpPr>
        <p:spPr>
          <a:xfrm>
            <a:off x="3950544" y="3414429"/>
            <a:ext cx="7560340" cy="635001"/>
          </a:xfrm>
          <a:prstGeom prst="rect">
            <a:avLst/>
          </a:prstGeom>
          <a:noFill/>
          <a:ln>
            <a:noFill/>
          </a:ln>
        </p:spPr>
        <p:txBody>
          <a:bodyPr anchorCtr="0" anchor="t" bIns="50800" lIns="50800" spcFirstLastPara="1" rIns="50800" wrap="square" tIns="50800">
            <a:noAutofit/>
          </a:bodyPr>
          <a:lstStyle/>
          <a:p>
            <a:pPr indent="0" lvl="0" marL="0" marR="0" rtl="0" algn="l">
              <a:lnSpc>
                <a:spcPct val="300000"/>
              </a:lnSpc>
              <a:spcBef>
                <a:spcPts val="0"/>
              </a:spcBef>
              <a:spcAft>
                <a:spcPts val="0"/>
              </a:spcAft>
              <a:buClr>
                <a:srgbClr val="000000"/>
              </a:buClr>
              <a:buSzPts val="3600"/>
              <a:buFont typeface="Abhaya Libre"/>
              <a:buNone/>
            </a:pPr>
            <a:r>
              <a:rPr b="1" i="0" lang="en-US" sz="3600" u="none" cap="none" strike="noStrike">
                <a:solidFill>
                  <a:srgbClr val="000000"/>
                </a:solidFill>
                <a:latin typeface="Abhaya Libre"/>
                <a:ea typeface="Abhaya Libre"/>
                <a:cs typeface="Abhaya Libre"/>
                <a:sym typeface="Abhaya Libre"/>
              </a:rPr>
              <a:t>FOOD SHOPPE EXPO</a:t>
            </a:r>
            <a:endParaRPr/>
          </a:p>
        </p:txBody>
      </p:sp>
      <p:sp>
        <p:nvSpPr>
          <p:cNvPr id="71" name="Google Shape;71;p15"/>
          <p:cNvSpPr txBox="1"/>
          <p:nvPr/>
        </p:nvSpPr>
        <p:spPr>
          <a:xfrm>
            <a:off x="3980041" y="6463611"/>
            <a:ext cx="7560340" cy="635001"/>
          </a:xfrm>
          <a:prstGeom prst="rect">
            <a:avLst/>
          </a:prstGeom>
          <a:noFill/>
          <a:ln>
            <a:noFill/>
          </a:ln>
        </p:spPr>
        <p:txBody>
          <a:bodyPr anchorCtr="0" anchor="t" bIns="50800" lIns="50800" spcFirstLastPara="1" rIns="50800" wrap="square" tIns="50800">
            <a:noAutofit/>
          </a:bodyPr>
          <a:lstStyle/>
          <a:p>
            <a:pPr indent="0" lvl="0" marL="0" marR="0" rtl="0" algn="l">
              <a:lnSpc>
                <a:spcPct val="300000"/>
              </a:lnSpc>
              <a:spcBef>
                <a:spcPts val="0"/>
              </a:spcBef>
              <a:spcAft>
                <a:spcPts val="0"/>
              </a:spcAft>
              <a:buClr>
                <a:srgbClr val="000000"/>
              </a:buClr>
              <a:buSzPts val="3600"/>
              <a:buFont typeface="Abhaya Libre"/>
              <a:buNone/>
            </a:pPr>
            <a:r>
              <a:rPr b="1" i="0" lang="en-US" sz="3600" u="none" cap="none" strike="noStrike">
                <a:solidFill>
                  <a:srgbClr val="000000"/>
                </a:solidFill>
                <a:latin typeface="Abhaya Libre"/>
                <a:ea typeface="Abhaya Libre"/>
                <a:cs typeface="Abhaya Libre"/>
                <a:sym typeface="Abhaya Libre"/>
              </a:rPr>
              <a:t>MEDITERRANEAN CUISINE</a:t>
            </a:r>
            <a:endParaRPr/>
          </a:p>
        </p:txBody>
      </p:sp>
      <p:sp>
        <p:nvSpPr>
          <p:cNvPr id="72" name="Google Shape;72;p15"/>
          <p:cNvSpPr txBox="1"/>
          <p:nvPr/>
        </p:nvSpPr>
        <p:spPr>
          <a:xfrm>
            <a:off x="3996801" y="9465709"/>
            <a:ext cx="7560340" cy="635001"/>
          </a:xfrm>
          <a:prstGeom prst="rect">
            <a:avLst/>
          </a:prstGeom>
          <a:noFill/>
          <a:ln>
            <a:noFill/>
          </a:ln>
        </p:spPr>
        <p:txBody>
          <a:bodyPr anchorCtr="0" anchor="t" bIns="50800" lIns="50800" spcFirstLastPara="1" rIns="50800" wrap="square" tIns="50800">
            <a:noAutofit/>
          </a:bodyPr>
          <a:lstStyle/>
          <a:p>
            <a:pPr indent="0" lvl="0" marL="0" marR="0" rtl="0" algn="l">
              <a:lnSpc>
                <a:spcPct val="300000"/>
              </a:lnSpc>
              <a:spcBef>
                <a:spcPts val="0"/>
              </a:spcBef>
              <a:spcAft>
                <a:spcPts val="0"/>
              </a:spcAft>
              <a:buClr>
                <a:srgbClr val="000000"/>
              </a:buClr>
              <a:buSzPts val="3600"/>
              <a:buFont typeface="Abhaya Libre"/>
              <a:buNone/>
            </a:pPr>
            <a:r>
              <a:rPr b="1" i="0" lang="en-US" sz="3600" u="none" cap="none" strike="noStrike">
                <a:solidFill>
                  <a:srgbClr val="000000"/>
                </a:solidFill>
                <a:latin typeface="Abhaya Libre"/>
                <a:ea typeface="Abhaya Libre"/>
                <a:cs typeface="Abhaya Libre"/>
                <a:sym typeface="Abhaya Libre"/>
              </a:rPr>
              <a:t>ANNUAL BOARD MEETING</a:t>
            </a:r>
            <a:endParaRPr/>
          </a:p>
        </p:txBody>
      </p:sp>
      <p:sp>
        <p:nvSpPr>
          <p:cNvPr id="73" name="Google Shape;73;p15"/>
          <p:cNvSpPr txBox="1"/>
          <p:nvPr/>
        </p:nvSpPr>
        <p:spPr>
          <a:xfrm>
            <a:off x="1585886" y="3260508"/>
            <a:ext cx="1583246" cy="15494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7C203"/>
              </a:buClr>
              <a:buSzPts val="9600"/>
              <a:buFont typeface="Abhaya Libre"/>
              <a:buNone/>
            </a:pPr>
            <a:r>
              <a:rPr b="1" i="0" lang="en-US" sz="9600" u="none" cap="none" strike="noStrike">
                <a:solidFill>
                  <a:srgbClr val="F7C203"/>
                </a:solidFill>
                <a:latin typeface="Abhaya Libre"/>
                <a:ea typeface="Abhaya Libre"/>
                <a:cs typeface="Abhaya Libre"/>
                <a:sym typeface="Abhaya Libre"/>
              </a:rPr>
              <a:t>01</a:t>
            </a:r>
            <a:endParaRPr/>
          </a:p>
        </p:txBody>
      </p:sp>
      <p:sp>
        <p:nvSpPr>
          <p:cNvPr id="74" name="Google Shape;74;p15"/>
          <p:cNvSpPr txBox="1"/>
          <p:nvPr/>
        </p:nvSpPr>
        <p:spPr>
          <a:xfrm>
            <a:off x="3996801" y="10126109"/>
            <a:ext cx="10222122" cy="2235201"/>
          </a:xfrm>
          <a:prstGeom prst="rect">
            <a:avLst/>
          </a:prstGeom>
          <a:noFill/>
          <a:ln>
            <a:noFill/>
          </a:ln>
        </p:spPr>
        <p:txBody>
          <a:bodyPr anchorCtr="0" anchor="ctr" bIns="50800" lIns="50800" spcFirstLastPara="1" rIns="50800" wrap="square" tIns="50800">
            <a:noAutofit/>
          </a:bodyPr>
          <a:lstStyle/>
          <a:p>
            <a:pPr indent="0" lvl="0" marL="0" marR="0" rtl="0" algn="just">
              <a:lnSpc>
                <a:spcPct val="120000"/>
              </a:lnSpc>
              <a:spcBef>
                <a:spcPts val="0"/>
              </a:spcBef>
              <a:spcAft>
                <a:spcPts val="0"/>
              </a:spcAft>
              <a:buClr>
                <a:srgbClr val="000000"/>
              </a:buClr>
              <a:buSzPts val="2000"/>
              <a:buFont typeface="Roboto"/>
              <a:buNone/>
            </a:pPr>
            <a:r>
              <a:rPr b="0" i="0" lang="en-US" sz="2000" u="none" cap="none" strike="noStrike">
                <a:solidFill>
                  <a:srgbClr val="000000"/>
                </a:solidFill>
                <a:latin typeface="Roboto"/>
                <a:ea typeface="Roboto"/>
                <a:cs typeface="Roboto"/>
                <a:sym typeface="Roboto"/>
              </a:rPr>
              <a:t>Members of the Board will be having their annual meeting at the Savory Spice Restaurant Conference Room on January 11, 2020 from 12pm to 6 pm to discuss the future plans and events of the restaurant’s status. This meeting will also include the general planning, revising and reviewing of the resort’s status and performance for the year 2025 to 2030. It is aimed to boost the marketing impact, profit and status of the restaurant.</a:t>
            </a:r>
            <a:endParaRPr b="0" i="0" sz="2000" u="none" cap="none" strike="noStrike">
              <a:solidFill>
                <a:srgbClr val="000000"/>
              </a:solidFill>
              <a:latin typeface="Times"/>
              <a:ea typeface="Times"/>
              <a:cs typeface="Times"/>
              <a:sym typeface="Times"/>
            </a:endParaRPr>
          </a:p>
        </p:txBody>
      </p:sp>
      <p:sp>
        <p:nvSpPr>
          <p:cNvPr id="75" name="Google Shape;75;p15"/>
          <p:cNvSpPr txBox="1"/>
          <p:nvPr/>
        </p:nvSpPr>
        <p:spPr>
          <a:xfrm>
            <a:off x="4020548" y="607146"/>
            <a:ext cx="4743079" cy="28194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EE220D"/>
              </a:buClr>
              <a:buSzPts val="9000"/>
              <a:buFont typeface="Abhaya Libre"/>
              <a:buNone/>
            </a:pPr>
            <a:r>
              <a:rPr b="1" i="0" lang="en-US" sz="9000" u="none" cap="none" strike="noStrike">
                <a:solidFill>
                  <a:srgbClr val="EE220D"/>
                </a:solidFill>
                <a:latin typeface="Abhaya Libre"/>
                <a:ea typeface="Abhaya Libre"/>
                <a:cs typeface="Abhaya Libre"/>
                <a:sym typeface="Abhaya Libre"/>
              </a:rPr>
              <a:t>AGENDA</a:t>
            </a:r>
            <a:endParaRPr/>
          </a:p>
        </p:txBody>
      </p:sp>
      <p:sp>
        <p:nvSpPr>
          <p:cNvPr id="76" name="Google Shape;76;p15"/>
          <p:cNvSpPr/>
          <p:nvPr/>
        </p:nvSpPr>
        <p:spPr>
          <a:xfrm>
            <a:off x="1615509" y="1676400"/>
            <a:ext cx="1327024" cy="508100"/>
          </a:xfrm>
          <a:prstGeom prst="rect">
            <a:avLst/>
          </a:prstGeom>
          <a:solidFill>
            <a:srgbClr val="F7C203"/>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7C203"/>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77" name="Google Shape;77;p15"/>
          <p:cNvSpPr txBox="1"/>
          <p:nvPr/>
        </p:nvSpPr>
        <p:spPr>
          <a:xfrm>
            <a:off x="1555525" y="6305549"/>
            <a:ext cx="1643968" cy="15494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7C203"/>
              </a:buClr>
              <a:buSzPts val="9600"/>
              <a:buFont typeface="Abhaya Libre"/>
              <a:buNone/>
            </a:pPr>
            <a:r>
              <a:rPr b="1" i="0" lang="en-US" sz="9600" u="none" cap="none" strike="noStrike">
                <a:solidFill>
                  <a:srgbClr val="F7C203"/>
                </a:solidFill>
                <a:latin typeface="Abhaya Libre"/>
                <a:ea typeface="Abhaya Libre"/>
                <a:cs typeface="Abhaya Libre"/>
                <a:sym typeface="Abhaya Libre"/>
              </a:rPr>
              <a:t>02</a:t>
            </a:r>
            <a:endParaRPr/>
          </a:p>
        </p:txBody>
      </p:sp>
      <p:sp>
        <p:nvSpPr>
          <p:cNvPr id="78" name="Google Shape;78;p15"/>
          <p:cNvSpPr txBox="1"/>
          <p:nvPr/>
        </p:nvSpPr>
        <p:spPr>
          <a:xfrm>
            <a:off x="1531117" y="9350591"/>
            <a:ext cx="1692784" cy="15494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7C203"/>
              </a:buClr>
              <a:buSzPts val="9600"/>
              <a:buFont typeface="Abhaya Libre"/>
              <a:buNone/>
            </a:pPr>
            <a:r>
              <a:rPr b="1" i="0" lang="en-US" sz="9600" u="none" cap="none" strike="noStrike">
                <a:solidFill>
                  <a:srgbClr val="F7C203"/>
                </a:solidFill>
                <a:latin typeface="Abhaya Libre"/>
                <a:ea typeface="Abhaya Libre"/>
                <a:cs typeface="Abhaya Libre"/>
                <a:sym typeface="Abhaya Libre"/>
              </a:rPr>
              <a:t>03</a:t>
            </a:r>
            <a:endParaRPr/>
          </a:p>
        </p:txBody>
      </p:sp>
      <p:pic>
        <p:nvPicPr>
          <p:cNvPr descr="edgar-castrejon-459822-unsplash (2).jpg" id="79" name="Google Shape;79;p15"/>
          <p:cNvPicPr preferRelativeResize="0"/>
          <p:nvPr/>
        </p:nvPicPr>
        <p:blipFill rotWithShape="1">
          <a:blip r:embed="rId3">
            <a:alphaModFix/>
          </a:blip>
          <a:srcRect b="2572" l="19664" r="7603" t="2573"/>
          <a:stretch/>
        </p:blipFill>
        <p:spPr>
          <a:xfrm>
            <a:off x="15966181" y="-25400"/>
            <a:ext cx="8444410" cy="13766800"/>
          </a:xfrm>
          <a:prstGeom prst="rect">
            <a:avLst/>
          </a:prstGeom>
          <a:noFill/>
          <a:ln>
            <a:noFill/>
          </a:ln>
        </p:spPr>
      </p:pic>
      <p:sp>
        <p:nvSpPr>
          <p:cNvPr id="80" name="Google Shape;80;p15"/>
          <p:cNvSpPr txBox="1"/>
          <p:nvPr/>
        </p:nvSpPr>
        <p:spPr>
          <a:xfrm>
            <a:off x="3996801" y="7143141"/>
            <a:ext cx="10222200" cy="2235300"/>
          </a:xfrm>
          <a:prstGeom prst="rect">
            <a:avLst/>
          </a:prstGeom>
          <a:noFill/>
          <a:ln>
            <a:noFill/>
          </a:ln>
        </p:spPr>
        <p:txBody>
          <a:bodyPr anchorCtr="0" anchor="ctr" bIns="50800" lIns="50800" spcFirstLastPara="1" rIns="50800" wrap="square" tIns="50800">
            <a:noAutofit/>
          </a:bodyPr>
          <a:lstStyle/>
          <a:p>
            <a:pPr indent="0" lvl="0" marL="0" marR="0" rtl="0" algn="just">
              <a:lnSpc>
                <a:spcPct val="120000"/>
              </a:lnSpc>
              <a:spcBef>
                <a:spcPts val="0"/>
              </a:spcBef>
              <a:spcAft>
                <a:spcPts val="0"/>
              </a:spcAft>
              <a:buClr>
                <a:srgbClr val="000000"/>
              </a:buClr>
              <a:buSzPts val="2000"/>
              <a:buFont typeface="Roboto"/>
              <a:buNone/>
            </a:pPr>
            <a:r>
              <a:rPr b="0" i="0" lang="en-US" sz="2000" u="none" cap="none" strike="noStrike">
                <a:solidFill>
                  <a:srgbClr val="000000"/>
                </a:solidFill>
                <a:latin typeface="Roboto"/>
                <a:ea typeface="Roboto"/>
                <a:cs typeface="Roboto"/>
                <a:sym typeface="Roboto"/>
              </a:rPr>
              <a:t>This event is aimed to promote the newly developed menu of Savory Spice Restaurant with the theme “Mediterranean Cuisine”. It will be held at the Food Bazaar Convention Hall on July 23, 2025 from 10am to 8pm. Tickets start at $30 and will entitle attendees to an exclusive meal coupon bundle. Profits will be utilized for the office renovation and system upgrade of the Dogs Life Foundation Center.</a:t>
            </a:r>
            <a:endParaRPr b="0" i="0" sz="2000" u="none" cap="none" strike="noStrike">
              <a:solidFill>
                <a:srgbClr val="000000"/>
              </a:solidFill>
              <a:latin typeface="Times"/>
              <a:ea typeface="Times"/>
              <a:cs typeface="Times"/>
              <a:sym typeface="Times"/>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4" name="Shape 84"/>
        <p:cNvGrpSpPr/>
        <p:nvPr/>
      </p:nvGrpSpPr>
      <p:grpSpPr>
        <a:xfrm>
          <a:off x="0" y="0"/>
          <a:ext cx="0" cy="0"/>
          <a:chOff x="0" y="0"/>
          <a:chExt cx="0" cy="0"/>
        </a:xfrm>
      </p:grpSpPr>
      <p:sp>
        <p:nvSpPr>
          <p:cNvPr id="85" name="Google Shape;85;p16"/>
          <p:cNvSpPr/>
          <p:nvPr/>
        </p:nvSpPr>
        <p:spPr>
          <a:xfrm>
            <a:off x="-29369" y="6434673"/>
            <a:ext cx="5675809" cy="7343141"/>
          </a:xfrm>
          <a:prstGeom prst="rect">
            <a:avLst/>
          </a:prstGeom>
          <a:solidFill>
            <a:srgbClr val="EE220D"/>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86" name="Google Shape;86;p16"/>
          <p:cNvSpPr txBox="1"/>
          <p:nvPr/>
        </p:nvSpPr>
        <p:spPr>
          <a:xfrm>
            <a:off x="12499937" y="2409728"/>
            <a:ext cx="7560339" cy="635001"/>
          </a:xfrm>
          <a:prstGeom prst="rect">
            <a:avLst/>
          </a:prstGeom>
          <a:noFill/>
          <a:ln>
            <a:noFill/>
          </a:ln>
        </p:spPr>
        <p:txBody>
          <a:bodyPr anchorCtr="0" anchor="t" bIns="50800" lIns="50800" spcFirstLastPara="1" rIns="50800" wrap="square" tIns="50800">
            <a:noAutofit/>
          </a:bodyPr>
          <a:lstStyle/>
          <a:p>
            <a:pPr indent="0" lvl="0" marL="0" marR="0" rtl="0" algn="l">
              <a:lnSpc>
                <a:spcPct val="300000"/>
              </a:lnSpc>
              <a:spcBef>
                <a:spcPts val="0"/>
              </a:spcBef>
              <a:spcAft>
                <a:spcPts val="0"/>
              </a:spcAft>
              <a:buClr>
                <a:srgbClr val="F7C203"/>
              </a:buClr>
              <a:buSzPts val="3600"/>
              <a:buFont typeface="Roboto"/>
              <a:buNone/>
            </a:pPr>
            <a:r>
              <a:rPr b="1" i="0" lang="en-US" sz="3600" u="none" cap="none" strike="noStrike">
                <a:solidFill>
                  <a:srgbClr val="F7C203"/>
                </a:solidFill>
                <a:latin typeface="Roboto"/>
                <a:ea typeface="Roboto"/>
                <a:cs typeface="Roboto"/>
                <a:sym typeface="Roboto"/>
              </a:rPr>
              <a:t>Founder &amp; Chairman</a:t>
            </a:r>
            <a:endParaRPr/>
          </a:p>
        </p:txBody>
      </p:sp>
      <p:sp>
        <p:nvSpPr>
          <p:cNvPr id="87" name="Google Shape;87;p16"/>
          <p:cNvSpPr txBox="1"/>
          <p:nvPr/>
        </p:nvSpPr>
        <p:spPr>
          <a:xfrm>
            <a:off x="12529434" y="4503237"/>
            <a:ext cx="10261800" cy="7045800"/>
          </a:xfrm>
          <a:prstGeom prst="rect">
            <a:avLst/>
          </a:prstGeom>
          <a:noFill/>
          <a:ln>
            <a:noFill/>
          </a:ln>
        </p:spPr>
        <p:txBody>
          <a:bodyPr anchorCtr="0" anchor="t" bIns="50800" lIns="50800" spcFirstLastPara="1" rIns="50800" wrap="square" tIns="50800">
            <a:noAutofit/>
          </a:bodyPr>
          <a:lstStyle/>
          <a:p>
            <a:pPr indent="0" lvl="0" marL="0" marR="0" rtl="0" algn="just">
              <a:lnSpc>
                <a:spcPct val="141666"/>
              </a:lnSpc>
              <a:spcBef>
                <a:spcPts val="0"/>
              </a:spcBef>
              <a:spcAft>
                <a:spcPts val="0"/>
              </a:spcAft>
              <a:buClr>
                <a:srgbClr val="000000"/>
              </a:buClr>
              <a:buSzPts val="2400"/>
              <a:buFont typeface="Roboto"/>
              <a:buNone/>
            </a:pPr>
            <a:r>
              <a:rPr b="0" i="0" lang="en-US" sz="2400" u="none" cap="none" strike="noStrike">
                <a:solidFill>
                  <a:srgbClr val="000000"/>
                </a:solidFill>
                <a:latin typeface="Roboto"/>
                <a:ea typeface="Roboto"/>
                <a:cs typeface="Roboto"/>
                <a:sym typeface="Roboto"/>
              </a:rPr>
              <a:t>I am pleased to introduce to you the best tasting restaurant across the country, Savory Spice Restaurant.</a:t>
            </a:r>
            <a:endParaRPr b="1" i="0" sz="3000" u="none" cap="none" strike="noStrike">
              <a:solidFill>
                <a:srgbClr val="000000"/>
              </a:solidFill>
              <a:latin typeface="Times"/>
              <a:ea typeface="Times"/>
              <a:cs typeface="Times"/>
              <a:sym typeface="Times"/>
            </a:endParaRPr>
          </a:p>
          <a:p>
            <a:pPr indent="0" lvl="0" marL="0" marR="0" rtl="0" algn="l">
              <a:lnSpc>
                <a:spcPct val="100000"/>
              </a:lnSpc>
              <a:spcBef>
                <a:spcPts val="0"/>
              </a:spcBef>
              <a:spcAft>
                <a:spcPts val="0"/>
              </a:spcAft>
              <a:buClr>
                <a:srgbClr val="000000"/>
              </a:buClr>
              <a:buSzPts val="3000"/>
              <a:buFont typeface="Times"/>
              <a:buNone/>
            </a:pPr>
            <a:r>
              <a:t/>
            </a:r>
            <a:endParaRPr b="1" i="0" sz="3000" u="none" cap="none" strike="noStrike">
              <a:solidFill>
                <a:srgbClr val="000000"/>
              </a:solidFill>
              <a:latin typeface="Times"/>
              <a:ea typeface="Times"/>
              <a:cs typeface="Times"/>
              <a:sym typeface="Times"/>
            </a:endParaRPr>
          </a:p>
          <a:p>
            <a:pPr indent="0" lvl="0" marL="0" marR="0" rtl="0" algn="just">
              <a:lnSpc>
                <a:spcPct val="141666"/>
              </a:lnSpc>
              <a:spcBef>
                <a:spcPts val="0"/>
              </a:spcBef>
              <a:spcAft>
                <a:spcPts val="0"/>
              </a:spcAft>
              <a:buClr>
                <a:srgbClr val="000000"/>
              </a:buClr>
              <a:buSzPts val="2400"/>
              <a:buFont typeface="Roboto"/>
              <a:buNone/>
            </a:pPr>
            <a:r>
              <a:rPr b="0" i="0" lang="en-US" sz="2400" u="none" cap="none" strike="noStrike">
                <a:solidFill>
                  <a:srgbClr val="000000"/>
                </a:solidFill>
                <a:latin typeface="Roboto"/>
                <a:ea typeface="Roboto"/>
                <a:cs typeface="Roboto"/>
                <a:sym typeface="Roboto"/>
              </a:rPr>
              <a:t>This restaurant holds a diverse food menu with a wide variety of tastes from the Pacific to the Atlantic region, Savory Spice Restaurant offers nothing but quality, good tasting dishes.</a:t>
            </a:r>
            <a:endParaRPr b="1" i="0" sz="3000" u="none" cap="none" strike="noStrike">
              <a:solidFill>
                <a:srgbClr val="000000"/>
              </a:solidFill>
              <a:latin typeface="Times"/>
              <a:ea typeface="Times"/>
              <a:cs typeface="Times"/>
              <a:sym typeface="Times"/>
            </a:endParaRPr>
          </a:p>
          <a:p>
            <a:pPr indent="0" lvl="0" marL="0" marR="0" rtl="0" algn="l">
              <a:lnSpc>
                <a:spcPct val="113333"/>
              </a:lnSpc>
              <a:spcBef>
                <a:spcPts val="0"/>
              </a:spcBef>
              <a:spcAft>
                <a:spcPts val="0"/>
              </a:spcAft>
              <a:buClr>
                <a:srgbClr val="000000"/>
              </a:buClr>
              <a:buSzPts val="3000"/>
              <a:buFont typeface="Times"/>
              <a:buNone/>
            </a:pPr>
            <a:r>
              <a:t/>
            </a:r>
            <a:endParaRPr b="1" i="0" sz="3000" u="none" cap="none" strike="noStrike">
              <a:solidFill>
                <a:srgbClr val="000000"/>
              </a:solidFill>
              <a:latin typeface="Times"/>
              <a:ea typeface="Times"/>
              <a:cs typeface="Times"/>
              <a:sym typeface="Times"/>
            </a:endParaRPr>
          </a:p>
          <a:p>
            <a:pPr indent="0" lvl="0" marL="0" marR="0" rtl="0" algn="just">
              <a:lnSpc>
                <a:spcPct val="141666"/>
              </a:lnSpc>
              <a:spcBef>
                <a:spcPts val="0"/>
              </a:spcBef>
              <a:spcAft>
                <a:spcPts val="0"/>
              </a:spcAft>
              <a:buClr>
                <a:srgbClr val="000000"/>
              </a:buClr>
              <a:buSzPts val="2400"/>
              <a:buFont typeface="Roboto"/>
              <a:buNone/>
            </a:pPr>
            <a:r>
              <a:rPr b="0" i="0" lang="en-US" sz="2400" u="none" cap="none" strike="noStrike">
                <a:solidFill>
                  <a:srgbClr val="000000"/>
                </a:solidFill>
                <a:latin typeface="Roboto"/>
                <a:ea typeface="Roboto"/>
                <a:cs typeface="Roboto"/>
                <a:sym typeface="Roboto"/>
              </a:rPr>
              <a:t>As a restaurant operating for over 20 years, Savory Spice Restaurant had its ups and downs as a business. Today, it is dedicated more than ever to provide satisfying dishes to all of its valued customers who helped us progress and succeed in the restaurant industry.</a:t>
            </a:r>
            <a:endParaRPr b="1" i="0" sz="3000" u="none" cap="none" strike="noStrike">
              <a:solidFill>
                <a:srgbClr val="000000"/>
              </a:solidFill>
              <a:latin typeface="Times"/>
              <a:ea typeface="Times"/>
              <a:cs typeface="Times"/>
              <a:sym typeface="Times"/>
            </a:endParaRPr>
          </a:p>
          <a:p>
            <a:pPr indent="0" lvl="0" marL="0" marR="0" rtl="0" algn="l">
              <a:lnSpc>
                <a:spcPct val="113333"/>
              </a:lnSpc>
              <a:spcBef>
                <a:spcPts val="0"/>
              </a:spcBef>
              <a:spcAft>
                <a:spcPts val="0"/>
              </a:spcAft>
              <a:buClr>
                <a:srgbClr val="000000"/>
              </a:buClr>
              <a:buSzPts val="3000"/>
              <a:buFont typeface="Times"/>
              <a:buNone/>
            </a:pPr>
            <a:r>
              <a:t/>
            </a:r>
            <a:endParaRPr b="1" i="0" sz="3000" u="none" cap="none" strike="noStrike">
              <a:solidFill>
                <a:srgbClr val="000000"/>
              </a:solidFill>
              <a:latin typeface="Times"/>
              <a:ea typeface="Times"/>
              <a:cs typeface="Times"/>
              <a:sym typeface="Times"/>
            </a:endParaRPr>
          </a:p>
          <a:p>
            <a:pPr indent="0" lvl="0" marL="0" marR="0" rtl="0" algn="just">
              <a:lnSpc>
                <a:spcPct val="141666"/>
              </a:lnSpc>
              <a:spcBef>
                <a:spcPts val="0"/>
              </a:spcBef>
              <a:spcAft>
                <a:spcPts val="0"/>
              </a:spcAft>
              <a:buClr>
                <a:srgbClr val="000000"/>
              </a:buClr>
              <a:buSzPts val="2400"/>
              <a:buFont typeface="Roboto"/>
              <a:buNone/>
            </a:pPr>
            <a:r>
              <a:rPr b="0" i="0" lang="en-US" sz="2400" u="none" cap="none" strike="noStrike">
                <a:solidFill>
                  <a:srgbClr val="000000"/>
                </a:solidFill>
                <a:latin typeface="Roboto"/>
                <a:ea typeface="Roboto"/>
                <a:cs typeface="Roboto"/>
                <a:sym typeface="Roboto"/>
              </a:rPr>
              <a:t>We are proud to present our new dishes and products that our company can offer, starting off with our brand new “Mediterranean Menu”. Savory Spice Restaurant will always be dedicated towards excellent taste and reliable customer service.</a:t>
            </a:r>
            <a:endParaRPr b="1" i="0" sz="3000" u="none" cap="none" strike="noStrike">
              <a:solidFill>
                <a:srgbClr val="000000"/>
              </a:solidFill>
              <a:latin typeface="Times"/>
              <a:ea typeface="Times"/>
              <a:cs typeface="Times"/>
              <a:sym typeface="Times"/>
            </a:endParaRPr>
          </a:p>
        </p:txBody>
      </p:sp>
      <p:pic>
        <p:nvPicPr>
          <p:cNvPr descr="beautiful-brunette-cute-774909.jpg" id="88" name="Google Shape;88;p16"/>
          <p:cNvPicPr preferRelativeResize="0"/>
          <p:nvPr/>
        </p:nvPicPr>
        <p:blipFill rotWithShape="1">
          <a:blip r:embed="rId3">
            <a:alphaModFix/>
          </a:blip>
          <a:srcRect b="25638" l="4893" r="14639" t="7045"/>
          <a:stretch/>
        </p:blipFill>
        <p:spPr>
          <a:xfrm>
            <a:off x="1547018" y="1616471"/>
            <a:ext cx="8354022" cy="10483058"/>
          </a:xfrm>
          <a:prstGeom prst="rect">
            <a:avLst/>
          </a:prstGeom>
          <a:noFill/>
          <a:ln>
            <a:noFill/>
          </a:ln>
        </p:spPr>
      </p:pic>
      <p:sp>
        <p:nvSpPr>
          <p:cNvPr id="89" name="Google Shape;89;p16"/>
          <p:cNvSpPr/>
          <p:nvPr/>
        </p:nvSpPr>
        <p:spPr>
          <a:xfrm>
            <a:off x="9258300" y="988814"/>
            <a:ext cx="1270000" cy="1270001"/>
          </a:xfrm>
          <a:prstGeom prst="rect">
            <a:avLst/>
          </a:prstGeom>
          <a:solidFill>
            <a:srgbClr val="F3B802"/>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90" name="Google Shape;90;p16"/>
          <p:cNvSpPr txBox="1"/>
          <p:nvPr/>
        </p:nvSpPr>
        <p:spPr>
          <a:xfrm>
            <a:off x="12449137" y="1039212"/>
            <a:ext cx="6246900" cy="1460400"/>
          </a:xfrm>
          <a:prstGeom prst="rect">
            <a:avLst/>
          </a:prstGeom>
          <a:noFill/>
          <a:ln>
            <a:noFill/>
          </a:ln>
        </p:spPr>
        <p:txBody>
          <a:bodyPr anchorCtr="0" anchor="t" bIns="50800" lIns="50800" spcFirstLastPara="1" rIns="50800" wrap="square" tIns="50800">
            <a:noAutofit/>
          </a:bodyPr>
          <a:lstStyle/>
          <a:p>
            <a:pPr indent="0" lvl="0" marL="0" marR="0" rtl="0" algn="l">
              <a:lnSpc>
                <a:spcPct val="192222"/>
              </a:lnSpc>
              <a:spcBef>
                <a:spcPts val="0"/>
              </a:spcBef>
              <a:spcAft>
                <a:spcPts val="0"/>
              </a:spcAft>
              <a:buClr>
                <a:srgbClr val="EE220D"/>
              </a:buClr>
              <a:buSzPts val="9000"/>
              <a:buFont typeface="Abhaya Libre"/>
              <a:buNone/>
            </a:pPr>
            <a:r>
              <a:rPr b="1" i="0" lang="en-US" sz="9000" u="none" cap="none" strike="noStrike">
                <a:solidFill>
                  <a:srgbClr val="EE220D"/>
                </a:solidFill>
                <a:latin typeface="Abhaya Libre"/>
                <a:ea typeface="Abhaya Libre"/>
                <a:cs typeface="Abhaya Libre"/>
                <a:sym typeface="Abhaya Libre"/>
              </a:rPr>
              <a:t>LILY JONES</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4" name="Shape 94"/>
        <p:cNvGrpSpPr/>
        <p:nvPr/>
      </p:nvGrpSpPr>
      <p:grpSpPr>
        <a:xfrm>
          <a:off x="0" y="0"/>
          <a:ext cx="0" cy="0"/>
          <a:chOff x="0" y="0"/>
          <a:chExt cx="0" cy="0"/>
        </a:xfrm>
      </p:grpSpPr>
      <p:pic>
        <p:nvPicPr>
          <p:cNvPr descr="beef-delicious-dinner-769289.jpg" id="95" name="Google Shape;95;p17"/>
          <p:cNvPicPr preferRelativeResize="0"/>
          <p:nvPr/>
        </p:nvPicPr>
        <p:blipFill rotWithShape="1">
          <a:blip r:embed="rId3">
            <a:alphaModFix/>
          </a:blip>
          <a:srcRect b="9390" l="347" r="347" t="48606"/>
          <a:stretch/>
        </p:blipFill>
        <p:spPr>
          <a:xfrm>
            <a:off x="-860" y="6845399"/>
            <a:ext cx="24385717" cy="6874471"/>
          </a:xfrm>
          <a:prstGeom prst="rect">
            <a:avLst/>
          </a:prstGeom>
          <a:noFill/>
          <a:ln>
            <a:noFill/>
          </a:ln>
        </p:spPr>
      </p:pic>
      <p:sp>
        <p:nvSpPr>
          <p:cNvPr id="96" name="Google Shape;96;p17"/>
          <p:cNvSpPr/>
          <p:nvPr/>
        </p:nvSpPr>
        <p:spPr>
          <a:xfrm>
            <a:off x="6435427" y="4213623"/>
            <a:ext cx="11513146" cy="5288754"/>
          </a:xfrm>
          <a:prstGeom prst="rect">
            <a:avLst/>
          </a:prstGeom>
          <a:solidFill>
            <a:srgbClr val="EB220C"/>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97" name="Google Shape;97;p17"/>
          <p:cNvSpPr txBox="1"/>
          <p:nvPr/>
        </p:nvSpPr>
        <p:spPr>
          <a:xfrm>
            <a:off x="7600094" y="1240928"/>
            <a:ext cx="9183812" cy="14605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EE220D"/>
              </a:buClr>
              <a:buSzPts val="9000"/>
              <a:buFont typeface="Abhaya Libre"/>
              <a:buNone/>
            </a:pPr>
            <a:r>
              <a:rPr b="1" i="0" lang="en-US" sz="9000" u="none" cap="none" strike="noStrike">
                <a:solidFill>
                  <a:srgbClr val="EE220D"/>
                </a:solidFill>
                <a:latin typeface="Abhaya Libre"/>
                <a:ea typeface="Abhaya Libre"/>
                <a:cs typeface="Abhaya Libre"/>
                <a:sym typeface="Abhaya Libre"/>
              </a:rPr>
              <a:t>TESTIMONIALS</a:t>
            </a:r>
            <a:endParaRPr/>
          </a:p>
        </p:txBody>
      </p:sp>
      <p:sp>
        <p:nvSpPr>
          <p:cNvPr id="98" name="Google Shape;98;p17"/>
          <p:cNvSpPr txBox="1"/>
          <p:nvPr/>
        </p:nvSpPr>
        <p:spPr>
          <a:xfrm>
            <a:off x="7363514" y="5080939"/>
            <a:ext cx="9707772" cy="3268982"/>
          </a:xfrm>
          <a:prstGeom prst="rect">
            <a:avLst/>
          </a:prstGeom>
          <a:noFill/>
          <a:ln>
            <a:noFill/>
          </a:ln>
        </p:spPr>
        <p:txBody>
          <a:bodyPr anchorCtr="0" anchor="ctr" bIns="50800" lIns="50800" spcFirstLastPara="1" rIns="50800" wrap="square" tIns="50800">
            <a:noAutofit/>
          </a:bodyPr>
          <a:lstStyle/>
          <a:p>
            <a:pPr indent="0" lvl="0" marL="0" marR="0" rtl="0" algn="ctr">
              <a:lnSpc>
                <a:spcPct val="120000"/>
              </a:lnSpc>
              <a:spcBef>
                <a:spcPts val="0"/>
              </a:spcBef>
              <a:spcAft>
                <a:spcPts val="0"/>
              </a:spcAft>
              <a:buClr>
                <a:srgbClr val="FFFFFF"/>
              </a:buClr>
              <a:buSzPts val="3000"/>
              <a:buFont typeface="Roboto"/>
              <a:buNone/>
            </a:pPr>
            <a:r>
              <a:rPr b="0" i="0" lang="en-US" sz="3000" u="none" cap="none" strike="noStrike">
                <a:solidFill>
                  <a:srgbClr val="FFFFFF"/>
                </a:solidFill>
                <a:latin typeface="Roboto"/>
                <a:ea typeface="Roboto"/>
                <a:cs typeface="Roboto"/>
                <a:sym typeface="Roboto"/>
              </a:rPr>
              <a:t>“As a restaurant operating for over 20 years, Savory Spice Restaurant is pleased to announced its new and exciting Mediterranean Menu.”</a:t>
            </a:r>
            <a:endParaRPr/>
          </a:p>
          <a:p>
            <a:pPr indent="0" lvl="0" marL="0" marR="0" rtl="0" algn="ctr">
              <a:lnSpc>
                <a:spcPct val="120000"/>
              </a:lnSpc>
              <a:spcBef>
                <a:spcPts val="0"/>
              </a:spcBef>
              <a:spcAft>
                <a:spcPts val="0"/>
              </a:spcAft>
              <a:buClr>
                <a:srgbClr val="FFFFFF"/>
              </a:buClr>
              <a:buSzPts val="3000"/>
              <a:buFont typeface="Roboto"/>
              <a:buNone/>
            </a:pPr>
            <a:r>
              <a:t/>
            </a:r>
            <a:endParaRPr b="1" i="0" sz="3000" u="none" cap="none" strike="noStrike">
              <a:solidFill>
                <a:srgbClr val="000000"/>
              </a:solidFill>
              <a:latin typeface="Times"/>
              <a:ea typeface="Times"/>
              <a:cs typeface="Times"/>
              <a:sym typeface="Times"/>
            </a:endParaRPr>
          </a:p>
          <a:p>
            <a:pPr indent="0" lvl="0" marL="0" marR="0" rtl="0" algn="ctr">
              <a:lnSpc>
                <a:spcPct val="120000"/>
              </a:lnSpc>
              <a:spcBef>
                <a:spcPts val="0"/>
              </a:spcBef>
              <a:spcAft>
                <a:spcPts val="0"/>
              </a:spcAft>
              <a:buClr>
                <a:srgbClr val="FFFFFF"/>
              </a:buClr>
              <a:buSzPts val="3000"/>
              <a:buFont typeface="Roboto"/>
              <a:buNone/>
            </a:pPr>
            <a:r>
              <a:rPr b="0" i="0" lang="en-US" sz="3000" u="none" cap="none" strike="noStrike">
                <a:solidFill>
                  <a:srgbClr val="FFFFFF"/>
                </a:solidFill>
                <a:latin typeface="Roboto"/>
                <a:ea typeface="Roboto"/>
                <a:cs typeface="Roboto"/>
                <a:sym typeface="Roboto"/>
              </a:rPr>
              <a:t>-Lily Jones, 59, Founder &amp; Chairman</a:t>
            </a:r>
            <a:endParaRPr b="1" i="0" sz="3000" u="none" cap="none" strike="noStrike">
              <a:solidFill>
                <a:srgbClr val="000000"/>
              </a:solidFill>
              <a:latin typeface="Times"/>
              <a:ea typeface="Times"/>
              <a:cs typeface="Times"/>
              <a:sym typeface="Times"/>
            </a:endParaRPr>
          </a:p>
        </p:txBody>
      </p:sp>
      <p:sp>
        <p:nvSpPr>
          <p:cNvPr id="99" name="Google Shape;99;p17"/>
          <p:cNvSpPr/>
          <p:nvPr/>
        </p:nvSpPr>
        <p:spPr>
          <a:xfrm>
            <a:off x="5803900" y="8864600"/>
            <a:ext cx="1270000" cy="1270000"/>
          </a:xfrm>
          <a:prstGeom prst="rect">
            <a:avLst/>
          </a:prstGeom>
          <a:solidFill>
            <a:srgbClr val="F3B802"/>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3" name="Shape 103"/>
        <p:cNvGrpSpPr/>
        <p:nvPr/>
      </p:nvGrpSpPr>
      <p:grpSpPr>
        <a:xfrm>
          <a:off x="0" y="0"/>
          <a:ext cx="0" cy="0"/>
          <a:chOff x="0" y="0"/>
          <a:chExt cx="0" cy="0"/>
        </a:xfrm>
      </p:grpSpPr>
      <p:sp>
        <p:nvSpPr>
          <p:cNvPr id="104" name="Google Shape;104;p18"/>
          <p:cNvSpPr/>
          <p:nvPr/>
        </p:nvSpPr>
        <p:spPr>
          <a:xfrm>
            <a:off x="1615509" y="4932362"/>
            <a:ext cx="5607221" cy="1698527"/>
          </a:xfrm>
          <a:prstGeom prst="rect">
            <a:avLst/>
          </a:prstGeom>
          <a:solidFill>
            <a:srgbClr val="EE220D"/>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7C203"/>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05" name="Google Shape;105;p18"/>
          <p:cNvSpPr txBox="1"/>
          <p:nvPr/>
        </p:nvSpPr>
        <p:spPr>
          <a:xfrm>
            <a:off x="1558401" y="8442734"/>
            <a:ext cx="9642873" cy="3663951"/>
          </a:xfrm>
          <a:prstGeom prst="rect">
            <a:avLst/>
          </a:prstGeom>
          <a:noFill/>
          <a:ln>
            <a:noFill/>
          </a:ln>
        </p:spPr>
        <p:txBody>
          <a:bodyPr anchorCtr="0" anchor="ctr" bIns="50800" lIns="50800" spcFirstLastPara="1" rIns="50800" wrap="square" tIns="50800">
            <a:noAutofit/>
          </a:bodyPr>
          <a:lstStyle/>
          <a:p>
            <a:pPr indent="0" lvl="0" marL="0" marR="0" rtl="0" algn="just">
              <a:lnSpc>
                <a:spcPct val="150000"/>
              </a:lnSpc>
              <a:spcBef>
                <a:spcPts val="0"/>
              </a:spcBef>
              <a:spcAft>
                <a:spcPts val="0"/>
              </a:spcAft>
              <a:buClr>
                <a:srgbClr val="000000"/>
              </a:buClr>
              <a:buSzPts val="2800"/>
              <a:buFont typeface="Roboto"/>
              <a:buNone/>
            </a:pPr>
            <a:r>
              <a:rPr b="0" i="0" lang="en-US" sz="2800" u="none" cap="none" strike="noStrike">
                <a:solidFill>
                  <a:srgbClr val="000000"/>
                </a:solidFill>
                <a:latin typeface="Roboto"/>
                <a:ea typeface="Roboto"/>
                <a:cs typeface="Roboto"/>
                <a:sym typeface="Roboto"/>
              </a:rPr>
              <a:t>This grand expo is dedicated to the late Steve Mcavoy who was the co-founder of the restaurant and will be held at the Grand Con Eleven Convention on June 14, 2022 from 10am to 9pm. Tickets start at $30 and will entitle all attendees to exclusive discounts of up to 30% off. Profits will be donated to Local Government Units across Oakland, California.</a:t>
            </a:r>
            <a:endParaRPr/>
          </a:p>
        </p:txBody>
      </p:sp>
      <p:sp>
        <p:nvSpPr>
          <p:cNvPr id="106" name="Google Shape;106;p18"/>
          <p:cNvSpPr txBox="1"/>
          <p:nvPr/>
        </p:nvSpPr>
        <p:spPr>
          <a:xfrm>
            <a:off x="2157493" y="5342205"/>
            <a:ext cx="4523253" cy="878841"/>
          </a:xfrm>
          <a:prstGeom prst="rect">
            <a:avLst/>
          </a:prstGeom>
          <a:noFill/>
          <a:ln>
            <a:noFill/>
          </a:ln>
        </p:spPr>
        <p:txBody>
          <a:bodyPr anchorCtr="0" anchor="ctr" bIns="50800" lIns="50800" spcFirstLastPara="1" rIns="50800" wrap="square" tIns="50800">
            <a:noAutofit/>
          </a:bodyPr>
          <a:lstStyle/>
          <a:p>
            <a:pPr indent="0" lvl="0" marL="0" marR="0" rtl="0" algn="l">
              <a:lnSpc>
                <a:spcPct val="123076"/>
              </a:lnSpc>
              <a:spcBef>
                <a:spcPts val="0"/>
              </a:spcBef>
              <a:spcAft>
                <a:spcPts val="0"/>
              </a:spcAft>
              <a:buClr>
                <a:srgbClr val="FFFFFF"/>
              </a:buClr>
              <a:buSzPts val="2600"/>
              <a:buFont typeface="Roboto"/>
              <a:buNone/>
            </a:pPr>
            <a:r>
              <a:rPr b="1" i="0" lang="en-US" sz="2600" u="none" cap="none" strike="noStrike">
                <a:solidFill>
                  <a:srgbClr val="FFFFFF"/>
                </a:solidFill>
                <a:latin typeface="Roboto"/>
                <a:ea typeface="Roboto"/>
                <a:cs typeface="Roboto"/>
                <a:sym typeface="Roboto"/>
              </a:rPr>
              <a:t>Grand Con Eleven Convention</a:t>
            </a:r>
            <a:endParaRPr/>
          </a:p>
          <a:p>
            <a:pPr indent="0" lvl="0" marL="0" marR="0" rtl="0" algn="l">
              <a:lnSpc>
                <a:spcPct val="123076"/>
              </a:lnSpc>
              <a:spcBef>
                <a:spcPts val="0"/>
              </a:spcBef>
              <a:spcAft>
                <a:spcPts val="0"/>
              </a:spcAft>
              <a:buClr>
                <a:srgbClr val="FFFFFF"/>
              </a:buClr>
              <a:buSzPts val="2600"/>
              <a:buFont typeface="Roboto"/>
              <a:buNone/>
            </a:pPr>
            <a:r>
              <a:rPr b="1" i="0" lang="en-US" sz="2600" u="none" cap="none" strike="noStrike">
                <a:solidFill>
                  <a:srgbClr val="FFFFFF"/>
                </a:solidFill>
                <a:latin typeface="Roboto"/>
                <a:ea typeface="Roboto"/>
                <a:cs typeface="Roboto"/>
                <a:sym typeface="Roboto"/>
              </a:rPr>
              <a:t>June 14, 2022 | 10am to 9pm</a:t>
            </a:r>
            <a:endParaRPr/>
          </a:p>
        </p:txBody>
      </p:sp>
      <p:sp>
        <p:nvSpPr>
          <p:cNvPr id="107" name="Google Shape;107;p18"/>
          <p:cNvSpPr txBox="1"/>
          <p:nvPr/>
        </p:nvSpPr>
        <p:spPr>
          <a:xfrm>
            <a:off x="1527137" y="1977925"/>
            <a:ext cx="10861645" cy="1460501"/>
          </a:xfrm>
          <a:prstGeom prst="rect">
            <a:avLst/>
          </a:prstGeom>
          <a:noFill/>
          <a:ln>
            <a:noFill/>
          </a:ln>
        </p:spPr>
        <p:txBody>
          <a:bodyPr anchorCtr="0" anchor="ctr" bIns="50800" lIns="50800" spcFirstLastPara="1" rIns="50800" wrap="square" tIns="50800">
            <a:noAutofit/>
          </a:bodyPr>
          <a:lstStyle/>
          <a:p>
            <a:pPr indent="0" lvl="0" marL="0" marR="0" rtl="0" algn="l">
              <a:lnSpc>
                <a:spcPct val="121111"/>
              </a:lnSpc>
              <a:spcBef>
                <a:spcPts val="0"/>
              </a:spcBef>
              <a:spcAft>
                <a:spcPts val="0"/>
              </a:spcAft>
              <a:buClr>
                <a:srgbClr val="EE220D"/>
              </a:buClr>
              <a:buSzPts val="9000"/>
              <a:buFont typeface="Abhaya Libre"/>
              <a:buNone/>
            </a:pPr>
            <a:r>
              <a:rPr b="1" i="0" lang="en-US" sz="9000" u="none" cap="none" strike="noStrike">
                <a:solidFill>
                  <a:srgbClr val="EE220D"/>
                </a:solidFill>
                <a:latin typeface="Abhaya Libre"/>
                <a:ea typeface="Abhaya Libre"/>
                <a:cs typeface="Abhaya Libre"/>
                <a:sym typeface="Abhaya Libre"/>
              </a:rPr>
              <a:t>FOOD SHOPPE EXPO</a:t>
            </a:r>
            <a:endParaRPr/>
          </a:p>
        </p:txBody>
      </p:sp>
      <p:pic>
        <p:nvPicPr>
          <p:cNvPr descr="roman-kraft-156096-unsplash.jpg" id="108" name="Google Shape;108;p18"/>
          <p:cNvPicPr preferRelativeResize="0"/>
          <p:nvPr/>
        </p:nvPicPr>
        <p:blipFill rotWithShape="1">
          <a:blip r:embed="rId3">
            <a:alphaModFix/>
          </a:blip>
          <a:srcRect b="0" l="40464" r="838" t="0"/>
          <a:stretch/>
        </p:blipFill>
        <p:spPr>
          <a:xfrm>
            <a:off x="13498313" y="-25400"/>
            <a:ext cx="10912278" cy="137668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2" name="Shape 112"/>
        <p:cNvGrpSpPr/>
        <p:nvPr/>
      </p:nvGrpSpPr>
      <p:grpSpPr>
        <a:xfrm>
          <a:off x="0" y="0"/>
          <a:ext cx="0" cy="0"/>
          <a:chOff x="0" y="0"/>
          <a:chExt cx="0" cy="0"/>
        </a:xfrm>
      </p:grpSpPr>
      <p:sp>
        <p:nvSpPr>
          <p:cNvPr id="113" name="Google Shape;113;p19"/>
          <p:cNvSpPr/>
          <p:nvPr/>
        </p:nvSpPr>
        <p:spPr>
          <a:xfrm>
            <a:off x="12816909" y="5022850"/>
            <a:ext cx="5607221" cy="1698526"/>
          </a:xfrm>
          <a:prstGeom prst="rect">
            <a:avLst/>
          </a:prstGeom>
          <a:solidFill>
            <a:srgbClr val="EE220D"/>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7C203"/>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14" name="Google Shape;114;p19"/>
          <p:cNvSpPr txBox="1"/>
          <p:nvPr/>
        </p:nvSpPr>
        <p:spPr>
          <a:xfrm>
            <a:off x="12759801" y="7899399"/>
            <a:ext cx="9642873" cy="4292601"/>
          </a:xfrm>
          <a:prstGeom prst="rect">
            <a:avLst/>
          </a:prstGeom>
          <a:noFill/>
          <a:ln>
            <a:noFill/>
          </a:ln>
        </p:spPr>
        <p:txBody>
          <a:bodyPr anchorCtr="0" anchor="ctr" bIns="50800" lIns="50800" spcFirstLastPara="1" rIns="50800" wrap="square" tIns="50800">
            <a:noAutofit/>
          </a:bodyPr>
          <a:lstStyle/>
          <a:p>
            <a:pPr indent="0" lvl="0" marL="0" marR="0" rtl="0" algn="just">
              <a:lnSpc>
                <a:spcPct val="150000"/>
              </a:lnSpc>
              <a:spcBef>
                <a:spcPts val="0"/>
              </a:spcBef>
              <a:spcAft>
                <a:spcPts val="0"/>
              </a:spcAft>
              <a:buClr>
                <a:srgbClr val="000000"/>
              </a:buClr>
              <a:buSzPts val="2800"/>
              <a:buFont typeface="Roboto"/>
              <a:buNone/>
            </a:pPr>
            <a:r>
              <a:rPr b="0" i="0" lang="en-US" sz="2800" u="none" cap="none" strike="noStrike">
                <a:solidFill>
                  <a:srgbClr val="000000"/>
                </a:solidFill>
                <a:latin typeface="Roboto"/>
                <a:ea typeface="Roboto"/>
                <a:cs typeface="Roboto"/>
                <a:sym typeface="Roboto"/>
              </a:rPr>
              <a:t>This event is aimed to promote the newly developed menu of Savory Spice Restaurant with the theme “Mediterranean Cuisine”. It will be held at the Food Bazaar Convention Hall on July 23, 2025 from 10am to 8pm. Tickets start at $30 and will entitle attendees to an exclusive meal coupon bundle. Profits will be utilized for the office renovation and system upgrade of the Dogs Life Foundation Center.</a:t>
            </a:r>
            <a:endParaRPr/>
          </a:p>
        </p:txBody>
      </p:sp>
      <p:sp>
        <p:nvSpPr>
          <p:cNvPr id="115" name="Google Shape;115;p19"/>
          <p:cNvSpPr txBox="1"/>
          <p:nvPr/>
        </p:nvSpPr>
        <p:spPr>
          <a:xfrm>
            <a:off x="13358894" y="5432692"/>
            <a:ext cx="4523253" cy="878841"/>
          </a:xfrm>
          <a:prstGeom prst="rect">
            <a:avLst/>
          </a:prstGeom>
          <a:noFill/>
          <a:ln>
            <a:noFill/>
          </a:ln>
        </p:spPr>
        <p:txBody>
          <a:bodyPr anchorCtr="0" anchor="ctr" bIns="50800" lIns="50800" spcFirstLastPara="1" rIns="50800" wrap="square" tIns="50800">
            <a:noAutofit/>
          </a:bodyPr>
          <a:lstStyle/>
          <a:p>
            <a:pPr indent="0" lvl="0" marL="0" marR="0" rtl="0" algn="l">
              <a:lnSpc>
                <a:spcPct val="123076"/>
              </a:lnSpc>
              <a:spcBef>
                <a:spcPts val="0"/>
              </a:spcBef>
              <a:spcAft>
                <a:spcPts val="0"/>
              </a:spcAft>
              <a:buClr>
                <a:srgbClr val="FFFFFF"/>
              </a:buClr>
              <a:buSzPts val="2600"/>
              <a:buFont typeface="Roboto"/>
              <a:buNone/>
            </a:pPr>
            <a:r>
              <a:rPr b="1" i="0" lang="en-US" sz="2600" u="none" cap="none" strike="noStrike">
                <a:solidFill>
                  <a:srgbClr val="FFFFFF"/>
                </a:solidFill>
                <a:latin typeface="Roboto"/>
                <a:ea typeface="Roboto"/>
                <a:cs typeface="Roboto"/>
                <a:sym typeface="Roboto"/>
              </a:rPr>
              <a:t>Food Bazaar Convention Hall</a:t>
            </a:r>
            <a:endParaRPr/>
          </a:p>
          <a:p>
            <a:pPr indent="0" lvl="0" marL="0" marR="0" rtl="0" algn="l">
              <a:lnSpc>
                <a:spcPct val="123076"/>
              </a:lnSpc>
              <a:spcBef>
                <a:spcPts val="0"/>
              </a:spcBef>
              <a:spcAft>
                <a:spcPts val="0"/>
              </a:spcAft>
              <a:buClr>
                <a:srgbClr val="FFFFFF"/>
              </a:buClr>
              <a:buSzPts val="2600"/>
              <a:buFont typeface="Roboto"/>
              <a:buNone/>
            </a:pPr>
            <a:r>
              <a:rPr b="1" i="0" lang="en-US" sz="2600" u="none" cap="none" strike="noStrike">
                <a:solidFill>
                  <a:srgbClr val="FFFFFF"/>
                </a:solidFill>
                <a:latin typeface="Roboto"/>
                <a:ea typeface="Roboto"/>
                <a:cs typeface="Roboto"/>
                <a:sym typeface="Roboto"/>
              </a:rPr>
              <a:t>June 2, 2022 | 10am to 8pm</a:t>
            </a:r>
            <a:endParaRPr/>
          </a:p>
        </p:txBody>
      </p:sp>
      <p:sp>
        <p:nvSpPr>
          <p:cNvPr id="116" name="Google Shape;116;p19"/>
          <p:cNvSpPr txBox="1"/>
          <p:nvPr/>
        </p:nvSpPr>
        <p:spPr>
          <a:xfrm>
            <a:off x="12728537" y="1292125"/>
            <a:ext cx="10861645" cy="2832101"/>
          </a:xfrm>
          <a:prstGeom prst="rect">
            <a:avLst/>
          </a:prstGeom>
          <a:noFill/>
          <a:ln>
            <a:noFill/>
          </a:ln>
        </p:spPr>
        <p:txBody>
          <a:bodyPr anchorCtr="0" anchor="ctr" bIns="50800" lIns="50800" spcFirstLastPara="1" rIns="50800" wrap="square" tIns="50800">
            <a:noAutofit/>
          </a:bodyPr>
          <a:lstStyle/>
          <a:p>
            <a:pPr indent="0" lvl="0" marL="0" marR="0" rtl="0" algn="l">
              <a:lnSpc>
                <a:spcPct val="121111"/>
              </a:lnSpc>
              <a:spcBef>
                <a:spcPts val="0"/>
              </a:spcBef>
              <a:spcAft>
                <a:spcPts val="0"/>
              </a:spcAft>
              <a:buClr>
                <a:srgbClr val="EE220D"/>
              </a:buClr>
              <a:buSzPts val="9000"/>
              <a:buFont typeface="Abhaya Libre"/>
              <a:buNone/>
            </a:pPr>
            <a:r>
              <a:rPr b="1" i="0" lang="en-US" sz="9000" u="none" cap="none" strike="noStrike">
                <a:solidFill>
                  <a:srgbClr val="EE220D"/>
                </a:solidFill>
                <a:latin typeface="Abhaya Libre"/>
                <a:ea typeface="Abhaya Libre"/>
                <a:cs typeface="Abhaya Libre"/>
                <a:sym typeface="Abhaya Libre"/>
              </a:rPr>
              <a:t>MEDITERRANEAN CUISINE</a:t>
            </a:r>
            <a:endParaRPr/>
          </a:p>
        </p:txBody>
      </p:sp>
      <p:pic>
        <p:nvPicPr>
          <p:cNvPr descr="markus-spiske-706506-unsplash.jpg" id="117" name="Google Shape;117;p19"/>
          <p:cNvPicPr preferRelativeResize="0"/>
          <p:nvPr/>
        </p:nvPicPr>
        <p:blipFill rotWithShape="1">
          <a:blip r:embed="rId3">
            <a:alphaModFix/>
          </a:blip>
          <a:srcRect b="7947" l="0" r="0" t="7947"/>
          <a:stretch/>
        </p:blipFill>
        <p:spPr>
          <a:xfrm>
            <a:off x="10913" y="-25400"/>
            <a:ext cx="10912278" cy="137668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1" name="Shape 121"/>
        <p:cNvGrpSpPr/>
        <p:nvPr/>
      </p:nvGrpSpPr>
      <p:grpSpPr>
        <a:xfrm>
          <a:off x="0" y="0"/>
          <a:ext cx="0" cy="0"/>
          <a:chOff x="0" y="0"/>
          <a:chExt cx="0" cy="0"/>
        </a:xfrm>
      </p:grpSpPr>
      <p:sp>
        <p:nvSpPr>
          <p:cNvPr id="122" name="Google Shape;122;p20"/>
          <p:cNvSpPr/>
          <p:nvPr/>
        </p:nvSpPr>
        <p:spPr>
          <a:xfrm>
            <a:off x="12816909" y="6527452"/>
            <a:ext cx="6561706" cy="1698527"/>
          </a:xfrm>
          <a:prstGeom prst="rect">
            <a:avLst/>
          </a:prstGeom>
          <a:solidFill>
            <a:srgbClr val="EE220D"/>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7C203"/>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23" name="Google Shape;123;p20"/>
          <p:cNvSpPr txBox="1"/>
          <p:nvPr/>
        </p:nvSpPr>
        <p:spPr>
          <a:xfrm>
            <a:off x="12759801" y="9792940"/>
            <a:ext cx="9642873" cy="2406651"/>
          </a:xfrm>
          <a:prstGeom prst="rect">
            <a:avLst/>
          </a:prstGeom>
          <a:noFill/>
          <a:ln>
            <a:noFill/>
          </a:ln>
        </p:spPr>
        <p:txBody>
          <a:bodyPr anchorCtr="0" anchor="ctr" bIns="50800" lIns="50800" spcFirstLastPara="1" rIns="50800" wrap="square" tIns="50800">
            <a:noAutofit/>
          </a:bodyPr>
          <a:lstStyle/>
          <a:p>
            <a:pPr indent="0" lvl="0" marL="0" marR="0" rtl="0" algn="just">
              <a:lnSpc>
                <a:spcPct val="150000"/>
              </a:lnSpc>
              <a:spcBef>
                <a:spcPts val="0"/>
              </a:spcBef>
              <a:spcAft>
                <a:spcPts val="0"/>
              </a:spcAft>
              <a:buClr>
                <a:srgbClr val="000000"/>
              </a:buClr>
              <a:buSzPts val="2800"/>
              <a:buFont typeface="Roboto"/>
              <a:buNone/>
            </a:pPr>
            <a:r>
              <a:rPr b="0" i="0" lang="en-US" sz="2800" u="none" cap="none" strike="noStrike">
                <a:solidFill>
                  <a:srgbClr val="000000"/>
                </a:solidFill>
                <a:latin typeface="Roboto"/>
                <a:ea typeface="Roboto"/>
                <a:cs typeface="Roboto"/>
                <a:sym typeface="Roboto"/>
              </a:rPr>
              <a:t>This meeting will also include the general planning, revising and reviewing of the resort’s status and performance for the year 2025 to 2030. It is aimed to boost the marketing impact, profit and status of the restaurant.</a:t>
            </a:r>
            <a:endParaRPr/>
          </a:p>
        </p:txBody>
      </p:sp>
      <p:sp>
        <p:nvSpPr>
          <p:cNvPr id="124" name="Google Shape;124;p20"/>
          <p:cNvSpPr txBox="1"/>
          <p:nvPr/>
        </p:nvSpPr>
        <p:spPr>
          <a:xfrm>
            <a:off x="13358894" y="6937295"/>
            <a:ext cx="6313854" cy="878841"/>
          </a:xfrm>
          <a:prstGeom prst="rect">
            <a:avLst/>
          </a:prstGeom>
          <a:noFill/>
          <a:ln>
            <a:noFill/>
          </a:ln>
        </p:spPr>
        <p:txBody>
          <a:bodyPr anchorCtr="0" anchor="ctr" bIns="50800" lIns="50800" spcFirstLastPara="1" rIns="50800" wrap="square" tIns="50800">
            <a:noAutofit/>
          </a:bodyPr>
          <a:lstStyle/>
          <a:p>
            <a:pPr indent="0" lvl="0" marL="0" marR="0" rtl="0" algn="l">
              <a:lnSpc>
                <a:spcPct val="123076"/>
              </a:lnSpc>
              <a:spcBef>
                <a:spcPts val="0"/>
              </a:spcBef>
              <a:spcAft>
                <a:spcPts val="0"/>
              </a:spcAft>
              <a:buClr>
                <a:srgbClr val="FFFFFF"/>
              </a:buClr>
              <a:buSzPts val="2600"/>
              <a:buFont typeface="Roboto"/>
              <a:buNone/>
            </a:pPr>
            <a:r>
              <a:rPr b="1" i="0" lang="en-US" sz="2600" u="none" cap="none" strike="noStrike">
                <a:solidFill>
                  <a:srgbClr val="FFFFFF"/>
                </a:solidFill>
                <a:latin typeface="Roboto"/>
                <a:ea typeface="Roboto"/>
                <a:cs typeface="Roboto"/>
                <a:sym typeface="Roboto"/>
              </a:rPr>
              <a:t>Spice Restaurant Conference Room</a:t>
            </a:r>
            <a:endParaRPr/>
          </a:p>
          <a:p>
            <a:pPr indent="0" lvl="0" marL="0" marR="0" rtl="0" algn="l">
              <a:lnSpc>
                <a:spcPct val="123076"/>
              </a:lnSpc>
              <a:spcBef>
                <a:spcPts val="0"/>
              </a:spcBef>
              <a:spcAft>
                <a:spcPts val="0"/>
              </a:spcAft>
              <a:buClr>
                <a:srgbClr val="FFFFFF"/>
              </a:buClr>
              <a:buSzPts val="2600"/>
              <a:buFont typeface="Roboto"/>
              <a:buNone/>
            </a:pPr>
            <a:r>
              <a:rPr b="1" i="0" lang="en-US" sz="2600" u="none" cap="none" strike="noStrike">
                <a:solidFill>
                  <a:srgbClr val="FFFFFF"/>
                </a:solidFill>
                <a:latin typeface="Roboto"/>
                <a:ea typeface="Roboto"/>
                <a:cs typeface="Roboto"/>
                <a:sym typeface="Roboto"/>
              </a:rPr>
              <a:t>January 11, 2020 | 12pm to 6pm</a:t>
            </a:r>
            <a:endParaRPr/>
          </a:p>
        </p:txBody>
      </p:sp>
      <p:sp>
        <p:nvSpPr>
          <p:cNvPr id="125" name="Google Shape;125;p20"/>
          <p:cNvSpPr txBox="1"/>
          <p:nvPr/>
        </p:nvSpPr>
        <p:spPr>
          <a:xfrm>
            <a:off x="12728537" y="2407791"/>
            <a:ext cx="10861645" cy="2832101"/>
          </a:xfrm>
          <a:prstGeom prst="rect">
            <a:avLst/>
          </a:prstGeom>
          <a:noFill/>
          <a:ln>
            <a:noFill/>
          </a:ln>
        </p:spPr>
        <p:txBody>
          <a:bodyPr anchorCtr="0" anchor="ctr" bIns="50800" lIns="50800" spcFirstLastPara="1" rIns="50800" wrap="square" tIns="50800">
            <a:noAutofit/>
          </a:bodyPr>
          <a:lstStyle/>
          <a:p>
            <a:pPr indent="0" lvl="0" marL="0" marR="0" rtl="0" algn="l">
              <a:lnSpc>
                <a:spcPct val="121111"/>
              </a:lnSpc>
              <a:spcBef>
                <a:spcPts val="0"/>
              </a:spcBef>
              <a:spcAft>
                <a:spcPts val="0"/>
              </a:spcAft>
              <a:buClr>
                <a:srgbClr val="EE220D"/>
              </a:buClr>
              <a:buSzPts val="9000"/>
              <a:buFont typeface="Abhaya Libre"/>
              <a:buNone/>
            </a:pPr>
            <a:r>
              <a:rPr b="1" i="0" lang="en-US" sz="9000" u="none" cap="none" strike="noStrike">
                <a:solidFill>
                  <a:srgbClr val="EE220D"/>
                </a:solidFill>
                <a:latin typeface="Abhaya Libre"/>
                <a:ea typeface="Abhaya Libre"/>
                <a:cs typeface="Abhaya Libre"/>
                <a:sym typeface="Abhaya Libre"/>
              </a:rPr>
              <a:t>ANNUAL BOARD MEETING</a:t>
            </a:r>
            <a:endParaRPr/>
          </a:p>
        </p:txBody>
      </p:sp>
      <p:pic>
        <p:nvPicPr>
          <p:cNvPr descr="austin-distel-1590560-unsplash (1).jpg" id="126" name="Google Shape;126;p20"/>
          <p:cNvPicPr preferRelativeResize="0"/>
          <p:nvPr/>
        </p:nvPicPr>
        <p:blipFill rotWithShape="1">
          <a:blip r:embed="rId3">
            <a:alphaModFix/>
          </a:blip>
          <a:srcRect b="0" l="20277" r="20276" t="0"/>
          <a:stretch/>
        </p:blipFill>
        <p:spPr>
          <a:xfrm>
            <a:off x="10913" y="-25400"/>
            <a:ext cx="10912278" cy="137668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0" name="Shape 130"/>
        <p:cNvGrpSpPr/>
        <p:nvPr/>
      </p:nvGrpSpPr>
      <p:grpSpPr>
        <a:xfrm>
          <a:off x="0" y="0"/>
          <a:ext cx="0" cy="0"/>
          <a:chOff x="0" y="0"/>
          <a:chExt cx="0" cy="0"/>
        </a:xfrm>
      </p:grpSpPr>
      <p:pic>
        <p:nvPicPr>
          <p:cNvPr descr="melissa-walker-horn-1355410-unsplash.jpg" id="131" name="Google Shape;131;p21"/>
          <p:cNvPicPr preferRelativeResize="0"/>
          <p:nvPr/>
        </p:nvPicPr>
        <p:blipFill rotWithShape="1">
          <a:blip r:embed="rId3">
            <a:alphaModFix/>
          </a:blip>
          <a:srcRect b="40590" l="0" r="0" t="40590"/>
          <a:stretch/>
        </p:blipFill>
        <p:spPr>
          <a:xfrm>
            <a:off x="-860" y="6845399"/>
            <a:ext cx="24385717" cy="6874471"/>
          </a:xfrm>
          <a:prstGeom prst="rect">
            <a:avLst/>
          </a:prstGeom>
          <a:noFill/>
          <a:ln>
            <a:noFill/>
          </a:ln>
        </p:spPr>
      </p:pic>
      <p:sp>
        <p:nvSpPr>
          <p:cNvPr id="132" name="Google Shape;132;p21"/>
          <p:cNvSpPr/>
          <p:nvPr/>
        </p:nvSpPr>
        <p:spPr>
          <a:xfrm>
            <a:off x="5448567" y="3760293"/>
            <a:ext cx="13486866" cy="6195414"/>
          </a:xfrm>
          <a:prstGeom prst="rect">
            <a:avLst/>
          </a:prstGeom>
          <a:solidFill>
            <a:srgbClr val="EB220C"/>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33" name="Google Shape;133;p21"/>
          <p:cNvSpPr txBox="1"/>
          <p:nvPr/>
        </p:nvSpPr>
        <p:spPr>
          <a:xfrm>
            <a:off x="7600094" y="1240928"/>
            <a:ext cx="9183812" cy="14605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EE220D"/>
              </a:buClr>
              <a:buSzPts val="9000"/>
              <a:buFont typeface="Abhaya Libre"/>
              <a:buNone/>
            </a:pPr>
            <a:r>
              <a:rPr b="1" i="0" lang="en-US" sz="9000" u="none" cap="none" strike="noStrike">
                <a:solidFill>
                  <a:srgbClr val="EE220D"/>
                </a:solidFill>
                <a:latin typeface="Abhaya Libre"/>
                <a:ea typeface="Abhaya Libre"/>
                <a:cs typeface="Abhaya Libre"/>
                <a:sym typeface="Abhaya Libre"/>
              </a:rPr>
              <a:t>ABOUT</a:t>
            </a:r>
            <a:endParaRPr/>
          </a:p>
        </p:txBody>
      </p:sp>
      <p:sp>
        <p:nvSpPr>
          <p:cNvPr id="134" name="Google Shape;134;p21"/>
          <p:cNvSpPr txBox="1"/>
          <p:nvPr/>
        </p:nvSpPr>
        <p:spPr>
          <a:xfrm>
            <a:off x="7338114" y="4592685"/>
            <a:ext cx="9707772" cy="4965702"/>
          </a:xfrm>
          <a:prstGeom prst="rect">
            <a:avLst/>
          </a:prstGeom>
          <a:noFill/>
          <a:ln>
            <a:noFill/>
          </a:ln>
        </p:spPr>
        <p:txBody>
          <a:bodyPr anchorCtr="0" anchor="ctr" bIns="50800" lIns="50800" spcFirstLastPara="1" rIns="50800" wrap="square" tIns="50800">
            <a:noAutofit/>
          </a:bodyPr>
          <a:lstStyle/>
          <a:p>
            <a:pPr indent="0" lvl="0" marL="0" marR="0" rtl="0" algn="ctr">
              <a:lnSpc>
                <a:spcPct val="120000"/>
              </a:lnSpc>
              <a:spcBef>
                <a:spcPts val="0"/>
              </a:spcBef>
              <a:spcAft>
                <a:spcPts val="0"/>
              </a:spcAft>
              <a:buClr>
                <a:srgbClr val="FFFFFF"/>
              </a:buClr>
              <a:buSzPts val="3000"/>
              <a:buFont typeface="Roboto"/>
              <a:buNone/>
            </a:pPr>
            <a:r>
              <a:rPr b="0" i="0" lang="en-US" sz="3000" u="none" cap="none" strike="noStrike">
                <a:solidFill>
                  <a:srgbClr val="FFFFFF"/>
                </a:solidFill>
                <a:latin typeface="Roboto"/>
                <a:ea typeface="Roboto"/>
                <a:cs typeface="Roboto"/>
                <a:sym typeface="Roboto"/>
              </a:rPr>
              <a:t>Lily Smith was a former executive chef at the grand and prestigious Diamond Hotel in Saudi Arabia. Her 20 years of experience in the restaurant industry gave her the advantage in handling and managing her own restaurant. Today as a restaurateur and philanthropist, Lily Smith is dedicated more than ever towards developing quality, affordable dishes at convincing price points.</a:t>
            </a:r>
            <a:endParaRPr/>
          </a:p>
          <a:p>
            <a:pPr indent="0" lvl="0" marL="0" marR="0" rtl="0" algn="ctr">
              <a:lnSpc>
                <a:spcPct val="120000"/>
              </a:lnSpc>
              <a:spcBef>
                <a:spcPts val="0"/>
              </a:spcBef>
              <a:spcAft>
                <a:spcPts val="0"/>
              </a:spcAft>
              <a:buClr>
                <a:srgbClr val="FFFFFF"/>
              </a:buClr>
              <a:buSzPts val="3000"/>
              <a:buFont typeface="Roboto"/>
              <a:buNone/>
            </a:pPr>
            <a:r>
              <a:t/>
            </a:r>
            <a:endParaRPr b="1" i="0" sz="3000" u="none" cap="none" strike="noStrike">
              <a:solidFill>
                <a:srgbClr val="000000"/>
              </a:solidFill>
              <a:latin typeface="Helvetica Neue"/>
              <a:ea typeface="Helvetica Neue"/>
              <a:cs typeface="Helvetica Neue"/>
              <a:sym typeface="Helvetica Neue"/>
            </a:endParaRPr>
          </a:p>
        </p:txBody>
      </p:sp>
      <p:sp>
        <p:nvSpPr>
          <p:cNvPr id="135" name="Google Shape;135;p21"/>
          <p:cNvSpPr/>
          <p:nvPr/>
        </p:nvSpPr>
        <p:spPr>
          <a:xfrm>
            <a:off x="4851400" y="9309100"/>
            <a:ext cx="1270000" cy="1270000"/>
          </a:xfrm>
          <a:prstGeom prst="rect">
            <a:avLst/>
          </a:prstGeom>
          <a:solidFill>
            <a:srgbClr val="F3B802"/>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9" name="Shape 139"/>
        <p:cNvGrpSpPr/>
        <p:nvPr/>
      </p:nvGrpSpPr>
      <p:grpSpPr>
        <a:xfrm>
          <a:off x="0" y="0"/>
          <a:ext cx="0" cy="0"/>
          <a:chOff x="0" y="0"/>
          <a:chExt cx="0" cy="0"/>
        </a:xfrm>
      </p:grpSpPr>
      <p:sp>
        <p:nvSpPr>
          <p:cNvPr id="140" name="Google Shape;140;p22"/>
          <p:cNvSpPr/>
          <p:nvPr/>
        </p:nvSpPr>
        <p:spPr>
          <a:xfrm>
            <a:off x="5448567" y="6845695"/>
            <a:ext cx="13486866" cy="6874670"/>
          </a:xfrm>
          <a:prstGeom prst="rect">
            <a:avLst/>
          </a:prstGeom>
          <a:solidFill>
            <a:srgbClr val="EB220C"/>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pic>
        <p:nvPicPr>
          <p:cNvPr id="141" name="Google Shape;141;p22"/>
          <p:cNvPicPr preferRelativeResize="0"/>
          <p:nvPr/>
        </p:nvPicPr>
        <p:blipFill rotWithShape="1">
          <a:blip r:embed="rId3">
            <a:alphaModFix/>
          </a:blip>
          <a:srcRect b="0" l="0" r="0" t="0"/>
          <a:stretch/>
        </p:blipFill>
        <p:spPr>
          <a:xfrm>
            <a:off x="0" y="0"/>
            <a:ext cx="24384000" cy="13716000"/>
          </a:xfrm>
          <a:prstGeom prst="rect">
            <a:avLst/>
          </a:prstGeom>
          <a:noFill/>
          <a:ln>
            <a:noFill/>
          </a:ln>
        </p:spPr>
      </p:pic>
      <p:sp>
        <p:nvSpPr>
          <p:cNvPr id="142" name="Google Shape;142;p22"/>
          <p:cNvSpPr/>
          <p:nvPr/>
        </p:nvSpPr>
        <p:spPr>
          <a:xfrm>
            <a:off x="5448567" y="-85661"/>
            <a:ext cx="13486866" cy="6973426"/>
          </a:xfrm>
          <a:prstGeom prst="rect">
            <a:avLst/>
          </a:prstGeom>
          <a:solidFill>
            <a:srgbClr val="FFFFF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43" name="Google Shape;143;p22"/>
          <p:cNvSpPr txBox="1"/>
          <p:nvPr/>
        </p:nvSpPr>
        <p:spPr>
          <a:xfrm>
            <a:off x="7600094" y="1285378"/>
            <a:ext cx="9183812" cy="28194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EE220D"/>
              </a:buClr>
              <a:buSzPts val="9000"/>
              <a:buFont typeface="Abhaya Libre"/>
              <a:buNone/>
            </a:pPr>
            <a:r>
              <a:rPr b="1" i="0" lang="en-US" sz="9000" u="none" cap="none" strike="noStrike">
                <a:solidFill>
                  <a:srgbClr val="EE220D"/>
                </a:solidFill>
                <a:latin typeface="Abhaya Libre"/>
                <a:ea typeface="Abhaya Libre"/>
                <a:cs typeface="Abhaya Libre"/>
                <a:sym typeface="Abhaya Libre"/>
              </a:rPr>
              <a:t>TESTIMONIALS FROM GUESTS</a:t>
            </a:r>
            <a:endParaRPr/>
          </a:p>
        </p:txBody>
      </p:sp>
      <p:sp>
        <p:nvSpPr>
          <p:cNvPr id="144" name="Google Shape;144;p22"/>
          <p:cNvSpPr txBox="1"/>
          <p:nvPr/>
        </p:nvSpPr>
        <p:spPr>
          <a:xfrm>
            <a:off x="8732175" y="10301049"/>
            <a:ext cx="6981900" cy="2819400"/>
          </a:xfrm>
          <a:prstGeom prst="rect">
            <a:avLst/>
          </a:prstGeom>
          <a:noFill/>
          <a:ln>
            <a:noFill/>
          </a:ln>
        </p:spPr>
        <p:txBody>
          <a:bodyPr anchorCtr="0" anchor="ctr" bIns="50800" lIns="50800" spcFirstLastPara="1" rIns="50800" wrap="square" tIns="50800">
            <a:noAutofit/>
          </a:bodyPr>
          <a:lstStyle/>
          <a:p>
            <a:pPr indent="0" lvl="0" marL="0" marR="0" rtl="0" algn="ctr">
              <a:lnSpc>
                <a:spcPct val="120000"/>
              </a:lnSpc>
              <a:spcBef>
                <a:spcPts val="0"/>
              </a:spcBef>
              <a:spcAft>
                <a:spcPts val="0"/>
              </a:spcAft>
              <a:buClr>
                <a:srgbClr val="FFFFFF"/>
              </a:buClr>
              <a:buSzPts val="3000"/>
              <a:buFont typeface="Roboto"/>
              <a:buNone/>
            </a:pPr>
            <a:r>
              <a:rPr b="0" i="0" lang="en-US" sz="3000" u="none" cap="none" strike="noStrike">
                <a:solidFill>
                  <a:srgbClr val="FFFFFF"/>
                </a:solidFill>
                <a:latin typeface="Roboto"/>
                <a:ea typeface="Roboto"/>
                <a:cs typeface="Roboto"/>
                <a:sym typeface="Roboto"/>
              </a:rPr>
              <a:t>Savory Spice Restaurant is sure to be the next big thing!”</a:t>
            </a:r>
            <a:endParaRPr/>
          </a:p>
          <a:p>
            <a:pPr indent="0" lvl="0" marL="0" marR="0" rtl="0" algn="ctr">
              <a:lnSpc>
                <a:spcPct val="120000"/>
              </a:lnSpc>
              <a:spcBef>
                <a:spcPts val="1200"/>
              </a:spcBef>
              <a:spcAft>
                <a:spcPts val="0"/>
              </a:spcAft>
              <a:buClr>
                <a:srgbClr val="FFFFFF"/>
              </a:buClr>
              <a:buSzPts val="3000"/>
              <a:buFont typeface="Roboto"/>
              <a:buNone/>
            </a:pPr>
            <a:r>
              <a:rPr b="0" i="0" lang="en-US" sz="3000" u="none" cap="none" strike="noStrike">
                <a:solidFill>
                  <a:srgbClr val="FFFFFF"/>
                </a:solidFill>
                <a:latin typeface="Roboto"/>
                <a:ea typeface="Roboto"/>
                <a:cs typeface="Roboto"/>
                <a:sym typeface="Roboto"/>
              </a:rPr>
              <a:t>-Jeffrey Blue, 25, Culinary Columnist</a:t>
            </a:r>
            <a:endParaRPr/>
          </a:p>
          <a:p>
            <a:pPr indent="0" lvl="0" marL="0" marR="0" rtl="0" algn="ctr">
              <a:lnSpc>
                <a:spcPct val="120000"/>
              </a:lnSpc>
              <a:spcBef>
                <a:spcPts val="1200"/>
              </a:spcBef>
              <a:spcAft>
                <a:spcPts val="0"/>
              </a:spcAft>
              <a:buClr>
                <a:srgbClr val="FFFFFF"/>
              </a:buClr>
              <a:buSzPts val="3000"/>
              <a:buFont typeface="Roboto"/>
              <a:buNone/>
            </a:pPr>
            <a:r>
              <a:t/>
            </a:r>
            <a:endParaRPr b="1" i="0" sz="3000" u="none" cap="none" strike="noStrike">
              <a:solidFill>
                <a:srgbClr val="000000"/>
              </a:solidFill>
              <a:latin typeface="Helvetica Neue"/>
              <a:ea typeface="Helvetica Neue"/>
              <a:cs typeface="Helvetica Neue"/>
              <a:sym typeface="Helvetica Neue"/>
            </a:endParaRPr>
          </a:p>
        </p:txBody>
      </p:sp>
      <p:pic>
        <p:nvPicPr>
          <p:cNvPr descr="chef-coffee-cook-887827.jpg" id="145" name="Google Shape;145;p22"/>
          <p:cNvPicPr preferRelativeResize="0"/>
          <p:nvPr/>
        </p:nvPicPr>
        <p:blipFill rotWithShape="1">
          <a:blip r:embed="rId4">
            <a:alphaModFix/>
          </a:blip>
          <a:srcRect b="47317" l="46862" r="18517" t="819"/>
          <a:stretch/>
        </p:blipFill>
        <p:spPr>
          <a:xfrm>
            <a:off x="9747289" y="4795667"/>
            <a:ext cx="4889223" cy="4889163"/>
          </a:xfrm>
          <a:custGeom>
            <a:rect b="b" l="l" r="r" t="t"/>
            <a:pathLst>
              <a:path extrusionOk="0" h="20595" w="19679">
                <a:moveTo>
                  <a:pt x="9840" y="0"/>
                </a:moveTo>
                <a:cubicBezTo>
                  <a:pt x="7322" y="0"/>
                  <a:pt x="4803" y="1005"/>
                  <a:pt x="2882" y="3016"/>
                </a:cubicBezTo>
                <a:cubicBezTo>
                  <a:pt x="-961" y="7037"/>
                  <a:pt x="-961" y="13557"/>
                  <a:pt x="2882" y="17579"/>
                </a:cubicBezTo>
                <a:cubicBezTo>
                  <a:pt x="6724" y="21600"/>
                  <a:pt x="12954" y="21600"/>
                  <a:pt x="16796" y="17579"/>
                </a:cubicBezTo>
                <a:cubicBezTo>
                  <a:pt x="20639" y="13557"/>
                  <a:pt x="20639" y="7037"/>
                  <a:pt x="16796" y="3016"/>
                </a:cubicBezTo>
                <a:cubicBezTo>
                  <a:pt x="14875" y="1005"/>
                  <a:pt x="12358" y="0"/>
                  <a:pt x="9840" y="0"/>
                </a:cubicBezTo>
                <a:close/>
              </a:path>
            </a:pathLst>
          </a:custGeom>
          <a:noFill/>
          <a:ln>
            <a:noFill/>
          </a:ln>
        </p:spPr>
      </p:pic>
      <p:sp>
        <p:nvSpPr>
          <p:cNvPr id="146" name="Google Shape;146;p22"/>
          <p:cNvSpPr txBox="1"/>
          <p:nvPr/>
        </p:nvSpPr>
        <p:spPr>
          <a:xfrm>
            <a:off x="8032638" y="9888339"/>
            <a:ext cx="825724" cy="26543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17000"/>
              <a:buFont typeface="Abhaya Libre"/>
              <a:buNone/>
            </a:pPr>
            <a:r>
              <a:rPr b="1" i="0" lang="en-US" sz="17000" u="none" cap="none" strike="noStrike">
                <a:solidFill>
                  <a:srgbClr val="FFFFFF"/>
                </a:solidFill>
                <a:latin typeface="Abhaya Libre"/>
                <a:ea typeface="Abhaya Libre"/>
                <a:cs typeface="Abhaya Libre"/>
                <a:sym typeface="Abhaya Libre"/>
              </a:rPr>
              <a:t>“</a:t>
            </a:r>
            <a:endParaRPr/>
          </a:p>
        </p:txBody>
      </p:sp>
    </p:spTree>
  </p:cSld>
  <p:clrMapOvr>
    <a:masterClrMapping/>
  </p:clrMapOvr>
</p:sld>
</file>

<file path=ppt/theme/theme1.xml><?xml version="1.0" encoding="utf-8"?>
<a:theme xmlns:a="http://schemas.openxmlformats.org/drawingml/2006/main" xmlns:r="http://schemas.openxmlformats.org/officeDocument/2006/relationships"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