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9144000"/>
  <p:notesSz cx="6858000" cy="9144000"/>
  <p:embeddedFontLst>
    <p:embeddedFont>
      <p:font typeface="Lato"/>
      <p:bold r:id="rId24"/>
      <p:boldItalic r:id="rId25"/>
    </p:embeddedFont>
    <p:embeddedFont>
      <p:font typeface="Lato Black"/>
      <p:bold r:id="rId26"/>
      <p:boldItalic r:id="rId27"/>
    </p:embeddedFont>
    <p:embeddedFont>
      <p:font typeface="Open Sans Light"/>
      <p:regular r:id="rId28"/>
      <p:bold r:id="rId29"/>
      <p:italic r:id="rId30"/>
      <p:boldItalic r:id="rId31"/>
    </p:embeddedFont>
    <p:embeddedFont>
      <p:font typeface="Open Sans"/>
      <p:bold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Lato-bold.fntdata"/><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atoBlack-bold.fntdata"/><Relationship Id="rId25" Type="http://schemas.openxmlformats.org/officeDocument/2006/relationships/font" Target="fonts/Lato-boldItalic.fntdata"/><Relationship Id="rId28" Type="http://schemas.openxmlformats.org/officeDocument/2006/relationships/font" Target="fonts/OpenSansLight-regular.fntdata"/><Relationship Id="rId27" Type="http://schemas.openxmlformats.org/officeDocument/2006/relationships/font" Target="fonts/LatoBlack-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penSansLight-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penSansLight-boldItalic.fntdata"/><Relationship Id="rId30" Type="http://schemas.openxmlformats.org/officeDocument/2006/relationships/font" Target="fonts/OpenSansLight-italic.fntdata"/><Relationship Id="rId11" Type="http://schemas.openxmlformats.org/officeDocument/2006/relationships/slide" Target="slides/slide7.xml"/><Relationship Id="rId33" Type="http://schemas.openxmlformats.org/officeDocument/2006/relationships/font" Target="fonts/OpenSans-boldItalic.fntdata"/><Relationship Id="rId10" Type="http://schemas.openxmlformats.org/officeDocument/2006/relationships/slide" Target="slides/slide6.xml"/><Relationship Id="rId32" Type="http://schemas.openxmlformats.org/officeDocument/2006/relationships/font" Target="fonts/OpenSans-bold.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Google Shape;30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Google Shape;32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0" name="Shape 360"/>
        <p:cNvGrpSpPr/>
        <p:nvPr/>
      </p:nvGrpSpPr>
      <p:grpSpPr>
        <a:xfrm>
          <a:off x="0" y="0"/>
          <a:ext cx="0" cy="0"/>
          <a:chOff x="0" y="0"/>
          <a:chExt cx="0" cy="0"/>
        </a:xfrm>
      </p:grpSpPr>
      <p:sp>
        <p:nvSpPr>
          <p:cNvPr id="361" name="Google Shape;36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Google Shape;37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Google Shape;393;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8" name="Shape 408"/>
        <p:cNvGrpSpPr/>
        <p:nvPr/>
      </p:nvGrpSpPr>
      <p:grpSpPr>
        <a:xfrm>
          <a:off x="0" y="0"/>
          <a:ext cx="0" cy="0"/>
          <a:chOff x="0" y="0"/>
          <a:chExt cx="0" cy="0"/>
        </a:xfrm>
      </p:grpSpPr>
      <p:sp>
        <p:nvSpPr>
          <p:cNvPr id="409" name="Google Shape;409;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0" name="Shape 450"/>
        <p:cNvGrpSpPr/>
        <p:nvPr/>
      </p:nvGrpSpPr>
      <p:grpSpPr>
        <a:xfrm>
          <a:off x="0" y="0"/>
          <a:ext cx="0" cy="0"/>
          <a:chOff x="0" y="0"/>
          <a:chExt cx="0" cy="0"/>
        </a:xfrm>
      </p:grpSpPr>
      <p:sp>
        <p:nvSpPr>
          <p:cNvPr id="451" name="Google Shape;451;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6" name="Shape 466"/>
        <p:cNvGrpSpPr/>
        <p:nvPr/>
      </p:nvGrpSpPr>
      <p:grpSpPr>
        <a:xfrm>
          <a:off x="0" y="0"/>
          <a:ext cx="0" cy="0"/>
          <a:chOff x="0" y="0"/>
          <a:chExt cx="0" cy="0"/>
        </a:xfrm>
      </p:grpSpPr>
      <p:sp>
        <p:nvSpPr>
          <p:cNvPr id="467" name="Google Shape;467;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3" name="Shape 83"/>
        <p:cNvGrpSpPr/>
        <p:nvPr/>
      </p:nvGrpSpPr>
      <p:grpSpPr>
        <a:xfrm>
          <a:off x="0" y="0"/>
          <a:ext cx="0" cy="0"/>
          <a:chOff x="0" y="0"/>
          <a:chExt cx="0" cy="0"/>
        </a:xfrm>
      </p:grpSpPr>
      <p:grpSp>
        <p:nvGrpSpPr>
          <p:cNvPr id="84" name="Google Shape;84;p13"/>
          <p:cNvGrpSpPr/>
          <p:nvPr/>
        </p:nvGrpSpPr>
        <p:grpSpPr>
          <a:xfrm>
            <a:off x="2878187" y="4358111"/>
            <a:ext cx="5730879" cy="3065151"/>
            <a:chOff x="0" y="0"/>
            <a:chExt cx="5731153" cy="3065723"/>
          </a:xfrm>
        </p:grpSpPr>
        <p:sp>
          <p:nvSpPr>
            <p:cNvPr id="85" name="Google Shape;85;p13"/>
            <p:cNvSpPr/>
            <p:nvPr/>
          </p:nvSpPr>
          <p:spPr>
            <a:xfrm>
              <a:off x="1986455" y="1497724"/>
              <a:ext cx="379068" cy="362529"/>
            </a:xfrm>
            <a:custGeom>
              <a:rect b="b" l="l" r="r" t="t"/>
              <a:pathLst>
                <a:path extrusionOk="0" h="571" w="597">
                  <a:moveTo>
                    <a:pt x="566" y="227"/>
                  </a:moveTo>
                  <a:lnTo>
                    <a:pt x="597" y="136"/>
                  </a:lnTo>
                  <a:lnTo>
                    <a:pt x="486" y="141"/>
                  </a:lnTo>
                  <a:lnTo>
                    <a:pt x="531" y="0"/>
                  </a:lnTo>
                  <a:lnTo>
                    <a:pt x="440" y="0"/>
                  </a:lnTo>
                  <a:lnTo>
                    <a:pt x="395" y="141"/>
                  </a:lnTo>
                  <a:lnTo>
                    <a:pt x="283" y="146"/>
                  </a:lnTo>
                  <a:lnTo>
                    <a:pt x="329" y="0"/>
                  </a:lnTo>
                  <a:lnTo>
                    <a:pt x="233" y="0"/>
                  </a:lnTo>
                  <a:lnTo>
                    <a:pt x="192" y="141"/>
                  </a:lnTo>
                  <a:lnTo>
                    <a:pt x="81" y="141"/>
                  </a:lnTo>
                  <a:lnTo>
                    <a:pt x="56" y="232"/>
                  </a:lnTo>
                  <a:lnTo>
                    <a:pt x="162" y="232"/>
                  </a:lnTo>
                  <a:lnTo>
                    <a:pt x="137" y="328"/>
                  </a:lnTo>
                  <a:lnTo>
                    <a:pt x="25" y="328"/>
                  </a:lnTo>
                  <a:lnTo>
                    <a:pt x="0" y="424"/>
                  </a:lnTo>
                  <a:lnTo>
                    <a:pt x="106" y="424"/>
                  </a:lnTo>
                  <a:lnTo>
                    <a:pt x="66" y="571"/>
                  </a:lnTo>
                  <a:lnTo>
                    <a:pt x="157" y="571"/>
                  </a:lnTo>
                  <a:lnTo>
                    <a:pt x="202" y="424"/>
                  </a:lnTo>
                  <a:lnTo>
                    <a:pt x="314" y="424"/>
                  </a:lnTo>
                  <a:lnTo>
                    <a:pt x="268" y="571"/>
                  </a:lnTo>
                  <a:lnTo>
                    <a:pt x="359" y="571"/>
                  </a:lnTo>
                  <a:lnTo>
                    <a:pt x="405" y="424"/>
                  </a:lnTo>
                  <a:lnTo>
                    <a:pt x="516" y="424"/>
                  </a:lnTo>
                  <a:lnTo>
                    <a:pt x="541" y="328"/>
                  </a:lnTo>
                  <a:lnTo>
                    <a:pt x="430" y="328"/>
                  </a:lnTo>
                  <a:lnTo>
                    <a:pt x="460" y="227"/>
                  </a:lnTo>
                  <a:lnTo>
                    <a:pt x="566" y="227"/>
                  </a:lnTo>
                  <a:close/>
                  <a:moveTo>
                    <a:pt x="339" y="328"/>
                  </a:moveTo>
                  <a:lnTo>
                    <a:pt x="228" y="323"/>
                  </a:lnTo>
                  <a:lnTo>
                    <a:pt x="253" y="227"/>
                  </a:lnTo>
                  <a:lnTo>
                    <a:pt x="364" y="227"/>
                  </a:lnTo>
                  <a:lnTo>
                    <a:pt x="339" y="328"/>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 name="Google Shape;86;p13"/>
            <p:cNvSpPr/>
            <p:nvPr/>
          </p:nvSpPr>
          <p:spPr>
            <a:xfrm>
              <a:off x="4367048" y="1119352"/>
              <a:ext cx="413990" cy="391735"/>
            </a:xfrm>
            <a:custGeom>
              <a:rect b="b" l="l" r="r" t="t"/>
              <a:pathLst>
                <a:path extrusionOk="0" h="122" w="129">
                  <a:moveTo>
                    <a:pt x="129" y="37"/>
                  </a:moveTo>
                  <a:cubicBezTo>
                    <a:pt x="129" y="17"/>
                    <a:pt x="113" y="0"/>
                    <a:pt x="95" y="0"/>
                  </a:cubicBezTo>
                  <a:cubicBezTo>
                    <a:pt x="82" y="0"/>
                    <a:pt x="70" y="8"/>
                    <a:pt x="65" y="19"/>
                  </a:cubicBezTo>
                  <a:cubicBezTo>
                    <a:pt x="59" y="8"/>
                    <a:pt x="48" y="0"/>
                    <a:pt x="35" y="0"/>
                  </a:cubicBezTo>
                  <a:cubicBezTo>
                    <a:pt x="16" y="0"/>
                    <a:pt x="0" y="17"/>
                    <a:pt x="0" y="37"/>
                  </a:cubicBezTo>
                  <a:cubicBezTo>
                    <a:pt x="0" y="48"/>
                    <a:pt x="5" y="57"/>
                    <a:pt x="11" y="64"/>
                  </a:cubicBezTo>
                  <a:cubicBezTo>
                    <a:pt x="65" y="122"/>
                    <a:pt x="65" y="122"/>
                    <a:pt x="65" y="122"/>
                  </a:cubicBezTo>
                  <a:cubicBezTo>
                    <a:pt x="119" y="64"/>
                    <a:pt x="119" y="64"/>
                    <a:pt x="119" y="64"/>
                  </a:cubicBezTo>
                  <a:cubicBezTo>
                    <a:pt x="125" y="57"/>
                    <a:pt x="129" y="48"/>
                    <a:pt x="129" y="37"/>
                  </a:cubicBez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 name="Google Shape;87;p13"/>
            <p:cNvSpPr/>
            <p:nvPr/>
          </p:nvSpPr>
          <p:spPr>
            <a:xfrm>
              <a:off x="4020207" y="1986455"/>
              <a:ext cx="279380" cy="275548"/>
            </a:xfrm>
            <a:custGeom>
              <a:rect b="b" l="l" r="r" t="t"/>
              <a:pathLst>
                <a:path extrusionOk="0" h="434" w="440">
                  <a:moveTo>
                    <a:pt x="167" y="434"/>
                  </a:moveTo>
                  <a:lnTo>
                    <a:pt x="187" y="273"/>
                  </a:lnTo>
                  <a:lnTo>
                    <a:pt x="56" y="379"/>
                  </a:lnTo>
                  <a:lnTo>
                    <a:pt x="0" y="288"/>
                  </a:lnTo>
                  <a:lnTo>
                    <a:pt x="147" y="217"/>
                  </a:lnTo>
                  <a:lnTo>
                    <a:pt x="0" y="151"/>
                  </a:lnTo>
                  <a:lnTo>
                    <a:pt x="56" y="61"/>
                  </a:lnTo>
                  <a:lnTo>
                    <a:pt x="187" y="157"/>
                  </a:lnTo>
                  <a:lnTo>
                    <a:pt x="167" y="0"/>
                  </a:lnTo>
                  <a:lnTo>
                    <a:pt x="273" y="0"/>
                  </a:lnTo>
                  <a:lnTo>
                    <a:pt x="258" y="157"/>
                  </a:lnTo>
                  <a:lnTo>
                    <a:pt x="384" y="61"/>
                  </a:lnTo>
                  <a:lnTo>
                    <a:pt x="440" y="151"/>
                  </a:lnTo>
                  <a:lnTo>
                    <a:pt x="288" y="217"/>
                  </a:lnTo>
                  <a:lnTo>
                    <a:pt x="440" y="288"/>
                  </a:lnTo>
                  <a:lnTo>
                    <a:pt x="384" y="379"/>
                  </a:lnTo>
                  <a:lnTo>
                    <a:pt x="258" y="278"/>
                  </a:lnTo>
                  <a:lnTo>
                    <a:pt x="273" y="434"/>
                  </a:lnTo>
                  <a:lnTo>
                    <a:pt x="167" y="434"/>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 name="Google Shape;88;p13"/>
            <p:cNvSpPr/>
            <p:nvPr/>
          </p:nvSpPr>
          <p:spPr>
            <a:xfrm>
              <a:off x="1891862" y="898634"/>
              <a:ext cx="260331" cy="468558"/>
            </a:xfrm>
            <a:custGeom>
              <a:rect b="b" l="l" r="r" t="t"/>
              <a:pathLst>
                <a:path extrusionOk="0" h="738" w="410">
                  <a:moveTo>
                    <a:pt x="410" y="738"/>
                  </a:moveTo>
                  <a:lnTo>
                    <a:pt x="203" y="465"/>
                  </a:lnTo>
                  <a:lnTo>
                    <a:pt x="0" y="738"/>
                  </a:lnTo>
                  <a:lnTo>
                    <a:pt x="0" y="0"/>
                  </a:lnTo>
                  <a:lnTo>
                    <a:pt x="410" y="0"/>
                  </a:lnTo>
                  <a:lnTo>
                    <a:pt x="410" y="738"/>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 name="Google Shape;89;p13"/>
            <p:cNvSpPr/>
            <p:nvPr/>
          </p:nvSpPr>
          <p:spPr>
            <a:xfrm>
              <a:off x="867103" y="2033752"/>
              <a:ext cx="436849" cy="391100"/>
            </a:xfrm>
            <a:custGeom>
              <a:rect b="b" l="l" r="r" t="t"/>
              <a:pathLst>
                <a:path extrusionOk="0" h="616" w="688">
                  <a:moveTo>
                    <a:pt x="688" y="268"/>
                  </a:moveTo>
                  <a:lnTo>
                    <a:pt x="552" y="167"/>
                  </a:lnTo>
                  <a:lnTo>
                    <a:pt x="552" y="5"/>
                  </a:lnTo>
                  <a:lnTo>
                    <a:pt x="466" y="5"/>
                  </a:lnTo>
                  <a:lnTo>
                    <a:pt x="466" y="96"/>
                  </a:lnTo>
                  <a:lnTo>
                    <a:pt x="344" y="0"/>
                  </a:lnTo>
                  <a:lnTo>
                    <a:pt x="0" y="268"/>
                  </a:lnTo>
                  <a:lnTo>
                    <a:pt x="46" y="333"/>
                  </a:lnTo>
                  <a:lnTo>
                    <a:pt x="81" y="303"/>
                  </a:lnTo>
                  <a:lnTo>
                    <a:pt x="81" y="616"/>
                  </a:lnTo>
                  <a:lnTo>
                    <a:pt x="607" y="616"/>
                  </a:lnTo>
                  <a:lnTo>
                    <a:pt x="607" y="303"/>
                  </a:lnTo>
                  <a:lnTo>
                    <a:pt x="643" y="333"/>
                  </a:lnTo>
                  <a:lnTo>
                    <a:pt x="688" y="268"/>
                  </a:lnTo>
                  <a:close/>
                  <a:moveTo>
                    <a:pt x="552" y="586"/>
                  </a:moveTo>
                  <a:lnTo>
                    <a:pt x="415" y="586"/>
                  </a:lnTo>
                  <a:lnTo>
                    <a:pt x="415" y="389"/>
                  </a:lnTo>
                  <a:lnTo>
                    <a:pt x="273" y="389"/>
                  </a:lnTo>
                  <a:lnTo>
                    <a:pt x="273" y="586"/>
                  </a:lnTo>
                  <a:lnTo>
                    <a:pt x="132" y="586"/>
                  </a:lnTo>
                  <a:lnTo>
                    <a:pt x="132" y="273"/>
                  </a:lnTo>
                  <a:lnTo>
                    <a:pt x="344" y="111"/>
                  </a:lnTo>
                  <a:lnTo>
                    <a:pt x="552" y="273"/>
                  </a:lnTo>
                  <a:lnTo>
                    <a:pt x="552" y="586"/>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 name="Google Shape;90;p13"/>
            <p:cNvSpPr/>
            <p:nvPr/>
          </p:nvSpPr>
          <p:spPr>
            <a:xfrm>
              <a:off x="3436883" y="1434662"/>
              <a:ext cx="410816" cy="436178"/>
            </a:xfrm>
            <a:custGeom>
              <a:rect b="b" l="l" r="r" t="t"/>
              <a:pathLst>
                <a:path extrusionOk="0" h="136" w="128">
                  <a:moveTo>
                    <a:pt x="128" y="12"/>
                  </a:moveTo>
                  <a:cubicBezTo>
                    <a:pt x="128" y="6"/>
                    <a:pt x="123" y="0"/>
                    <a:pt x="118" y="0"/>
                  </a:cubicBezTo>
                  <a:cubicBezTo>
                    <a:pt x="10" y="0"/>
                    <a:pt x="10" y="0"/>
                    <a:pt x="10" y="0"/>
                  </a:cubicBezTo>
                  <a:cubicBezTo>
                    <a:pt x="5" y="0"/>
                    <a:pt x="0" y="6"/>
                    <a:pt x="0" y="12"/>
                  </a:cubicBezTo>
                  <a:cubicBezTo>
                    <a:pt x="0" y="18"/>
                    <a:pt x="3" y="22"/>
                    <a:pt x="8" y="24"/>
                  </a:cubicBezTo>
                  <a:cubicBezTo>
                    <a:pt x="12" y="123"/>
                    <a:pt x="12" y="123"/>
                    <a:pt x="12" y="123"/>
                  </a:cubicBezTo>
                  <a:cubicBezTo>
                    <a:pt x="12" y="130"/>
                    <a:pt x="16" y="136"/>
                    <a:pt x="22" y="136"/>
                  </a:cubicBezTo>
                  <a:cubicBezTo>
                    <a:pt x="106" y="136"/>
                    <a:pt x="106" y="136"/>
                    <a:pt x="106" y="136"/>
                  </a:cubicBezTo>
                  <a:cubicBezTo>
                    <a:pt x="112" y="136"/>
                    <a:pt x="116" y="130"/>
                    <a:pt x="116" y="123"/>
                  </a:cubicBezTo>
                  <a:cubicBezTo>
                    <a:pt x="120" y="24"/>
                    <a:pt x="120" y="24"/>
                    <a:pt x="120" y="24"/>
                  </a:cubicBezTo>
                  <a:cubicBezTo>
                    <a:pt x="125" y="23"/>
                    <a:pt x="128" y="18"/>
                    <a:pt x="128" y="12"/>
                  </a:cubicBezTo>
                  <a:close/>
                  <a:moveTo>
                    <a:pt x="28" y="118"/>
                  </a:moveTo>
                  <a:cubicBezTo>
                    <a:pt x="26" y="118"/>
                    <a:pt x="25" y="117"/>
                    <a:pt x="25" y="115"/>
                  </a:cubicBezTo>
                  <a:cubicBezTo>
                    <a:pt x="21" y="36"/>
                    <a:pt x="21" y="36"/>
                    <a:pt x="21" y="36"/>
                  </a:cubicBezTo>
                  <a:cubicBezTo>
                    <a:pt x="21" y="34"/>
                    <a:pt x="22" y="32"/>
                    <a:pt x="24" y="32"/>
                  </a:cubicBezTo>
                  <a:cubicBezTo>
                    <a:pt x="25" y="32"/>
                    <a:pt x="26" y="34"/>
                    <a:pt x="26" y="36"/>
                  </a:cubicBezTo>
                  <a:cubicBezTo>
                    <a:pt x="31" y="115"/>
                    <a:pt x="31" y="115"/>
                    <a:pt x="31" y="115"/>
                  </a:cubicBezTo>
                  <a:cubicBezTo>
                    <a:pt x="31" y="117"/>
                    <a:pt x="29" y="118"/>
                    <a:pt x="28" y="118"/>
                  </a:cubicBezTo>
                  <a:close/>
                  <a:moveTo>
                    <a:pt x="52" y="118"/>
                  </a:moveTo>
                  <a:cubicBezTo>
                    <a:pt x="50" y="118"/>
                    <a:pt x="49" y="117"/>
                    <a:pt x="49" y="115"/>
                  </a:cubicBezTo>
                  <a:cubicBezTo>
                    <a:pt x="48" y="36"/>
                    <a:pt x="48" y="36"/>
                    <a:pt x="48" y="36"/>
                  </a:cubicBezTo>
                  <a:cubicBezTo>
                    <a:pt x="48" y="34"/>
                    <a:pt x="49" y="32"/>
                    <a:pt x="51" y="32"/>
                  </a:cubicBezTo>
                  <a:cubicBezTo>
                    <a:pt x="52" y="32"/>
                    <a:pt x="53" y="34"/>
                    <a:pt x="53" y="36"/>
                  </a:cubicBezTo>
                  <a:cubicBezTo>
                    <a:pt x="55" y="115"/>
                    <a:pt x="55" y="115"/>
                    <a:pt x="55" y="115"/>
                  </a:cubicBezTo>
                  <a:cubicBezTo>
                    <a:pt x="55" y="117"/>
                    <a:pt x="53" y="118"/>
                    <a:pt x="52" y="118"/>
                  </a:cubicBezTo>
                  <a:close/>
                  <a:moveTo>
                    <a:pt x="79" y="115"/>
                  </a:moveTo>
                  <a:cubicBezTo>
                    <a:pt x="79" y="117"/>
                    <a:pt x="77" y="118"/>
                    <a:pt x="76" y="118"/>
                  </a:cubicBezTo>
                  <a:cubicBezTo>
                    <a:pt x="74" y="118"/>
                    <a:pt x="73" y="117"/>
                    <a:pt x="73" y="115"/>
                  </a:cubicBezTo>
                  <a:cubicBezTo>
                    <a:pt x="75" y="36"/>
                    <a:pt x="75" y="36"/>
                    <a:pt x="75" y="36"/>
                  </a:cubicBezTo>
                  <a:cubicBezTo>
                    <a:pt x="75" y="34"/>
                    <a:pt x="76" y="32"/>
                    <a:pt x="77" y="32"/>
                  </a:cubicBezTo>
                  <a:cubicBezTo>
                    <a:pt x="79" y="32"/>
                    <a:pt x="80" y="34"/>
                    <a:pt x="80" y="36"/>
                  </a:cubicBezTo>
                  <a:lnTo>
                    <a:pt x="79" y="115"/>
                  </a:lnTo>
                  <a:close/>
                  <a:moveTo>
                    <a:pt x="103" y="115"/>
                  </a:moveTo>
                  <a:cubicBezTo>
                    <a:pt x="103" y="117"/>
                    <a:pt x="101" y="118"/>
                    <a:pt x="100" y="118"/>
                  </a:cubicBezTo>
                  <a:cubicBezTo>
                    <a:pt x="98" y="118"/>
                    <a:pt x="97" y="117"/>
                    <a:pt x="97" y="115"/>
                  </a:cubicBezTo>
                  <a:cubicBezTo>
                    <a:pt x="102" y="36"/>
                    <a:pt x="102" y="36"/>
                    <a:pt x="102" y="36"/>
                  </a:cubicBezTo>
                  <a:cubicBezTo>
                    <a:pt x="102" y="34"/>
                    <a:pt x="103" y="32"/>
                    <a:pt x="104" y="32"/>
                  </a:cubicBezTo>
                  <a:cubicBezTo>
                    <a:pt x="106" y="32"/>
                    <a:pt x="107" y="34"/>
                    <a:pt x="107" y="36"/>
                  </a:cubicBezTo>
                  <a:lnTo>
                    <a:pt x="103" y="115"/>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 name="Google Shape;91;p13"/>
            <p:cNvSpPr/>
            <p:nvPr/>
          </p:nvSpPr>
          <p:spPr>
            <a:xfrm>
              <a:off x="3547241" y="1371600"/>
              <a:ext cx="189216" cy="131425"/>
            </a:xfrm>
            <a:custGeom>
              <a:rect b="b" l="l" r="r" t="t"/>
              <a:pathLst>
                <a:path extrusionOk="0" h="41" w="59">
                  <a:moveTo>
                    <a:pt x="59" y="33"/>
                  </a:moveTo>
                  <a:cubicBezTo>
                    <a:pt x="59" y="37"/>
                    <a:pt x="56" y="41"/>
                    <a:pt x="51" y="41"/>
                  </a:cubicBezTo>
                  <a:cubicBezTo>
                    <a:pt x="9" y="41"/>
                    <a:pt x="9" y="41"/>
                    <a:pt x="9" y="41"/>
                  </a:cubicBezTo>
                  <a:cubicBezTo>
                    <a:pt x="4" y="41"/>
                    <a:pt x="0" y="37"/>
                    <a:pt x="0" y="33"/>
                  </a:cubicBezTo>
                  <a:cubicBezTo>
                    <a:pt x="0" y="8"/>
                    <a:pt x="0" y="8"/>
                    <a:pt x="0" y="8"/>
                  </a:cubicBezTo>
                  <a:cubicBezTo>
                    <a:pt x="0" y="4"/>
                    <a:pt x="4" y="0"/>
                    <a:pt x="9" y="0"/>
                  </a:cubicBezTo>
                  <a:cubicBezTo>
                    <a:pt x="51" y="0"/>
                    <a:pt x="51" y="0"/>
                    <a:pt x="51" y="0"/>
                  </a:cubicBezTo>
                  <a:cubicBezTo>
                    <a:pt x="56" y="0"/>
                    <a:pt x="59" y="4"/>
                    <a:pt x="59" y="8"/>
                  </a:cubicBezTo>
                  <a:lnTo>
                    <a:pt x="59" y="33"/>
                  </a:lnTo>
                  <a:close/>
                  <a:moveTo>
                    <a:pt x="50" y="17"/>
                  </a:moveTo>
                  <a:cubicBezTo>
                    <a:pt x="50" y="13"/>
                    <a:pt x="47" y="9"/>
                    <a:pt x="42" y="9"/>
                  </a:cubicBezTo>
                  <a:cubicBezTo>
                    <a:pt x="13" y="9"/>
                    <a:pt x="13" y="9"/>
                    <a:pt x="13" y="9"/>
                  </a:cubicBezTo>
                  <a:cubicBezTo>
                    <a:pt x="9" y="9"/>
                    <a:pt x="5" y="13"/>
                    <a:pt x="5" y="17"/>
                  </a:cubicBezTo>
                  <a:cubicBezTo>
                    <a:pt x="5" y="28"/>
                    <a:pt x="5" y="28"/>
                    <a:pt x="5" y="28"/>
                  </a:cubicBezTo>
                  <a:cubicBezTo>
                    <a:pt x="5" y="33"/>
                    <a:pt x="9" y="36"/>
                    <a:pt x="13" y="36"/>
                  </a:cubicBezTo>
                  <a:cubicBezTo>
                    <a:pt x="42" y="36"/>
                    <a:pt x="42" y="36"/>
                    <a:pt x="42" y="36"/>
                  </a:cubicBezTo>
                  <a:cubicBezTo>
                    <a:pt x="47" y="36"/>
                    <a:pt x="50" y="33"/>
                    <a:pt x="50" y="28"/>
                  </a:cubicBezTo>
                  <a:lnTo>
                    <a:pt x="50" y="17"/>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 name="Google Shape;92;p13"/>
            <p:cNvSpPr/>
            <p:nvPr/>
          </p:nvSpPr>
          <p:spPr>
            <a:xfrm>
              <a:off x="1198179" y="993228"/>
              <a:ext cx="449548" cy="413321"/>
            </a:xfrm>
            <a:custGeom>
              <a:rect b="b" l="l" r="r" t="t"/>
              <a:pathLst>
                <a:path extrusionOk="0" h="129" w="140">
                  <a:moveTo>
                    <a:pt x="119" y="0"/>
                  </a:moveTo>
                  <a:cubicBezTo>
                    <a:pt x="24" y="0"/>
                    <a:pt x="24" y="0"/>
                    <a:pt x="24" y="0"/>
                  </a:cubicBezTo>
                  <a:cubicBezTo>
                    <a:pt x="11" y="0"/>
                    <a:pt x="0" y="8"/>
                    <a:pt x="0" y="20"/>
                  </a:cubicBezTo>
                  <a:cubicBezTo>
                    <a:pt x="0" y="70"/>
                    <a:pt x="0" y="70"/>
                    <a:pt x="0" y="70"/>
                  </a:cubicBezTo>
                  <a:cubicBezTo>
                    <a:pt x="0" y="82"/>
                    <a:pt x="11" y="91"/>
                    <a:pt x="24" y="91"/>
                  </a:cubicBezTo>
                  <a:cubicBezTo>
                    <a:pt x="28" y="91"/>
                    <a:pt x="28" y="91"/>
                    <a:pt x="28" y="91"/>
                  </a:cubicBezTo>
                  <a:cubicBezTo>
                    <a:pt x="28" y="106"/>
                    <a:pt x="27" y="122"/>
                    <a:pt x="17" y="129"/>
                  </a:cubicBezTo>
                  <a:cubicBezTo>
                    <a:pt x="17" y="129"/>
                    <a:pt x="50" y="125"/>
                    <a:pt x="53" y="91"/>
                  </a:cubicBezTo>
                  <a:cubicBezTo>
                    <a:pt x="119" y="91"/>
                    <a:pt x="119" y="91"/>
                    <a:pt x="119" y="91"/>
                  </a:cubicBezTo>
                  <a:cubicBezTo>
                    <a:pt x="131" y="91"/>
                    <a:pt x="140" y="82"/>
                    <a:pt x="140" y="70"/>
                  </a:cubicBezTo>
                  <a:cubicBezTo>
                    <a:pt x="140" y="20"/>
                    <a:pt x="140" y="20"/>
                    <a:pt x="140" y="20"/>
                  </a:cubicBezTo>
                  <a:cubicBezTo>
                    <a:pt x="140" y="8"/>
                    <a:pt x="131" y="0"/>
                    <a:pt x="119" y="0"/>
                  </a:cubicBez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 name="Google Shape;93;p13"/>
            <p:cNvSpPr/>
            <p:nvPr/>
          </p:nvSpPr>
          <p:spPr>
            <a:xfrm>
              <a:off x="1702676" y="2096814"/>
              <a:ext cx="362559" cy="343482"/>
            </a:xfrm>
            <a:custGeom>
              <a:rect b="b" l="l" r="r" t="t"/>
              <a:pathLst>
                <a:path extrusionOk="0" h="107" w="113">
                  <a:moveTo>
                    <a:pt x="110" y="107"/>
                  </a:moveTo>
                  <a:cubicBezTo>
                    <a:pt x="96" y="105"/>
                    <a:pt x="96" y="105"/>
                    <a:pt x="96" y="105"/>
                  </a:cubicBezTo>
                  <a:cubicBezTo>
                    <a:pt x="96" y="105"/>
                    <a:pt x="71" y="102"/>
                    <a:pt x="66" y="77"/>
                  </a:cubicBezTo>
                  <a:cubicBezTo>
                    <a:pt x="19" y="77"/>
                    <a:pt x="19" y="77"/>
                    <a:pt x="19" y="77"/>
                  </a:cubicBezTo>
                  <a:cubicBezTo>
                    <a:pt x="8" y="77"/>
                    <a:pt x="0" y="68"/>
                    <a:pt x="0" y="57"/>
                  </a:cubicBezTo>
                  <a:cubicBezTo>
                    <a:pt x="0" y="19"/>
                    <a:pt x="0" y="19"/>
                    <a:pt x="0" y="19"/>
                  </a:cubicBezTo>
                  <a:cubicBezTo>
                    <a:pt x="0" y="8"/>
                    <a:pt x="8" y="0"/>
                    <a:pt x="19" y="0"/>
                  </a:cubicBezTo>
                  <a:cubicBezTo>
                    <a:pt x="92" y="0"/>
                    <a:pt x="92" y="0"/>
                    <a:pt x="92" y="0"/>
                  </a:cubicBezTo>
                  <a:cubicBezTo>
                    <a:pt x="104" y="0"/>
                    <a:pt x="113" y="8"/>
                    <a:pt x="113" y="19"/>
                  </a:cubicBezTo>
                  <a:cubicBezTo>
                    <a:pt x="113" y="57"/>
                    <a:pt x="113" y="57"/>
                    <a:pt x="113" y="57"/>
                  </a:cubicBezTo>
                  <a:cubicBezTo>
                    <a:pt x="113" y="68"/>
                    <a:pt x="104" y="76"/>
                    <a:pt x="92" y="77"/>
                  </a:cubicBezTo>
                  <a:cubicBezTo>
                    <a:pt x="91" y="89"/>
                    <a:pt x="94" y="96"/>
                    <a:pt x="98" y="99"/>
                  </a:cubicBezTo>
                  <a:lnTo>
                    <a:pt x="110" y="107"/>
                  </a:lnTo>
                  <a:close/>
                  <a:moveTo>
                    <a:pt x="19" y="7"/>
                  </a:moveTo>
                  <a:cubicBezTo>
                    <a:pt x="11" y="7"/>
                    <a:pt x="6" y="11"/>
                    <a:pt x="6" y="19"/>
                  </a:cubicBezTo>
                  <a:cubicBezTo>
                    <a:pt x="6" y="57"/>
                    <a:pt x="6" y="57"/>
                    <a:pt x="6" y="57"/>
                  </a:cubicBezTo>
                  <a:cubicBezTo>
                    <a:pt x="6" y="65"/>
                    <a:pt x="11" y="70"/>
                    <a:pt x="19" y="70"/>
                  </a:cubicBezTo>
                  <a:cubicBezTo>
                    <a:pt x="72" y="70"/>
                    <a:pt x="72" y="70"/>
                    <a:pt x="72" y="70"/>
                  </a:cubicBezTo>
                  <a:cubicBezTo>
                    <a:pt x="72" y="73"/>
                    <a:pt x="72" y="73"/>
                    <a:pt x="72" y="73"/>
                  </a:cubicBezTo>
                  <a:cubicBezTo>
                    <a:pt x="74" y="87"/>
                    <a:pt x="82" y="93"/>
                    <a:pt x="88" y="96"/>
                  </a:cubicBezTo>
                  <a:cubicBezTo>
                    <a:pt x="85" y="89"/>
                    <a:pt x="85" y="80"/>
                    <a:pt x="86" y="73"/>
                  </a:cubicBezTo>
                  <a:cubicBezTo>
                    <a:pt x="86" y="70"/>
                    <a:pt x="86" y="70"/>
                    <a:pt x="86" y="70"/>
                  </a:cubicBezTo>
                  <a:cubicBezTo>
                    <a:pt x="92" y="70"/>
                    <a:pt x="92" y="70"/>
                    <a:pt x="92" y="70"/>
                  </a:cubicBezTo>
                  <a:cubicBezTo>
                    <a:pt x="100" y="70"/>
                    <a:pt x="107" y="64"/>
                    <a:pt x="107" y="57"/>
                  </a:cubicBezTo>
                  <a:cubicBezTo>
                    <a:pt x="107" y="19"/>
                    <a:pt x="107" y="19"/>
                    <a:pt x="107" y="19"/>
                  </a:cubicBezTo>
                  <a:cubicBezTo>
                    <a:pt x="107" y="11"/>
                    <a:pt x="99" y="7"/>
                    <a:pt x="92" y="7"/>
                  </a:cubicBezTo>
                  <a:lnTo>
                    <a:pt x="19" y="7"/>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 name="Google Shape;94;p13"/>
            <p:cNvSpPr/>
            <p:nvPr/>
          </p:nvSpPr>
          <p:spPr>
            <a:xfrm>
              <a:off x="3657600" y="693683"/>
              <a:ext cx="321287" cy="407607"/>
            </a:xfrm>
            <a:custGeom>
              <a:rect b="b" l="l" r="r" t="t"/>
              <a:pathLst>
                <a:path extrusionOk="0" h="127" w="100">
                  <a:moveTo>
                    <a:pt x="100" y="0"/>
                  </a:moveTo>
                  <a:cubicBezTo>
                    <a:pt x="25" y="20"/>
                    <a:pt x="25" y="20"/>
                    <a:pt x="25" y="20"/>
                  </a:cubicBezTo>
                  <a:cubicBezTo>
                    <a:pt x="25" y="92"/>
                    <a:pt x="25" y="92"/>
                    <a:pt x="25" y="92"/>
                  </a:cubicBezTo>
                  <a:cubicBezTo>
                    <a:pt x="25" y="92"/>
                    <a:pt x="22" y="92"/>
                    <a:pt x="21" y="92"/>
                  </a:cubicBezTo>
                  <a:cubicBezTo>
                    <a:pt x="9" y="92"/>
                    <a:pt x="0" y="100"/>
                    <a:pt x="0" y="109"/>
                  </a:cubicBezTo>
                  <a:cubicBezTo>
                    <a:pt x="0" y="119"/>
                    <a:pt x="10" y="127"/>
                    <a:pt x="21" y="127"/>
                  </a:cubicBezTo>
                  <a:cubicBezTo>
                    <a:pt x="32" y="127"/>
                    <a:pt x="42" y="119"/>
                    <a:pt x="43" y="109"/>
                  </a:cubicBezTo>
                  <a:cubicBezTo>
                    <a:pt x="43" y="109"/>
                    <a:pt x="43" y="109"/>
                    <a:pt x="43" y="109"/>
                  </a:cubicBezTo>
                  <a:cubicBezTo>
                    <a:pt x="43" y="32"/>
                    <a:pt x="43" y="32"/>
                    <a:pt x="43" y="32"/>
                  </a:cubicBezTo>
                  <a:cubicBezTo>
                    <a:pt x="84" y="20"/>
                    <a:pt x="84" y="20"/>
                    <a:pt x="84" y="20"/>
                  </a:cubicBezTo>
                  <a:cubicBezTo>
                    <a:pt x="84" y="72"/>
                    <a:pt x="84" y="72"/>
                    <a:pt x="84" y="72"/>
                  </a:cubicBezTo>
                  <a:cubicBezTo>
                    <a:pt x="84" y="72"/>
                    <a:pt x="81" y="72"/>
                    <a:pt x="79" y="72"/>
                  </a:cubicBezTo>
                  <a:cubicBezTo>
                    <a:pt x="68" y="72"/>
                    <a:pt x="59" y="80"/>
                    <a:pt x="59" y="89"/>
                  </a:cubicBezTo>
                  <a:cubicBezTo>
                    <a:pt x="59" y="99"/>
                    <a:pt x="68" y="107"/>
                    <a:pt x="79" y="107"/>
                  </a:cubicBezTo>
                  <a:cubicBezTo>
                    <a:pt x="91" y="107"/>
                    <a:pt x="100" y="99"/>
                    <a:pt x="100" y="89"/>
                  </a:cubicBezTo>
                  <a:cubicBezTo>
                    <a:pt x="100" y="89"/>
                    <a:pt x="100" y="89"/>
                    <a:pt x="100" y="89"/>
                  </a:cubicBezTo>
                  <a:lnTo>
                    <a:pt x="100" y="0"/>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 name="Google Shape;95;p13"/>
            <p:cNvSpPr/>
            <p:nvPr/>
          </p:nvSpPr>
          <p:spPr>
            <a:xfrm>
              <a:off x="1308538" y="1576552"/>
              <a:ext cx="433674" cy="429829"/>
            </a:xfrm>
            <a:custGeom>
              <a:rect b="b" l="l" r="r" t="t"/>
              <a:pathLst>
                <a:path extrusionOk="0" h="134" w="135">
                  <a:moveTo>
                    <a:pt x="67" y="0"/>
                  </a:moveTo>
                  <a:cubicBezTo>
                    <a:pt x="30" y="0"/>
                    <a:pt x="0" y="30"/>
                    <a:pt x="0" y="67"/>
                  </a:cubicBezTo>
                  <a:cubicBezTo>
                    <a:pt x="0" y="104"/>
                    <a:pt x="30" y="134"/>
                    <a:pt x="67" y="134"/>
                  </a:cubicBezTo>
                  <a:cubicBezTo>
                    <a:pt x="104" y="134"/>
                    <a:pt x="135" y="104"/>
                    <a:pt x="135" y="67"/>
                  </a:cubicBezTo>
                  <a:cubicBezTo>
                    <a:pt x="135" y="30"/>
                    <a:pt x="104" y="0"/>
                    <a:pt x="67" y="0"/>
                  </a:cubicBezTo>
                  <a:close/>
                  <a:moveTo>
                    <a:pt x="67" y="123"/>
                  </a:moveTo>
                  <a:cubicBezTo>
                    <a:pt x="36" y="123"/>
                    <a:pt x="11" y="98"/>
                    <a:pt x="11" y="67"/>
                  </a:cubicBezTo>
                  <a:cubicBezTo>
                    <a:pt x="11" y="36"/>
                    <a:pt x="36" y="11"/>
                    <a:pt x="67" y="11"/>
                  </a:cubicBezTo>
                  <a:cubicBezTo>
                    <a:pt x="98" y="11"/>
                    <a:pt x="124" y="36"/>
                    <a:pt x="124" y="67"/>
                  </a:cubicBezTo>
                  <a:cubicBezTo>
                    <a:pt x="124" y="98"/>
                    <a:pt x="98" y="123"/>
                    <a:pt x="67" y="123"/>
                  </a:cubicBez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 name="Google Shape;96;p13"/>
            <p:cNvSpPr/>
            <p:nvPr/>
          </p:nvSpPr>
          <p:spPr>
            <a:xfrm>
              <a:off x="1434662" y="1639614"/>
              <a:ext cx="102863" cy="246977"/>
            </a:xfrm>
            <a:custGeom>
              <a:rect b="b" l="l" r="r" t="t"/>
              <a:pathLst>
                <a:path extrusionOk="0" h="389" w="162">
                  <a:moveTo>
                    <a:pt x="142" y="0"/>
                  </a:moveTo>
                  <a:lnTo>
                    <a:pt x="127" y="0"/>
                  </a:lnTo>
                  <a:lnTo>
                    <a:pt x="127" y="0"/>
                  </a:lnTo>
                  <a:lnTo>
                    <a:pt x="117" y="0"/>
                  </a:lnTo>
                  <a:lnTo>
                    <a:pt x="96" y="248"/>
                  </a:lnTo>
                  <a:lnTo>
                    <a:pt x="0" y="369"/>
                  </a:lnTo>
                  <a:lnTo>
                    <a:pt x="21" y="389"/>
                  </a:lnTo>
                  <a:lnTo>
                    <a:pt x="152" y="283"/>
                  </a:lnTo>
                  <a:lnTo>
                    <a:pt x="162" y="278"/>
                  </a:lnTo>
                  <a:lnTo>
                    <a:pt x="162" y="263"/>
                  </a:lnTo>
                  <a:lnTo>
                    <a:pt x="142" y="0"/>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 name="Google Shape;97;p13"/>
            <p:cNvSpPr/>
            <p:nvPr/>
          </p:nvSpPr>
          <p:spPr>
            <a:xfrm>
              <a:off x="2758966" y="1387366"/>
              <a:ext cx="131436" cy="134599"/>
            </a:xfrm>
            <a:custGeom>
              <a:rect b="b" l="l" r="r" t="t"/>
              <a:pathLst>
                <a:path extrusionOk="0" h="42" w="41">
                  <a:moveTo>
                    <a:pt x="34" y="8"/>
                  </a:moveTo>
                  <a:cubicBezTo>
                    <a:pt x="41" y="15"/>
                    <a:pt x="41" y="27"/>
                    <a:pt x="34" y="34"/>
                  </a:cubicBezTo>
                  <a:cubicBezTo>
                    <a:pt x="27" y="42"/>
                    <a:pt x="15" y="42"/>
                    <a:pt x="7" y="34"/>
                  </a:cubicBezTo>
                  <a:cubicBezTo>
                    <a:pt x="0" y="27"/>
                    <a:pt x="0" y="15"/>
                    <a:pt x="7" y="8"/>
                  </a:cubicBezTo>
                  <a:cubicBezTo>
                    <a:pt x="15" y="0"/>
                    <a:pt x="27" y="0"/>
                    <a:pt x="34" y="8"/>
                  </a:cubicBez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 name="Google Shape;98;p13"/>
            <p:cNvSpPr/>
            <p:nvPr/>
          </p:nvSpPr>
          <p:spPr>
            <a:xfrm>
              <a:off x="2648607" y="1245476"/>
              <a:ext cx="365734" cy="182852"/>
            </a:xfrm>
            <a:custGeom>
              <a:rect b="b" l="l" r="r" t="t"/>
              <a:pathLst>
                <a:path extrusionOk="0" h="57" w="114">
                  <a:moveTo>
                    <a:pt x="94" y="56"/>
                  </a:moveTo>
                  <a:cubicBezTo>
                    <a:pt x="81" y="44"/>
                    <a:pt x="81" y="44"/>
                    <a:pt x="81" y="44"/>
                  </a:cubicBezTo>
                  <a:cubicBezTo>
                    <a:pt x="68" y="31"/>
                    <a:pt x="46" y="31"/>
                    <a:pt x="32" y="44"/>
                  </a:cubicBezTo>
                  <a:cubicBezTo>
                    <a:pt x="32" y="44"/>
                    <a:pt x="32" y="44"/>
                    <a:pt x="32" y="44"/>
                  </a:cubicBezTo>
                  <a:cubicBezTo>
                    <a:pt x="20" y="57"/>
                    <a:pt x="20" y="57"/>
                    <a:pt x="20" y="57"/>
                  </a:cubicBezTo>
                  <a:cubicBezTo>
                    <a:pt x="0" y="37"/>
                    <a:pt x="0" y="37"/>
                    <a:pt x="0" y="37"/>
                  </a:cubicBezTo>
                  <a:cubicBezTo>
                    <a:pt x="13" y="24"/>
                    <a:pt x="13" y="24"/>
                    <a:pt x="13" y="24"/>
                  </a:cubicBezTo>
                  <a:cubicBezTo>
                    <a:pt x="37" y="0"/>
                    <a:pt x="77" y="0"/>
                    <a:pt x="101" y="24"/>
                  </a:cubicBezTo>
                  <a:cubicBezTo>
                    <a:pt x="101" y="24"/>
                    <a:pt x="101" y="24"/>
                    <a:pt x="101" y="24"/>
                  </a:cubicBezTo>
                  <a:cubicBezTo>
                    <a:pt x="114" y="36"/>
                    <a:pt x="114" y="36"/>
                    <a:pt x="114" y="36"/>
                  </a:cubicBezTo>
                  <a:cubicBezTo>
                    <a:pt x="114" y="36"/>
                    <a:pt x="114" y="36"/>
                    <a:pt x="114" y="36"/>
                  </a:cubicBezTo>
                  <a:cubicBezTo>
                    <a:pt x="94" y="56"/>
                    <a:pt x="94" y="56"/>
                    <a:pt x="94" y="56"/>
                  </a:cubicBez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 name="Google Shape;99;p13"/>
            <p:cNvSpPr/>
            <p:nvPr/>
          </p:nvSpPr>
          <p:spPr>
            <a:xfrm>
              <a:off x="2538248" y="1087821"/>
              <a:ext cx="561935" cy="237454"/>
            </a:xfrm>
            <a:custGeom>
              <a:rect b="b" l="l" r="r" t="t"/>
              <a:pathLst>
                <a:path extrusionOk="0" h="74" w="175">
                  <a:moveTo>
                    <a:pt x="155" y="74"/>
                  </a:moveTo>
                  <a:cubicBezTo>
                    <a:pt x="142" y="61"/>
                    <a:pt x="142" y="61"/>
                    <a:pt x="142" y="61"/>
                  </a:cubicBezTo>
                  <a:cubicBezTo>
                    <a:pt x="112" y="31"/>
                    <a:pt x="64" y="31"/>
                    <a:pt x="34" y="61"/>
                  </a:cubicBezTo>
                  <a:cubicBezTo>
                    <a:pt x="34" y="61"/>
                    <a:pt x="34" y="61"/>
                    <a:pt x="34" y="61"/>
                  </a:cubicBezTo>
                  <a:cubicBezTo>
                    <a:pt x="20" y="74"/>
                    <a:pt x="20" y="74"/>
                    <a:pt x="20" y="74"/>
                  </a:cubicBezTo>
                  <a:cubicBezTo>
                    <a:pt x="0" y="54"/>
                    <a:pt x="0" y="54"/>
                    <a:pt x="0" y="54"/>
                  </a:cubicBezTo>
                  <a:cubicBezTo>
                    <a:pt x="14" y="41"/>
                    <a:pt x="14" y="41"/>
                    <a:pt x="14" y="41"/>
                  </a:cubicBezTo>
                  <a:cubicBezTo>
                    <a:pt x="55" y="0"/>
                    <a:pt x="121" y="0"/>
                    <a:pt x="162" y="41"/>
                  </a:cubicBezTo>
                  <a:cubicBezTo>
                    <a:pt x="162" y="41"/>
                    <a:pt x="162" y="41"/>
                    <a:pt x="162" y="41"/>
                  </a:cubicBezTo>
                  <a:cubicBezTo>
                    <a:pt x="175" y="54"/>
                    <a:pt x="175" y="54"/>
                    <a:pt x="175" y="54"/>
                  </a:cubicBezTo>
                  <a:cubicBezTo>
                    <a:pt x="155" y="74"/>
                    <a:pt x="155" y="74"/>
                    <a:pt x="155" y="74"/>
                  </a:cubicBezTo>
                  <a:close/>
                  <a:moveTo>
                    <a:pt x="20" y="74"/>
                  </a:moveTo>
                  <a:cubicBezTo>
                    <a:pt x="20" y="74"/>
                    <a:pt x="20" y="74"/>
                    <a:pt x="20" y="74"/>
                  </a:cubicBezTo>
                  <a:cubicBezTo>
                    <a:pt x="20" y="74"/>
                    <a:pt x="20" y="74"/>
                    <a:pt x="20" y="74"/>
                  </a:cubicBez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 name="Google Shape;100;p13"/>
            <p:cNvSpPr/>
            <p:nvPr/>
          </p:nvSpPr>
          <p:spPr>
            <a:xfrm>
              <a:off x="3610303" y="2017986"/>
              <a:ext cx="234298" cy="304753"/>
            </a:xfrm>
            <a:custGeom>
              <a:rect b="b" l="l" r="r" t="t"/>
              <a:pathLst>
                <a:path extrusionOk="0" h="480" w="369">
                  <a:moveTo>
                    <a:pt x="182" y="0"/>
                  </a:moveTo>
                  <a:lnTo>
                    <a:pt x="369" y="116"/>
                  </a:lnTo>
                  <a:lnTo>
                    <a:pt x="369" y="237"/>
                  </a:lnTo>
                  <a:lnTo>
                    <a:pt x="227" y="151"/>
                  </a:lnTo>
                  <a:lnTo>
                    <a:pt x="227" y="480"/>
                  </a:lnTo>
                  <a:lnTo>
                    <a:pt x="136" y="480"/>
                  </a:lnTo>
                  <a:lnTo>
                    <a:pt x="136" y="151"/>
                  </a:lnTo>
                  <a:lnTo>
                    <a:pt x="0" y="237"/>
                  </a:lnTo>
                  <a:lnTo>
                    <a:pt x="0" y="116"/>
                  </a:lnTo>
                  <a:lnTo>
                    <a:pt x="182" y="0"/>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 name="Google Shape;101;p13"/>
            <p:cNvSpPr/>
            <p:nvPr/>
          </p:nvSpPr>
          <p:spPr>
            <a:xfrm>
              <a:off x="3531476" y="2222938"/>
              <a:ext cx="382243" cy="173328"/>
            </a:xfrm>
            <a:custGeom>
              <a:rect b="b" l="l" r="r" t="t"/>
              <a:pathLst>
                <a:path extrusionOk="0" h="54" w="119">
                  <a:moveTo>
                    <a:pt x="103" y="0"/>
                  </a:moveTo>
                  <a:cubicBezTo>
                    <a:pt x="103" y="30"/>
                    <a:pt x="103" y="30"/>
                    <a:pt x="103" y="30"/>
                  </a:cubicBezTo>
                  <a:cubicBezTo>
                    <a:pt x="103" y="34"/>
                    <a:pt x="98" y="38"/>
                    <a:pt x="93" y="38"/>
                  </a:cubicBezTo>
                  <a:cubicBezTo>
                    <a:pt x="22" y="38"/>
                    <a:pt x="22" y="38"/>
                    <a:pt x="22" y="38"/>
                  </a:cubicBezTo>
                  <a:cubicBezTo>
                    <a:pt x="18" y="38"/>
                    <a:pt x="16" y="34"/>
                    <a:pt x="16" y="30"/>
                  </a:cubicBezTo>
                  <a:cubicBezTo>
                    <a:pt x="16" y="0"/>
                    <a:pt x="16" y="0"/>
                    <a:pt x="16" y="0"/>
                  </a:cubicBezTo>
                  <a:cubicBezTo>
                    <a:pt x="0" y="0"/>
                    <a:pt x="0" y="0"/>
                    <a:pt x="0" y="0"/>
                  </a:cubicBezTo>
                  <a:cubicBezTo>
                    <a:pt x="0" y="30"/>
                    <a:pt x="0" y="30"/>
                    <a:pt x="0" y="30"/>
                  </a:cubicBezTo>
                  <a:cubicBezTo>
                    <a:pt x="0" y="43"/>
                    <a:pt x="9" y="54"/>
                    <a:pt x="22" y="54"/>
                  </a:cubicBezTo>
                  <a:cubicBezTo>
                    <a:pt x="93" y="54"/>
                    <a:pt x="93" y="54"/>
                    <a:pt x="93" y="54"/>
                  </a:cubicBezTo>
                  <a:cubicBezTo>
                    <a:pt x="107" y="54"/>
                    <a:pt x="119" y="43"/>
                    <a:pt x="119" y="30"/>
                  </a:cubicBezTo>
                  <a:cubicBezTo>
                    <a:pt x="119" y="0"/>
                    <a:pt x="119" y="0"/>
                    <a:pt x="119" y="0"/>
                  </a:cubicBezTo>
                  <a:lnTo>
                    <a:pt x="103" y="0"/>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 name="Google Shape;102;p13"/>
            <p:cNvSpPr/>
            <p:nvPr/>
          </p:nvSpPr>
          <p:spPr>
            <a:xfrm>
              <a:off x="4367048" y="2333297"/>
              <a:ext cx="234298" cy="304753"/>
            </a:xfrm>
            <a:custGeom>
              <a:rect b="b" l="l" r="r" t="t"/>
              <a:pathLst>
                <a:path extrusionOk="0" h="480" w="369">
                  <a:moveTo>
                    <a:pt x="187" y="480"/>
                  </a:moveTo>
                  <a:lnTo>
                    <a:pt x="0" y="364"/>
                  </a:lnTo>
                  <a:lnTo>
                    <a:pt x="0" y="242"/>
                  </a:lnTo>
                  <a:lnTo>
                    <a:pt x="142" y="323"/>
                  </a:lnTo>
                  <a:lnTo>
                    <a:pt x="142" y="0"/>
                  </a:lnTo>
                  <a:lnTo>
                    <a:pt x="233" y="0"/>
                  </a:lnTo>
                  <a:lnTo>
                    <a:pt x="233" y="323"/>
                  </a:lnTo>
                  <a:lnTo>
                    <a:pt x="369" y="242"/>
                  </a:lnTo>
                  <a:lnTo>
                    <a:pt x="369" y="364"/>
                  </a:lnTo>
                  <a:lnTo>
                    <a:pt x="187" y="480"/>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 name="Google Shape;103;p13"/>
            <p:cNvSpPr/>
            <p:nvPr/>
          </p:nvSpPr>
          <p:spPr>
            <a:xfrm>
              <a:off x="4303986" y="2538248"/>
              <a:ext cx="381608" cy="173328"/>
            </a:xfrm>
            <a:custGeom>
              <a:rect b="b" l="l" r="r" t="t"/>
              <a:pathLst>
                <a:path extrusionOk="0" h="54" w="119">
                  <a:moveTo>
                    <a:pt x="103" y="0"/>
                  </a:moveTo>
                  <a:cubicBezTo>
                    <a:pt x="103" y="30"/>
                    <a:pt x="103" y="30"/>
                    <a:pt x="103" y="30"/>
                  </a:cubicBezTo>
                  <a:cubicBezTo>
                    <a:pt x="103" y="34"/>
                    <a:pt x="98" y="38"/>
                    <a:pt x="94" y="38"/>
                  </a:cubicBezTo>
                  <a:cubicBezTo>
                    <a:pt x="22" y="38"/>
                    <a:pt x="22" y="38"/>
                    <a:pt x="22" y="38"/>
                  </a:cubicBezTo>
                  <a:cubicBezTo>
                    <a:pt x="18" y="38"/>
                    <a:pt x="16" y="34"/>
                    <a:pt x="16" y="30"/>
                  </a:cubicBezTo>
                  <a:cubicBezTo>
                    <a:pt x="16" y="0"/>
                    <a:pt x="16" y="0"/>
                    <a:pt x="16" y="0"/>
                  </a:cubicBezTo>
                  <a:cubicBezTo>
                    <a:pt x="0" y="0"/>
                    <a:pt x="0" y="0"/>
                    <a:pt x="0" y="0"/>
                  </a:cubicBezTo>
                  <a:cubicBezTo>
                    <a:pt x="0" y="30"/>
                    <a:pt x="0" y="30"/>
                    <a:pt x="0" y="30"/>
                  </a:cubicBezTo>
                  <a:cubicBezTo>
                    <a:pt x="0" y="43"/>
                    <a:pt x="9" y="54"/>
                    <a:pt x="22" y="54"/>
                  </a:cubicBezTo>
                  <a:cubicBezTo>
                    <a:pt x="94" y="54"/>
                    <a:pt x="94" y="54"/>
                    <a:pt x="94" y="54"/>
                  </a:cubicBezTo>
                  <a:cubicBezTo>
                    <a:pt x="107" y="54"/>
                    <a:pt x="119" y="43"/>
                    <a:pt x="119" y="30"/>
                  </a:cubicBezTo>
                  <a:cubicBezTo>
                    <a:pt x="119" y="0"/>
                    <a:pt x="119" y="0"/>
                    <a:pt x="119" y="0"/>
                  </a:cubicBezTo>
                  <a:lnTo>
                    <a:pt x="103" y="0"/>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 name="Google Shape;104;p13"/>
            <p:cNvSpPr/>
            <p:nvPr/>
          </p:nvSpPr>
          <p:spPr>
            <a:xfrm>
              <a:off x="2490952" y="457200"/>
              <a:ext cx="298429" cy="417131"/>
            </a:xfrm>
            <a:custGeom>
              <a:rect b="b" l="l" r="r" t="t"/>
              <a:pathLst>
                <a:path extrusionOk="0" h="130" w="93">
                  <a:moveTo>
                    <a:pt x="0" y="130"/>
                  </a:moveTo>
                  <a:cubicBezTo>
                    <a:pt x="0" y="104"/>
                    <a:pt x="0" y="80"/>
                    <a:pt x="0" y="55"/>
                  </a:cubicBezTo>
                  <a:cubicBezTo>
                    <a:pt x="9" y="55"/>
                    <a:pt x="33" y="49"/>
                    <a:pt x="38" y="35"/>
                  </a:cubicBezTo>
                  <a:cubicBezTo>
                    <a:pt x="41" y="28"/>
                    <a:pt x="44" y="16"/>
                    <a:pt x="46" y="9"/>
                  </a:cubicBezTo>
                  <a:cubicBezTo>
                    <a:pt x="48" y="2"/>
                    <a:pt x="50" y="0"/>
                    <a:pt x="58" y="0"/>
                  </a:cubicBezTo>
                  <a:cubicBezTo>
                    <a:pt x="67" y="1"/>
                    <a:pt x="65" y="13"/>
                    <a:pt x="64" y="21"/>
                  </a:cubicBezTo>
                  <a:cubicBezTo>
                    <a:pt x="63" y="32"/>
                    <a:pt x="59" y="37"/>
                    <a:pt x="56" y="47"/>
                  </a:cubicBezTo>
                  <a:cubicBezTo>
                    <a:pt x="67" y="47"/>
                    <a:pt x="72" y="44"/>
                    <a:pt x="81" y="44"/>
                  </a:cubicBezTo>
                  <a:cubicBezTo>
                    <a:pt x="92" y="45"/>
                    <a:pt x="93" y="53"/>
                    <a:pt x="93" y="57"/>
                  </a:cubicBezTo>
                  <a:cubicBezTo>
                    <a:pt x="93" y="61"/>
                    <a:pt x="89" y="63"/>
                    <a:pt x="89" y="66"/>
                  </a:cubicBezTo>
                  <a:cubicBezTo>
                    <a:pt x="89" y="70"/>
                    <a:pt x="93" y="70"/>
                    <a:pt x="93" y="76"/>
                  </a:cubicBezTo>
                  <a:cubicBezTo>
                    <a:pt x="93" y="80"/>
                    <a:pt x="89" y="83"/>
                    <a:pt x="89" y="86"/>
                  </a:cubicBezTo>
                  <a:cubicBezTo>
                    <a:pt x="89" y="87"/>
                    <a:pt x="93" y="91"/>
                    <a:pt x="93" y="95"/>
                  </a:cubicBezTo>
                  <a:cubicBezTo>
                    <a:pt x="93" y="99"/>
                    <a:pt x="89" y="101"/>
                    <a:pt x="88" y="105"/>
                  </a:cubicBezTo>
                  <a:cubicBezTo>
                    <a:pt x="88" y="109"/>
                    <a:pt x="90" y="110"/>
                    <a:pt x="90" y="115"/>
                  </a:cubicBezTo>
                  <a:cubicBezTo>
                    <a:pt x="89" y="120"/>
                    <a:pt x="81" y="122"/>
                    <a:pt x="78" y="122"/>
                  </a:cubicBezTo>
                  <a:cubicBezTo>
                    <a:pt x="60" y="121"/>
                    <a:pt x="50" y="125"/>
                    <a:pt x="33" y="122"/>
                  </a:cubicBezTo>
                  <a:cubicBezTo>
                    <a:pt x="21" y="121"/>
                    <a:pt x="19" y="111"/>
                    <a:pt x="11" y="125"/>
                  </a:cubicBezTo>
                  <a:cubicBezTo>
                    <a:pt x="10" y="127"/>
                    <a:pt x="4" y="128"/>
                    <a:pt x="0" y="130"/>
                  </a:cubicBez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 name="Google Shape;105;p13"/>
            <p:cNvSpPr/>
            <p:nvPr/>
          </p:nvSpPr>
          <p:spPr>
            <a:xfrm>
              <a:off x="2396359" y="646386"/>
              <a:ext cx="74290" cy="259675"/>
            </a:xfrm>
            <a:custGeom>
              <a:rect b="b" l="l" r="r" t="t"/>
              <a:pathLst>
                <a:path extrusionOk="0" h="409" w="117">
                  <a:moveTo>
                    <a:pt x="0" y="409"/>
                  </a:moveTo>
                  <a:lnTo>
                    <a:pt x="117" y="389"/>
                  </a:lnTo>
                  <a:lnTo>
                    <a:pt x="117" y="0"/>
                  </a:lnTo>
                  <a:lnTo>
                    <a:pt x="0" y="0"/>
                  </a:lnTo>
                  <a:lnTo>
                    <a:pt x="0" y="409"/>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 name="Google Shape;106;p13"/>
            <p:cNvSpPr/>
            <p:nvPr/>
          </p:nvSpPr>
          <p:spPr>
            <a:xfrm>
              <a:off x="3074276" y="536028"/>
              <a:ext cx="295254" cy="459034"/>
            </a:xfrm>
            <a:custGeom>
              <a:rect b="b" l="l" r="r" t="t"/>
              <a:pathLst>
                <a:path extrusionOk="0" h="143" w="92">
                  <a:moveTo>
                    <a:pt x="46" y="0"/>
                  </a:moveTo>
                  <a:cubicBezTo>
                    <a:pt x="21" y="0"/>
                    <a:pt x="0" y="21"/>
                    <a:pt x="0" y="46"/>
                  </a:cubicBezTo>
                  <a:cubicBezTo>
                    <a:pt x="0" y="72"/>
                    <a:pt x="46" y="143"/>
                    <a:pt x="46" y="143"/>
                  </a:cubicBezTo>
                  <a:cubicBezTo>
                    <a:pt x="46" y="143"/>
                    <a:pt x="92" y="72"/>
                    <a:pt x="92" y="46"/>
                  </a:cubicBezTo>
                  <a:cubicBezTo>
                    <a:pt x="92" y="21"/>
                    <a:pt x="72" y="0"/>
                    <a:pt x="46" y="0"/>
                  </a:cubicBezTo>
                  <a:close/>
                  <a:moveTo>
                    <a:pt x="46" y="77"/>
                  </a:moveTo>
                  <a:cubicBezTo>
                    <a:pt x="29" y="77"/>
                    <a:pt x="16" y="63"/>
                    <a:pt x="16" y="46"/>
                  </a:cubicBezTo>
                  <a:cubicBezTo>
                    <a:pt x="16" y="29"/>
                    <a:pt x="29" y="15"/>
                    <a:pt x="46" y="15"/>
                  </a:cubicBezTo>
                  <a:cubicBezTo>
                    <a:pt x="64" y="15"/>
                    <a:pt x="77" y="29"/>
                    <a:pt x="77" y="46"/>
                  </a:cubicBezTo>
                  <a:cubicBezTo>
                    <a:pt x="77" y="63"/>
                    <a:pt x="64" y="77"/>
                    <a:pt x="46" y="77"/>
                  </a:cubicBez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 name="Google Shape;107;p13"/>
            <p:cNvSpPr/>
            <p:nvPr/>
          </p:nvSpPr>
          <p:spPr>
            <a:xfrm>
              <a:off x="2806262" y="1907628"/>
              <a:ext cx="439388" cy="214597"/>
            </a:xfrm>
            <a:custGeom>
              <a:rect b="b" l="l" r="r" t="t"/>
              <a:pathLst>
                <a:path extrusionOk="0" h="67" w="137">
                  <a:moveTo>
                    <a:pt x="69" y="19"/>
                  </a:moveTo>
                  <a:cubicBezTo>
                    <a:pt x="42" y="0"/>
                    <a:pt x="42" y="0"/>
                    <a:pt x="42" y="0"/>
                  </a:cubicBezTo>
                  <a:cubicBezTo>
                    <a:pt x="0" y="65"/>
                    <a:pt x="0" y="65"/>
                    <a:pt x="0" y="65"/>
                  </a:cubicBezTo>
                  <a:cubicBezTo>
                    <a:pt x="1" y="65"/>
                    <a:pt x="2" y="67"/>
                    <a:pt x="3" y="67"/>
                  </a:cubicBezTo>
                  <a:cubicBezTo>
                    <a:pt x="135" y="67"/>
                    <a:pt x="135" y="67"/>
                    <a:pt x="135" y="67"/>
                  </a:cubicBezTo>
                  <a:cubicBezTo>
                    <a:pt x="135" y="67"/>
                    <a:pt x="136" y="65"/>
                    <a:pt x="137" y="65"/>
                  </a:cubicBezTo>
                  <a:cubicBezTo>
                    <a:pt x="95" y="1"/>
                    <a:pt x="95" y="1"/>
                    <a:pt x="95" y="1"/>
                  </a:cubicBezTo>
                  <a:lnTo>
                    <a:pt x="69" y="19"/>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 name="Google Shape;108;p13"/>
            <p:cNvSpPr/>
            <p:nvPr/>
          </p:nvSpPr>
          <p:spPr>
            <a:xfrm>
              <a:off x="2790497" y="1797269"/>
              <a:ext cx="138420" cy="301579"/>
            </a:xfrm>
            <a:custGeom>
              <a:rect b="b" l="l" r="r" t="t"/>
              <a:pathLst>
                <a:path extrusionOk="0" h="94" w="43">
                  <a:moveTo>
                    <a:pt x="1" y="0"/>
                  </a:moveTo>
                  <a:cubicBezTo>
                    <a:pt x="0" y="1"/>
                    <a:pt x="1" y="2"/>
                    <a:pt x="1" y="3"/>
                  </a:cubicBezTo>
                  <a:cubicBezTo>
                    <a:pt x="1" y="90"/>
                    <a:pt x="1" y="90"/>
                    <a:pt x="1" y="90"/>
                  </a:cubicBezTo>
                  <a:cubicBezTo>
                    <a:pt x="1" y="91"/>
                    <a:pt x="1" y="93"/>
                    <a:pt x="1" y="94"/>
                  </a:cubicBezTo>
                  <a:cubicBezTo>
                    <a:pt x="43" y="31"/>
                    <a:pt x="43" y="31"/>
                    <a:pt x="43" y="31"/>
                  </a:cubicBezTo>
                  <a:lnTo>
                    <a:pt x="1" y="0"/>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 name="Google Shape;109;p13"/>
            <p:cNvSpPr/>
            <p:nvPr/>
          </p:nvSpPr>
          <p:spPr>
            <a:xfrm>
              <a:off x="2806262" y="1765738"/>
              <a:ext cx="445738" cy="170154"/>
            </a:xfrm>
            <a:custGeom>
              <a:rect b="b" l="l" r="r" t="t"/>
              <a:pathLst>
                <a:path extrusionOk="0" h="53" w="139">
                  <a:moveTo>
                    <a:pt x="139" y="2"/>
                  </a:moveTo>
                  <a:cubicBezTo>
                    <a:pt x="138" y="2"/>
                    <a:pt x="137" y="0"/>
                    <a:pt x="136" y="0"/>
                  </a:cubicBezTo>
                  <a:cubicBezTo>
                    <a:pt x="4" y="0"/>
                    <a:pt x="4" y="0"/>
                    <a:pt x="4" y="0"/>
                  </a:cubicBezTo>
                  <a:cubicBezTo>
                    <a:pt x="2" y="0"/>
                    <a:pt x="1" y="2"/>
                    <a:pt x="0" y="2"/>
                  </a:cubicBezTo>
                  <a:cubicBezTo>
                    <a:pt x="70" y="53"/>
                    <a:pt x="70" y="53"/>
                    <a:pt x="70" y="53"/>
                  </a:cubicBezTo>
                  <a:lnTo>
                    <a:pt x="139" y="2"/>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 name="Google Shape;110;p13"/>
            <p:cNvSpPr/>
            <p:nvPr/>
          </p:nvSpPr>
          <p:spPr>
            <a:xfrm>
              <a:off x="3137338" y="1797269"/>
              <a:ext cx="138420" cy="301579"/>
            </a:xfrm>
            <a:custGeom>
              <a:rect b="b" l="l" r="r" t="t"/>
              <a:pathLst>
                <a:path extrusionOk="0" h="94" w="43">
                  <a:moveTo>
                    <a:pt x="42" y="94"/>
                  </a:moveTo>
                  <a:cubicBezTo>
                    <a:pt x="42" y="93"/>
                    <a:pt x="42" y="91"/>
                    <a:pt x="42" y="90"/>
                  </a:cubicBezTo>
                  <a:cubicBezTo>
                    <a:pt x="42" y="3"/>
                    <a:pt x="42" y="3"/>
                    <a:pt x="42" y="3"/>
                  </a:cubicBezTo>
                  <a:cubicBezTo>
                    <a:pt x="42" y="2"/>
                    <a:pt x="43" y="1"/>
                    <a:pt x="42" y="0"/>
                  </a:cubicBezTo>
                  <a:cubicBezTo>
                    <a:pt x="0" y="31"/>
                    <a:pt x="0" y="31"/>
                    <a:pt x="0" y="31"/>
                  </a:cubicBezTo>
                  <a:lnTo>
                    <a:pt x="42" y="94"/>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 name="Google Shape;111;p13"/>
            <p:cNvSpPr/>
            <p:nvPr/>
          </p:nvSpPr>
          <p:spPr>
            <a:xfrm>
              <a:off x="4981903" y="1623848"/>
              <a:ext cx="490820" cy="288881"/>
            </a:xfrm>
            <a:custGeom>
              <a:rect b="b" l="l" r="r" t="t"/>
              <a:pathLst>
                <a:path extrusionOk="0" h="90" w="153">
                  <a:moveTo>
                    <a:pt x="153" y="48"/>
                  </a:moveTo>
                  <a:cubicBezTo>
                    <a:pt x="153" y="40"/>
                    <a:pt x="144" y="33"/>
                    <a:pt x="133" y="30"/>
                  </a:cubicBezTo>
                  <a:cubicBezTo>
                    <a:pt x="131" y="20"/>
                    <a:pt x="124" y="18"/>
                    <a:pt x="118" y="18"/>
                  </a:cubicBezTo>
                  <a:cubicBezTo>
                    <a:pt x="117" y="18"/>
                    <a:pt x="116" y="18"/>
                    <a:pt x="115" y="18"/>
                  </a:cubicBezTo>
                  <a:cubicBezTo>
                    <a:pt x="110" y="8"/>
                    <a:pt x="96" y="0"/>
                    <a:pt x="80" y="0"/>
                  </a:cubicBezTo>
                  <a:cubicBezTo>
                    <a:pt x="64" y="0"/>
                    <a:pt x="50" y="8"/>
                    <a:pt x="45" y="19"/>
                  </a:cubicBezTo>
                  <a:cubicBezTo>
                    <a:pt x="43" y="17"/>
                    <a:pt x="40" y="16"/>
                    <a:pt x="38" y="16"/>
                  </a:cubicBezTo>
                  <a:cubicBezTo>
                    <a:pt x="32" y="16"/>
                    <a:pt x="27" y="21"/>
                    <a:pt x="26" y="27"/>
                  </a:cubicBezTo>
                  <a:cubicBezTo>
                    <a:pt x="11" y="29"/>
                    <a:pt x="0" y="38"/>
                    <a:pt x="0" y="47"/>
                  </a:cubicBezTo>
                  <a:cubicBezTo>
                    <a:pt x="0" y="57"/>
                    <a:pt x="12" y="66"/>
                    <a:pt x="29" y="68"/>
                  </a:cubicBezTo>
                  <a:cubicBezTo>
                    <a:pt x="29" y="75"/>
                    <a:pt x="36" y="81"/>
                    <a:pt x="45" y="81"/>
                  </a:cubicBezTo>
                  <a:cubicBezTo>
                    <a:pt x="49" y="81"/>
                    <a:pt x="53" y="80"/>
                    <a:pt x="56" y="78"/>
                  </a:cubicBezTo>
                  <a:cubicBezTo>
                    <a:pt x="61" y="85"/>
                    <a:pt x="70" y="90"/>
                    <a:pt x="80" y="90"/>
                  </a:cubicBezTo>
                  <a:cubicBezTo>
                    <a:pt x="89" y="90"/>
                    <a:pt x="97" y="86"/>
                    <a:pt x="102" y="81"/>
                  </a:cubicBezTo>
                  <a:cubicBezTo>
                    <a:pt x="105" y="82"/>
                    <a:pt x="108" y="82"/>
                    <a:pt x="111" y="82"/>
                  </a:cubicBezTo>
                  <a:cubicBezTo>
                    <a:pt x="123" y="82"/>
                    <a:pt x="138" y="76"/>
                    <a:pt x="138" y="68"/>
                  </a:cubicBezTo>
                  <a:cubicBezTo>
                    <a:pt x="138" y="67"/>
                    <a:pt x="138" y="67"/>
                    <a:pt x="137" y="66"/>
                  </a:cubicBezTo>
                  <a:cubicBezTo>
                    <a:pt x="147" y="63"/>
                    <a:pt x="153" y="56"/>
                    <a:pt x="153" y="48"/>
                  </a:cubicBez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 name="Google Shape;112;p13"/>
            <p:cNvSpPr/>
            <p:nvPr/>
          </p:nvSpPr>
          <p:spPr>
            <a:xfrm>
              <a:off x="551793" y="2601310"/>
              <a:ext cx="189216" cy="362529"/>
            </a:xfrm>
            <a:custGeom>
              <a:rect b="b" l="l" r="r" t="t"/>
              <a:pathLst>
                <a:path extrusionOk="0" h="113" w="59">
                  <a:moveTo>
                    <a:pt x="36" y="46"/>
                  </a:moveTo>
                  <a:cubicBezTo>
                    <a:pt x="25" y="41"/>
                    <a:pt x="24" y="39"/>
                    <a:pt x="24" y="36"/>
                  </a:cubicBezTo>
                  <a:cubicBezTo>
                    <a:pt x="24" y="35"/>
                    <a:pt x="25" y="31"/>
                    <a:pt x="32" y="31"/>
                  </a:cubicBezTo>
                  <a:cubicBezTo>
                    <a:pt x="39" y="31"/>
                    <a:pt x="43" y="34"/>
                    <a:pt x="45" y="35"/>
                  </a:cubicBezTo>
                  <a:cubicBezTo>
                    <a:pt x="51" y="38"/>
                    <a:pt x="51" y="38"/>
                    <a:pt x="51" y="38"/>
                  </a:cubicBezTo>
                  <a:cubicBezTo>
                    <a:pt x="58" y="19"/>
                    <a:pt x="58" y="19"/>
                    <a:pt x="58" y="19"/>
                  </a:cubicBezTo>
                  <a:cubicBezTo>
                    <a:pt x="54" y="17"/>
                    <a:pt x="54" y="17"/>
                    <a:pt x="54" y="17"/>
                  </a:cubicBezTo>
                  <a:cubicBezTo>
                    <a:pt x="50" y="15"/>
                    <a:pt x="45" y="13"/>
                    <a:pt x="40" y="12"/>
                  </a:cubicBezTo>
                  <a:cubicBezTo>
                    <a:pt x="40" y="0"/>
                    <a:pt x="40" y="0"/>
                    <a:pt x="40" y="0"/>
                  </a:cubicBezTo>
                  <a:cubicBezTo>
                    <a:pt x="21" y="0"/>
                    <a:pt x="21" y="0"/>
                    <a:pt x="21" y="0"/>
                  </a:cubicBezTo>
                  <a:cubicBezTo>
                    <a:pt x="21" y="14"/>
                    <a:pt x="21" y="14"/>
                    <a:pt x="21" y="14"/>
                  </a:cubicBezTo>
                  <a:cubicBezTo>
                    <a:pt x="10" y="17"/>
                    <a:pt x="3" y="26"/>
                    <a:pt x="3" y="38"/>
                  </a:cubicBezTo>
                  <a:cubicBezTo>
                    <a:pt x="3" y="53"/>
                    <a:pt x="15" y="60"/>
                    <a:pt x="27" y="65"/>
                  </a:cubicBezTo>
                  <a:cubicBezTo>
                    <a:pt x="36" y="69"/>
                    <a:pt x="37" y="72"/>
                    <a:pt x="37" y="74"/>
                  </a:cubicBezTo>
                  <a:cubicBezTo>
                    <a:pt x="37" y="79"/>
                    <a:pt x="32" y="81"/>
                    <a:pt x="28" y="81"/>
                  </a:cubicBezTo>
                  <a:cubicBezTo>
                    <a:pt x="23" y="81"/>
                    <a:pt x="17" y="80"/>
                    <a:pt x="13" y="77"/>
                  </a:cubicBezTo>
                  <a:cubicBezTo>
                    <a:pt x="7" y="73"/>
                    <a:pt x="7" y="73"/>
                    <a:pt x="7" y="73"/>
                  </a:cubicBezTo>
                  <a:cubicBezTo>
                    <a:pt x="0" y="92"/>
                    <a:pt x="0" y="92"/>
                    <a:pt x="0" y="92"/>
                  </a:cubicBezTo>
                  <a:cubicBezTo>
                    <a:pt x="4" y="94"/>
                    <a:pt x="4" y="94"/>
                    <a:pt x="4" y="94"/>
                  </a:cubicBezTo>
                  <a:cubicBezTo>
                    <a:pt x="8" y="97"/>
                    <a:pt x="14" y="99"/>
                    <a:pt x="20" y="100"/>
                  </a:cubicBezTo>
                  <a:cubicBezTo>
                    <a:pt x="20" y="113"/>
                    <a:pt x="20" y="113"/>
                    <a:pt x="20" y="113"/>
                  </a:cubicBezTo>
                  <a:cubicBezTo>
                    <a:pt x="39" y="113"/>
                    <a:pt x="39" y="113"/>
                    <a:pt x="39" y="113"/>
                  </a:cubicBezTo>
                  <a:cubicBezTo>
                    <a:pt x="39" y="99"/>
                    <a:pt x="39" y="99"/>
                    <a:pt x="39" y="99"/>
                  </a:cubicBezTo>
                  <a:cubicBezTo>
                    <a:pt x="51" y="95"/>
                    <a:pt x="59" y="86"/>
                    <a:pt x="59" y="74"/>
                  </a:cubicBezTo>
                  <a:cubicBezTo>
                    <a:pt x="59" y="57"/>
                    <a:pt x="47" y="50"/>
                    <a:pt x="36" y="46"/>
                  </a:cubicBez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 name="Google Shape;113;p13"/>
            <p:cNvSpPr/>
            <p:nvPr/>
          </p:nvSpPr>
          <p:spPr>
            <a:xfrm>
              <a:off x="2349062" y="1954924"/>
              <a:ext cx="330811" cy="379037"/>
            </a:xfrm>
            <a:custGeom>
              <a:rect b="b" l="l" r="r" t="t"/>
              <a:pathLst>
                <a:path extrusionOk="0" h="118" w="103">
                  <a:moveTo>
                    <a:pt x="92" y="104"/>
                  </a:moveTo>
                  <a:cubicBezTo>
                    <a:pt x="88" y="100"/>
                    <a:pt x="85" y="97"/>
                    <a:pt x="82" y="93"/>
                  </a:cubicBezTo>
                  <a:cubicBezTo>
                    <a:pt x="88" y="84"/>
                    <a:pt x="93" y="72"/>
                    <a:pt x="96" y="55"/>
                  </a:cubicBezTo>
                  <a:cubicBezTo>
                    <a:pt x="97" y="50"/>
                    <a:pt x="97" y="50"/>
                    <a:pt x="97" y="50"/>
                  </a:cubicBezTo>
                  <a:cubicBezTo>
                    <a:pt x="75" y="50"/>
                    <a:pt x="75" y="50"/>
                    <a:pt x="75" y="50"/>
                  </a:cubicBezTo>
                  <a:cubicBezTo>
                    <a:pt x="75" y="54"/>
                    <a:pt x="75" y="54"/>
                    <a:pt x="75" y="54"/>
                  </a:cubicBezTo>
                  <a:cubicBezTo>
                    <a:pt x="73" y="64"/>
                    <a:pt x="71" y="72"/>
                    <a:pt x="68" y="78"/>
                  </a:cubicBezTo>
                  <a:cubicBezTo>
                    <a:pt x="63" y="72"/>
                    <a:pt x="56" y="65"/>
                    <a:pt x="49" y="57"/>
                  </a:cubicBezTo>
                  <a:cubicBezTo>
                    <a:pt x="64" y="48"/>
                    <a:pt x="70" y="39"/>
                    <a:pt x="70" y="27"/>
                  </a:cubicBezTo>
                  <a:cubicBezTo>
                    <a:pt x="70" y="11"/>
                    <a:pt x="59" y="0"/>
                    <a:pt x="43" y="0"/>
                  </a:cubicBezTo>
                  <a:cubicBezTo>
                    <a:pt x="22" y="0"/>
                    <a:pt x="12" y="16"/>
                    <a:pt x="12" y="31"/>
                  </a:cubicBezTo>
                  <a:cubicBezTo>
                    <a:pt x="12" y="38"/>
                    <a:pt x="14" y="45"/>
                    <a:pt x="19" y="52"/>
                  </a:cubicBezTo>
                  <a:cubicBezTo>
                    <a:pt x="6" y="60"/>
                    <a:pt x="0" y="71"/>
                    <a:pt x="0" y="84"/>
                  </a:cubicBezTo>
                  <a:cubicBezTo>
                    <a:pt x="0" y="101"/>
                    <a:pt x="12" y="118"/>
                    <a:pt x="36" y="118"/>
                  </a:cubicBezTo>
                  <a:cubicBezTo>
                    <a:pt x="48" y="118"/>
                    <a:pt x="58" y="115"/>
                    <a:pt x="67" y="108"/>
                  </a:cubicBezTo>
                  <a:cubicBezTo>
                    <a:pt x="70" y="111"/>
                    <a:pt x="72" y="113"/>
                    <a:pt x="74" y="115"/>
                  </a:cubicBezTo>
                  <a:cubicBezTo>
                    <a:pt x="76" y="117"/>
                    <a:pt x="76" y="117"/>
                    <a:pt x="76" y="117"/>
                  </a:cubicBezTo>
                  <a:cubicBezTo>
                    <a:pt x="103" y="117"/>
                    <a:pt x="103" y="117"/>
                    <a:pt x="103" y="117"/>
                  </a:cubicBezTo>
                  <a:lnTo>
                    <a:pt x="92" y="104"/>
                  </a:lnTo>
                  <a:close/>
                  <a:moveTo>
                    <a:pt x="30" y="66"/>
                  </a:moveTo>
                  <a:cubicBezTo>
                    <a:pt x="39" y="77"/>
                    <a:pt x="49" y="87"/>
                    <a:pt x="55" y="94"/>
                  </a:cubicBezTo>
                  <a:cubicBezTo>
                    <a:pt x="50" y="97"/>
                    <a:pt x="45" y="99"/>
                    <a:pt x="39" y="99"/>
                  </a:cubicBezTo>
                  <a:cubicBezTo>
                    <a:pt x="29" y="99"/>
                    <a:pt x="21" y="92"/>
                    <a:pt x="21" y="82"/>
                  </a:cubicBezTo>
                  <a:cubicBezTo>
                    <a:pt x="21" y="76"/>
                    <a:pt x="24" y="71"/>
                    <a:pt x="30" y="66"/>
                  </a:cubicBezTo>
                  <a:close/>
                  <a:moveTo>
                    <a:pt x="37" y="43"/>
                  </a:moveTo>
                  <a:cubicBezTo>
                    <a:pt x="35" y="39"/>
                    <a:pt x="33" y="35"/>
                    <a:pt x="33" y="29"/>
                  </a:cubicBezTo>
                  <a:cubicBezTo>
                    <a:pt x="33" y="24"/>
                    <a:pt x="35" y="18"/>
                    <a:pt x="42" y="18"/>
                  </a:cubicBezTo>
                  <a:cubicBezTo>
                    <a:pt x="50" y="18"/>
                    <a:pt x="50" y="27"/>
                    <a:pt x="50" y="28"/>
                  </a:cubicBezTo>
                  <a:cubicBezTo>
                    <a:pt x="50" y="33"/>
                    <a:pt x="46" y="37"/>
                    <a:pt x="37" y="43"/>
                  </a:cubicBez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 name="Google Shape;114;p13"/>
            <p:cNvSpPr/>
            <p:nvPr/>
          </p:nvSpPr>
          <p:spPr>
            <a:xfrm>
              <a:off x="3972910" y="1308538"/>
              <a:ext cx="301603" cy="478082"/>
            </a:xfrm>
            <a:custGeom>
              <a:rect b="b" l="l" r="r" t="t"/>
              <a:pathLst>
                <a:path extrusionOk="0" h="149" w="94">
                  <a:moveTo>
                    <a:pt x="81" y="0"/>
                  </a:moveTo>
                  <a:cubicBezTo>
                    <a:pt x="13" y="0"/>
                    <a:pt x="13" y="0"/>
                    <a:pt x="13" y="0"/>
                  </a:cubicBezTo>
                  <a:cubicBezTo>
                    <a:pt x="6" y="0"/>
                    <a:pt x="0" y="6"/>
                    <a:pt x="0" y="14"/>
                  </a:cubicBezTo>
                  <a:cubicBezTo>
                    <a:pt x="0" y="136"/>
                    <a:pt x="0" y="136"/>
                    <a:pt x="0" y="136"/>
                  </a:cubicBezTo>
                  <a:cubicBezTo>
                    <a:pt x="0" y="143"/>
                    <a:pt x="6" y="149"/>
                    <a:pt x="13" y="149"/>
                  </a:cubicBezTo>
                  <a:cubicBezTo>
                    <a:pt x="81" y="149"/>
                    <a:pt x="81" y="149"/>
                    <a:pt x="81" y="149"/>
                  </a:cubicBezTo>
                  <a:cubicBezTo>
                    <a:pt x="88" y="149"/>
                    <a:pt x="94" y="143"/>
                    <a:pt x="94" y="136"/>
                  </a:cubicBezTo>
                  <a:cubicBezTo>
                    <a:pt x="94" y="14"/>
                    <a:pt x="94" y="14"/>
                    <a:pt x="94" y="14"/>
                  </a:cubicBezTo>
                  <a:cubicBezTo>
                    <a:pt x="94" y="6"/>
                    <a:pt x="88" y="0"/>
                    <a:pt x="81" y="0"/>
                  </a:cubicBezTo>
                  <a:close/>
                  <a:moveTo>
                    <a:pt x="47" y="143"/>
                  </a:moveTo>
                  <a:cubicBezTo>
                    <a:pt x="43" y="143"/>
                    <a:pt x="40" y="140"/>
                    <a:pt x="40" y="136"/>
                  </a:cubicBezTo>
                  <a:cubicBezTo>
                    <a:pt x="40" y="132"/>
                    <a:pt x="43" y="129"/>
                    <a:pt x="47" y="129"/>
                  </a:cubicBezTo>
                  <a:cubicBezTo>
                    <a:pt x="51" y="129"/>
                    <a:pt x="54" y="132"/>
                    <a:pt x="54" y="136"/>
                  </a:cubicBezTo>
                  <a:cubicBezTo>
                    <a:pt x="54" y="140"/>
                    <a:pt x="51" y="143"/>
                    <a:pt x="47" y="143"/>
                  </a:cubicBezTo>
                  <a:close/>
                  <a:moveTo>
                    <a:pt x="85" y="123"/>
                  </a:moveTo>
                  <a:cubicBezTo>
                    <a:pt x="9" y="123"/>
                    <a:pt x="9" y="123"/>
                    <a:pt x="9" y="123"/>
                  </a:cubicBezTo>
                  <a:cubicBezTo>
                    <a:pt x="9" y="14"/>
                    <a:pt x="9" y="14"/>
                    <a:pt x="9" y="14"/>
                  </a:cubicBezTo>
                  <a:cubicBezTo>
                    <a:pt x="9" y="11"/>
                    <a:pt x="11" y="9"/>
                    <a:pt x="13" y="9"/>
                  </a:cubicBezTo>
                  <a:cubicBezTo>
                    <a:pt x="81" y="9"/>
                    <a:pt x="81" y="9"/>
                    <a:pt x="81" y="9"/>
                  </a:cubicBezTo>
                  <a:cubicBezTo>
                    <a:pt x="83" y="9"/>
                    <a:pt x="85" y="11"/>
                    <a:pt x="85" y="14"/>
                  </a:cubicBezTo>
                  <a:lnTo>
                    <a:pt x="85" y="123"/>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 name="Google Shape;115;p13"/>
            <p:cNvSpPr/>
            <p:nvPr/>
          </p:nvSpPr>
          <p:spPr>
            <a:xfrm>
              <a:off x="2443655" y="15766"/>
              <a:ext cx="227949" cy="231104"/>
            </a:xfrm>
            <a:custGeom>
              <a:rect b="b" l="l" r="r" t="t"/>
              <a:pathLst>
                <a:path extrusionOk="0" h="72" w="71">
                  <a:moveTo>
                    <a:pt x="35" y="61"/>
                  </a:moveTo>
                  <a:cubicBezTo>
                    <a:pt x="22" y="61"/>
                    <a:pt x="11" y="50"/>
                    <a:pt x="11" y="36"/>
                  </a:cubicBezTo>
                  <a:cubicBezTo>
                    <a:pt x="11" y="23"/>
                    <a:pt x="22" y="12"/>
                    <a:pt x="35" y="12"/>
                  </a:cubicBezTo>
                  <a:cubicBezTo>
                    <a:pt x="41" y="12"/>
                    <a:pt x="46" y="14"/>
                    <a:pt x="51" y="17"/>
                  </a:cubicBezTo>
                  <a:cubicBezTo>
                    <a:pt x="38" y="28"/>
                    <a:pt x="38" y="28"/>
                    <a:pt x="38" y="28"/>
                  </a:cubicBezTo>
                  <a:cubicBezTo>
                    <a:pt x="71" y="32"/>
                    <a:pt x="71" y="32"/>
                    <a:pt x="71" y="32"/>
                  </a:cubicBezTo>
                  <a:cubicBezTo>
                    <a:pt x="70" y="0"/>
                    <a:pt x="70" y="0"/>
                    <a:pt x="70" y="0"/>
                  </a:cubicBezTo>
                  <a:cubicBezTo>
                    <a:pt x="59" y="10"/>
                    <a:pt x="59" y="10"/>
                    <a:pt x="59" y="10"/>
                  </a:cubicBezTo>
                  <a:cubicBezTo>
                    <a:pt x="53" y="4"/>
                    <a:pt x="45" y="0"/>
                    <a:pt x="35" y="0"/>
                  </a:cubicBezTo>
                  <a:cubicBezTo>
                    <a:pt x="16" y="0"/>
                    <a:pt x="0" y="16"/>
                    <a:pt x="0" y="36"/>
                  </a:cubicBezTo>
                  <a:cubicBezTo>
                    <a:pt x="0" y="56"/>
                    <a:pt x="16" y="72"/>
                    <a:pt x="35" y="72"/>
                  </a:cubicBezTo>
                  <a:cubicBezTo>
                    <a:pt x="51" y="72"/>
                    <a:pt x="64" y="62"/>
                    <a:pt x="69" y="48"/>
                  </a:cubicBezTo>
                  <a:cubicBezTo>
                    <a:pt x="58" y="47"/>
                    <a:pt x="58" y="47"/>
                    <a:pt x="58" y="47"/>
                  </a:cubicBezTo>
                  <a:cubicBezTo>
                    <a:pt x="54" y="55"/>
                    <a:pt x="45" y="61"/>
                    <a:pt x="35" y="61"/>
                  </a:cubicBez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 name="Google Shape;116;p13"/>
            <p:cNvSpPr/>
            <p:nvPr/>
          </p:nvSpPr>
          <p:spPr>
            <a:xfrm>
              <a:off x="1245476" y="378372"/>
              <a:ext cx="349860" cy="330784"/>
            </a:xfrm>
            <a:custGeom>
              <a:rect b="b" l="l" r="r" t="t"/>
              <a:pathLst>
                <a:path extrusionOk="0" h="521" w="551">
                  <a:moveTo>
                    <a:pt x="278" y="0"/>
                  </a:moveTo>
                  <a:lnTo>
                    <a:pt x="364" y="172"/>
                  </a:lnTo>
                  <a:lnTo>
                    <a:pt x="551" y="197"/>
                  </a:lnTo>
                  <a:lnTo>
                    <a:pt x="415" y="334"/>
                  </a:lnTo>
                  <a:lnTo>
                    <a:pt x="450" y="521"/>
                  </a:lnTo>
                  <a:lnTo>
                    <a:pt x="278" y="435"/>
                  </a:lnTo>
                  <a:lnTo>
                    <a:pt x="106" y="521"/>
                  </a:lnTo>
                  <a:lnTo>
                    <a:pt x="142" y="334"/>
                  </a:lnTo>
                  <a:lnTo>
                    <a:pt x="0" y="197"/>
                  </a:lnTo>
                  <a:lnTo>
                    <a:pt x="192" y="172"/>
                  </a:lnTo>
                  <a:lnTo>
                    <a:pt x="278" y="0"/>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 name="Google Shape;117;p13"/>
            <p:cNvSpPr/>
            <p:nvPr/>
          </p:nvSpPr>
          <p:spPr>
            <a:xfrm>
              <a:off x="5628290" y="2096814"/>
              <a:ext cx="102863" cy="362529"/>
            </a:xfrm>
            <a:custGeom>
              <a:rect b="b" l="l" r="r" t="t"/>
              <a:pathLst>
                <a:path extrusionOk="0" h="113" w="32">
                  <a:moveTo>
                    <a:pt x="32" y="57"/>
                  </a:moveTo>
                  <a:cubicBezTo>
                    <a:pt x="32" y="76"/>
                    <a:pt x="25" y="93"/>
                    <a:pt x="12" y="107"/>
                  </a:cubicBezTo>
                  <a:cubicBezTo>
                    <a:pt x="10" y="110"/>
                    <a:pt x="4" y="113"/>
                    <a:pt x="2" y="110"/>
                  </a:cubicBezTo>
                  <a:cubicBezTo>
                    <a:pt x="0" y="108"/>
                    <a:pt x="3" y="104"/>
                    <a:pt x="5" y="101"/>
                  </a:cubicBezTo>
                  <a:cubicBezTo>
                    <a:pt x="29" y="73"/>
                    <a:pt x="29" y="41"/>
                    <a:pt x="5" y="11"/>
                  </a:cubicBezTo>
                  <a:cubicBezTo>
                    <a:pt x="3" y="9"/>
                    <a:pt x="0" y="5"/>
                    <a:pt x="2" y="3"/>
                  </a:cubicBezTo>
                  <a:cubicBezTo>
                    <a:pt x="5" y="0"/>
                    <a:pt x="10" y="4"/>
                    <a:pt x="12" y="6"/>
                  </a:cubicBezTo>
                  <a:cubicBezTo>
                    <a:pt x="25" y="20"/>
                    <a:pt x="32" y="37"/>
                    <a:pt x="32" y="57"/>
                  </a:cubicBez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 name="Google Shape;118;p13"/>
            <p:cNvSpPr/>
            <p:nvPr/>
          </p:nvSpPr>
          <p:spPr>
            <a:xfrm>
              <a:off x="5596759" y="2144110"/>
              <a:ext cx="83179" cy="273008"/>
            </a:xfrm>
            <a:custGeom>
              <a:rect b="b" l="l" r="r" t="t"/>
              <a:pathLst>
                <a:path extrusionOk="0" h="85" w="26">
                  <a:moveTo>
                    <a:pt x="26" y="43"/>
                  </a:moveTo>
                  <a:cubicBezTo>
                    <a:pt x="26" y="58"/>
                    <a:pt x="21" y="71"/>
                    <a:pt x="10" y="81"/>
                  </a:cubicBezTo>
                  <a:cubicBezTo>
                    <a:pt x="9" y="83"/>
                    <a:pt x="4" y="85"/>
                    <a:pt x="3" y="83"/>
                  </a:cubicBezTo>
                  <a:cubicBezTo>
                    <a:pt x="1" y="81"/>
                    <a:pt x="3" y="77"/>
                    <a:pt x="4" y="75"/>
                  </a:cubicBezTo>
                  <a:cubicBezTo>
                    <a:pt x="22" y="51"/>
                    <a:pt x="22" y="33"/>
                    <a:pt x="4" y="10"/>
                  </a:cubicBezTo>
                  <a:cubicBezTo>
                    <a:pt x="3" y="8"/>
                    <a:pt x="0" y="4"/>
                    <a:pt x="2" y="2"/>
                  </a:cubicBezTo>
                  <a:cubicBezTo>
                    <a:pt x="4" y="0"/>
                    <a:pt x="9" y="3"/>
                    <a:pt x="11" y="5"/>
                  </a:cubicBezTo>
                  <a:cubicBezTo>
                    <a:pt x="22" y="15"/>
                    <a:pt x="26" y="28"/>
                    <a:pt x="26" y="43"/>
                  </a:cubicBez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 name="Google Shape;119;p13"/>
            <p:cNvSpPr/>
            <p:nvPr/>
          </p:nvSpPr>
          <p:spPr>
            <a:xfrm>
              <a:off x="5565228" y="2191407"/>
              <a:ext cx="70480" cy="176503"/>
            </a:xfrm>
            <a:custGeom>
              <a:rect b="b" l="l" r="r" t="t"/>
              <a:pathLst>
                <a:path extrusionOk="0" h="55" w="22">
                  <a:moveTo>
                    <a:pt x="2" y="1"/>
                  </a:moveTo>
                  <a:cubicBezTo>
                    <a:pt x="3" y="0"/>
                    <a:pt x="5" y="1"/>
                    <a:pt x="6" y="2"/>
                  </a:cubicBezTo>
                  <a:cubicBezTo>
                    <a:pt x="21" y="12"/>
                    <a:pt x="22" y="41"/>
                    <a:pt x="8" y="52"/>
                  </a:cubicBezTo>
                  <a:cubicBezTo>
                    <a:pt x="6" y="53"/>
                    <a:pt x="3" y="55"/>
                    <a:pt x="1" y="54"/>
                  </a:cubicBezTo>
                  <a:cubicBezTo>
                    <a:pt x="0" y="52"/>
                    <a:pt x="1" y="48"/>
                    <a:pt x="2" y="47"/>
                  </a:cubicBezTo>
                  <a:cubicBezTo>
                    <a:pt x="13" y="34"/>
                    <a:pt x="13" y="21"/>
                    <a:pt x="2" y="8"/>
                  </a:cubicBezTo>
                  <a:cubicBezTo>
                    <a:pt x="1" y="7"/>
                    <a:pt x="0" y="5"/>
                    <a:pt x="0" y="4"/>
                  </a:cubicBezTo>
                  <a:cubicBezTo>
                    <a:pt x="0" y="3"/>
                    <a:pt x="0" y="1"/>
                    <a:pt x="2" y="1"/>
                  </a:cubicBez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 name="Google Shape;120;p13"/>
            <p:cNvSpPr/>
            <p:nvPr/>
          </p:nvSpPr>
          <p:spPr>
            <a:xfrm>
              <a:off x="5407572" y="2128345"/>
              <a:ext cx="125721" cy="292055"/>
            </a:xfrm>
            <a:custGeom>
              <a:rect b="b" l="l" r="r" t="t"/>
              <a:pathLst>
                <a:path extrusionOk="0" h="460" w="198">
                  <a:moveTo>
                    <a:pt x="198" y="460"/>
                  </a:moveTo>
                  <a:lnTo>
                    <a:pt x="0" y="349"/>
                  </a:lnTo>
                  <a:lnTo>
                    <a:pt x="0" y="111"/>
                  </a:lnTo>
                  <a:lnTo>
                    <a:pt x="198" y="0"/>
                  </a:lnTo>
                  <a:lnTo>
                    <a:pt x="198" y="460"/>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 name="Google Shape;121;p13"/>
            <p:cNvSpPr/>
            <p:nvPr/>
          </p:nvSpPr>
          <p:spPr>
            <a:xfrm>
              <a:off x="5376041" y="2207172"/>
              <a:ext cx="34922" cy="137774"/>
            </a:xfrm>
            <a:prstGeom prst="rect">
              <a:avLst/>
            </a:pr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 name="Google Shape;122;p13"/>
            <p:cNvSpPr/>
            <p:nvPr/>
          </p:nvSpPr>
          <p:spPr>
            <a:xfrm>
              <a:off x="4524703" y="520262"/>
              <a:ext cx="109212" cy="28571"/>
            </a:xfrm>
            <a:prstGeom prst="rect">
              <a:avLst/>
            </a:pr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 name="Google Shape;123;p13"/>
            <p:cNvSpPr/>
            <p:nvPr/>
          </p:nvSpPr>
          <p:spPr>
            <a:xfrm>
              <a:off x="4272455" y="567559"/>
              <a:ext cx="369543" cy="246977"/>
            </a:xfrm>
            <a:custGeom>
              <a:rect b="b" l="l" r="r" t="t"/>
              <a:pathLst>
                <a:path extrusionOk="0" h="77" w="115">
                  <a:moveTo>
                    <a:pt x="0" y="0"/>
                  </a:moveTo>
                  <a:cubicBezTo>
                    <a:pt x="0" y="77"/>
                    <a:pt x="0" y="77"/>
                    <a:pt x="0" y="77"/>
                  </a:cubicBezTo>
                  <a:cubicBezTo>
                    <a:pt x="115" y="77"/>
                    <a:pt x="115" y="77"/>
                    <a:pt x="115" y="77"/>
                  </a:cubicBezTo>
                  <a:cubicBezTo>
                    <a:pt x="115" y="0"/>
                    <a:pt x="115" y="0"/>
                    <a:pt x="115" y="0"/>
                  </a:cubicBezTo>
                  <a:lnTo>
                    <a:pt x="0" y="0"/>
                  </a:lnTo>
                  <a:close/>
                  <a:moveTo>
                    <a:pt x="59" y="69"/>
                  </a:moveTo>
                  <a:cubicBezTo>
                    <a:pt x="43" y="69"/>
                    <a:pt x="30" y="56"/>
                    <a:pt x="30" y="40"/>
                  </a:cubicBezTo>
                  <a:cubicBezTo>
                    <a:pt x="30" y="24"/>
                    <a:pt x="43" y="11"/>
                    <a:pt x="59" y="11"/>
                  </a:cubicBezTo>
                  <a:cubicBezTo>
                    <a:pt x="74" y="11"/>
                    <a:pt x="87" y="24"/>
                    <a:pt x="87" y="40"/>
                  </a:cubicBezTo>
                  <a:cubicBezTo>
                    <a:pt x="87" y="56"/>
                    <a:pt x="74" y="69"/>
                    <a:pt x="59" y="69"/>
                  </a:cubicBez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 name="Google Shape;124;p13"/>
            <p:cNvSpPr/>
            <p:nvPr/>
          </p:nvSpPr>
          <p:spPr>
            <a:xfrm>
              <a:off x="4382814" y="614855"/>
              <a:ext cx="144770" cy="147932"/>
            </a:xfrm>
            <a:prstGeom prst="ellipse">
              <a:avLst/>
            </a:pr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 name="Google Shape;125;p13"/>
            <p:cNvSpPr/>
            <p:nvPr/>
          </p:nvSpPr>
          <p:spPr>
            <a:xfrm>
              <a:off x="4572000" y="1671145"/>
              <a:ext cx="269221" cy="285071"/>
            </a:xfrm>
            <a:custGeom>
              <a:rect b="b" l="l" r="r" t="t"/>
              <a:pathLst>
                <a:path extrusionOk="0" h="89" w="84">
                  <a:moveTo>
                    <a:pt x="34" y="62"/>
                  </a:moveTo>
                  <a:cubicBezTo>
                    <a:pt x="34" y="61"/>
                    <a:pt x="34" y="13"/>
                    <a:pt x="34" y="3"/>
                  </a:cubicBezTo>
                  <a:cubicBezTo>
                    <a:pt x="34" y="0"/>
                    <a:pt x="84" y="28"/>
                    <a:pt x="63" y="50"/>
                  </a:cubicBezTo>
                  <a:cubicBezTo>
                    <a:pt x="56" y="56"/>
                    <a:pt x="55" y="56"/>
                    <a:pt x="55" y="54"/>
                  </a:cubicBezTo>
                  <a:cubicBezTo>
                    <a:pt x="55" y="54"/>
                    <a:pt x="58" y="48"/>
                    <a:pt x="59" y="42"/>
                  </a:cubicBezTo>
                  <a:cubicBezTo>
                    <a:pt x="61" y="32"/>
                    <a:pt x="58" y="30"/>
                    <a:pt x="54" y="26"/>
                  </a:cubicBezTo>
                  <a:cubicBezTo>
                    <a:pt x="48" y="18"/>
                    <a:pt x="41" y="16"/>
                    <a:pt x="41" y="21"/>
                  </a:cubicBezTo>
                  <a:cubicBezTo>
                    <a:pt x="41" y="23"/>
                    <a:pt x="41" y="69"/>
                    <a:pt x="41" y="70"/>
                  </a:cubicBezTo>
                  <a:cubicBezTo>
                    <a:pt x="41" y="78"/>
                    <a:pt x="36" y="88"/>
                    <a:pt x="19" y="88"/>
                  </a:cubicBezTo>
                  <a:cubicBezTo>
                    <a:pt x="7" y="89"/>
                    <a:pt x="1" y="82"/>
                    <a:pt x="1" y="74"/>
                  </a:cubicBezTo>
                  <a:cubicBezTo>
                    <a:pt x="0" y="67"/>
                    <a:pt x="6" y="59"/>
                    <a:pt x="18" y="58"/>
                  </a:cubicBezTo>
                  <a:cubicBezTo>
                    <a:pt x="27" y="57"/>
                    <a:pt x="30" y="60"/>
                    <a:pt x="34" y="62"/>
                  </a:cubicBez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 name="Google Shape;126;p13"/>
            <p:cNvSpPr/>
            <p:nvPr/>
          </p:nvSpPr>
          <p:spPr>
            <a:xfrm>
              <a:off x="3626069" y="78828"/>
              <a:ext cx="388592" cy="388560"/>
            </a:xfrm>
            <a:custGeom>
              <a:rect b="b" l="l" r="r" t="t"/>
              <a:pathLst>
                <a:path extrusionOk="0" h="121" w="121">
                  <a:moveTo>
                    <a:pt x="99" y="21"/>
                  </a:moveTo>
                  <a:cubicBezTo>
                    <a:pt x="78" y="0"/>
                    <a:pt x="43" y="0"/>
                    <a:pt x="21" y="21"/>
                  </a:cubicBezTo>
                  <a:cubicBezTo>
                    <a:pt x="0" y="43"/>
                    <a:pt x="0" y="78"/>
                    <a:pt x="21" y="99"/>
                  </a:cubicBezTo>
                  <a:cubicBezTo>
                    <a:pt x="43" y="121"/>
                    <a:pt x="78" y="121"/>
                    <a:pt x="99" y="99"/>
                  </a:cubicBezTo>
                  <a:cubicBezTo>
                    <a:pt x="121" y="78"/>
                    <a:pt x="121" y="43"/>
                    <a:pt x="99" y="21"/>
                  </a:cubicBezTo>
                  <a:close/>
                  <a:moveTo>
                    <a:pt x="29" y="91"/>
                  </a:moveTo>
                  <a:cubicBezTo>
                    <a:pt x="44" y="44"/>
                    <a:pt x="44" y="44"/>
                    <a:pt x="44" y="44"/>
                  </a:cubicBezTo>
                  <a:cubicBezTo>
                    <a:pt x="91" y="29"/>
                    <a:pt x="91" y="29"/>
                    <a:pt x="91" y="29"/>
                  </a:cubicBezTo>
                  <a:cubicBezTo>
                    <a:pt x="76" y="76"/>
                    <a:pt x="76" y="76"/>
                    <a:pt x="76" y="76"/>
                  </a:cubicBezTo>
                  <a:lnTo>
                    <a:pt x="29" y="91"/>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 name="Google Shape;127;p13"/>
            <p:cNvSpPr/>
            <p:nvPr/>
          </p:nvSpPr>
          <p:spPr>
            <a:xfrm>
              <a:off x="3783724" y="236483"/>
              <a:ext cx="57781" cy="60951"/>
            </a:xfrm>
            <a:custGeom>
              <a:rect b="b" l="l" r="r" t="t"/>
              <a:pathLst>
                <a:path extrusionOk="0" h="19" w="18">
                  <a:moveTo>
                    <a:pt x="15" y="15"/>
                  </a:moveTo>
                  <a:cubicBezTo>
                    <a:pt x="12" y="19"/>
                    <a:pt x="6" y="19"/>
                    <a:pt x="3" y="15"/>
                  </a:cubicBezTo>
                  <a:cubicBezTo>
                    <a:pt x="0" y="12"/>
                    <a:pt x="0" y="7"/>
                    <a:pt x="3" y="3"/>
                  </a:cubicBezTo>
                  <a:cubicBezTo>
                    <a:pt x="6" y="0"/>
                    <a:pt x="12" y="0"/>
                    <a:pt x="15" y="3"/>
                  </a:cubicBezTo>
                  <a:cubicBezTo>
                    <a:pt x="18" y="7"/>
                    <a:pt x="18" y="12"/>
                    <a:pt x="15" y="15"/>
                  </a:cubicBez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 name="Google Shape;128;p13"/>
            <p:cNvSpPr/>
            <p:nvPr/>
          </p:nvSpPr>
          <p:spPr>
            <a:xfrm>
              <a:off x="2916621" y="0"/>
              <a:ext cx="430499" cy="346657"/>
            </a:xfrm>
            <a:custGeom>
              <a:rect b="b" l="l" r="r" t="t"/>
              <a:pathLst>
                <a:path extrusionOk="0" h="108" w="134">
                  <a:moveTo>
                    <a:pt x="21" y="108"/>
                  </a:moveTo>
                  <a:cubicBezTo>
                    <a:pt x="19" y="108"/>
                    <a:pt x="18" y="108"/>
                    <a:pt x="18" y="108"/>
                  </a:cubicBezTo>
                  <a:cubicBezTo>
                    <a:pt x="15" y="108"/>
                    <a:pt x="14" y="106"/>
                    <a:pt x="14" y="104"/>
                  </a:cubicBezTo>
                  <a:cubicBezTo>
                    <a:pt x="14" y="104"/>
                    <a:pt x="14" y="101"/>
                    <a:pt x="18" y="100"/>
                  </a:cubicBezTo>
                  <a:cubicBezTo>
                    <a:pt x="25" y="98"/>
                    <a:pt x="29" y="92"/>
                    <a:pt x="31" y="82"/>
                  </a:cubicBezTo>
                  <a:cubicBezTo>
                    <a:pt x="11" y="72"/>
                    <a:pt x="0" y="60"/>
                    <a:pt x="0" y="45"/>
                  </a:cubicBezTo>
                  <a:cubicBezTo>
                    <a:pt x="0" y="20"/>
                    <a:pt x="30" y="0"/>
                    <a:pt x="67" y="0"/>
                  </a:cubicBezTo>
                  <a:cubicBezTo>
                    <a:pt x="105" y="0"/>
                    <a:pt x="134" y="20"/>
                    <a:pt x="134" y="45"/>
                  </a:cubicBezTo>
                  <a:cubicBezTo>
                    <a:pt x="134" y="71"/>
                    <a:pt x="105" y="91"/>
                    <a:pt x="67" y="91"/>
                  </a:cubicBezTo>
                  <a:cubicBezTo>
                    <a:pt x="62" y="91"/>
                    <a:pt x="58" y="91"/>
                    <a:pt x="54" y="90"/>
                  </a:cubicBezTo>
                  <a:cubicBezTo>
                    <a:pt x="44" y="105"/>
                    <a:pt x="28" y="108"/>
                    <a:pt x="21" y="108"/>
                  </a:cubicBezTo>
                  <a:close/>
                  <a:moveTo>
                    <a:pt x="67" y="7"/>
                  </a:moveTo>
                  <a:cubicBezTo>
                    <a:pt x="34" y="7"/>
                    <a:pt x="8" y="24"/>
                    <a:pt x="8" y="45"/>
                  </a:cubicBezTo>
                  <a:cubicBezTo>
                    <a:pt x="8" y="57"/>
                    <a:pt x="17" y="68"/>
                    <a:pt x="36" y="77"/>
                  </a:cubicBezTo>
                  <a:cubicBezTo>
                    <a:pt x="39" y="78"/>
                    <a:pt x="39" y="78"/>
                    <a:pt x="39" y="78"/>
                  </a:cubicBezTo>
                  <a:cubicBezTo>
                    <a:pt x="39" y="81"/>
                    <a:pt x="39" y="81"/>
                    <a:pt x="39" y="81"/>
                  </a:cubicBezTo>
                  <a:cubicBezTo>
                    <a:pt x="38" y="88"/>
                    <a:pt x="36" y="94"/>
                    <a:pt x="33" y="98"/>
                  </a:cubicBezTo>
                  <a:cubicBezTo>
                    <a:pt x="38" y="96"/>
                    <a:pt x="44" y="92"/>
                    <a:pt x="49" y="84"/>
                  </a:cubicBezTo>
                  <a:cubicBezTo>
                    <a:pt x="50" y="82"/>
                    <a:pt x="50" y="82"/>
                    <a:pt x="50" y="82"/>
                  </a:cubicBezTo>
                  <a:cubicBezTo>
                    <a:pt x="53" y="82"/>
                    <a:pt x="53" y="82"/>
                    <a:pt x="53" y="82"/>
                  </a:cubicBezTo>
                  <a:cubicBezTo>
                    <a:pt x="58" y="83"/>
                    <a:pt x="62" y="84"/>
                    <a:pt x="67" y="84"/>
                  </a:cubicBezTo>
                  <a:cubicBezTo>
                    <a:pt x="100" y="84"/>
                    <a:pt x="127" y="66"/>
                    <a:pt x="127" y="45"/>
                  </a:cubicBezTo>
                  <a:cubicBezTo>
                    <a:pt x="127" y="24"/>
                    <a:pt x="100" y="7"/>
                    <a:pt x="67" y="7"/>
                  </a:cubicBez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 name="Google Shape;129;p13"/>
            <p:cNvSpPr/>
            <p:nvPr/>
          </p:nvSpPr>
          <p:spPr>
            <a:xfrm>
              <a:off x="4887310" y="1024759"/>
              <a:ext cx="327636" cy="269199"/>
            </a:xfrm>
            <a:custGeom>
              <a:rect b="b" l="l" r="r" t="t"/>
              <a:pathLst>
                <a:path extrusionOk="0" h="84" w="102">
                  <a:moveTo>
                    <a:pt x="51" y="0"/>
                  </a:moveTo>
                  <a:cubicBezTo>
                    <a:pt x="24" y="0"/>
                    <a:pt x="0" y="14"/>
                    <a:pt x="0" y="33"/>
                  </a:cubicBezTo>
                  <a:cubicBezTo>
                    <a:pt x="0" y="46"/>
                    <a:pt x="12" y="55"/>
                    <a:pt x="25" y="61"/>
                  </a:cubicBezTo>
                  <a:cubicBezTo>
                    <a:pt x="24" y="69"/>
                    <a:pt x="21" y="78"/>
                    <a:pt x="12" y="80"/>
                  </a:cubicBezTo>
                  <a:cubicBezTo>
                    <a:pt x="8" y="81"/>
                    <a:pt x="28" y="84"/>
                    <a:pt x="39" y="66"/>
                  </a:cubicBezTo>
                  <a:cubicBezTo>
                    <a:pt x="43" y="67"/>
                    <a:pt x="46" y="67"/>
                    <a:pt x="51" y="67"/>
                  </a:cubicBezTo>
                  <a:cubicBezTo>
                    <a:pt x="78" y="67"/>
                    <a:pt x="102" y="53"/>
                    <a:pt x="102" y="33"/>
                  </a:cubicBezTo>
                  <a:cubicBezTo>
                    <a:pt x="102" y="14"/>
                    <a:pt x="78" y="0"/>
                    <a:pt x="51" y="0"/>
                  </a:cubicBez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 name="Google Shape;130;p13"/>
            <p:cNvSpPr/>
            <p:nvPr/>
          </p:nvSpPr>
          <p:spPr>
            <a:xfrm>
              <a:off x="378372" y="1513490"/>
              <a:ext cx="298429" cy="224755"/>
            </a:xfrm>
            <a:custGeom>
              <a:rect b="b" l="l" r="r" t="t"/>
              <a:pathLst>
                <a:path extrusionOk="0" h="70" w="93">
                  <a:moveTo>
                    <a:pt x="93" y="6"/>
                  </a:moveTo>
                  <a:cubicBezTo>
                    <a:pt x="93" y="3"/>
                    <a:pt x="91" y="0"/>
                    <a:pt x="87" y="0"/>
                  </a:cubicBezTo>
                  <a:cubicBezTo>
                    <a:pt x="7" y="0"/>
                    <a:pt x="7" y="0"/>
                    <a:pt x="7" y="0"/>
                  </a:cubicBezTo>
                  <a:cubicBezTo>
                    <a:pt x="3" y="0"/>
                    <a:pt x="0" y="3"/>
                    <a:pt x="0" y="6"/>
                  </a:cubicBezTo>
                  <a:cubicBezTo>
                    <a:pt x="0" y="63"/>
                    <a:pt x="0" y="63"/>
                    <a:pt x="0" y="63"/>
                  </a:cubicBezTo>
                  <a:cubicBezTo>
                    <a:pt x="0" y="67"/>
                    <a:pt x="3" y="70"/>
                    <a:pt x="7" y="70"/>
                  </a:cubicBezTo>
                  <a:cubicBezTo>
                    <a:pt x="87" y="70"/>
                    <a:pt x="87" y="70"/>
                    <a:pt x="87" y="70"/>
                  </a:cubicBezTo>
                  <a:cubicBezTo>
                    <a:pt x="91" y="70"/>
                    <a:pt x="93" y="67"/>
                    <a:pt x="93" y="63"/>
                  </a:cubicBezTo>
                  <a:lnTo>
                    <a:pt x="93" y="6"/>
                  </a:lnTo>
                  <a:close/>
                  <a:moveTo>
                    <a:pt x="55" y="55"/>
                  </a:moveTo>
                  <a:cubicBezTo>
                    <a:pt x="40" y="55"/>
                    <a:pt x="40" y="55"/>
                    <a:pt x="40" y="55"/>
                  </a:cubicBezTo>
                  <a:cubicBezTo>
                    <a:pt x="42" y="39"/>
                    <a:pt x="42" y="39"/>
                    <a:pt x="42" y="39"/>
                  </a:cubicBezTo>
                  <a:cubicBezTo>
                    <a:pt x="39" y="37"/>
                    <a:pt x="37" y="33"/>
                    <a:pt x="37" y="30"/>
                  </a:cubicBezTo>
                  <a:cubicBezTo>
                    <a:pt x="37" y="24"/>
                    <a:pt x="41" y="19"/>
                    <a:pt x="47" y="19"/>
                  </a:cubicBezTo>
                  <a:cubicBezTo>
                    <a:pt x="53" y="19"/>
                    <a:pt x="58" y="24"/>
                    <a:pt x="58" y="29"/>
                  </a:cubicBezTo>
                  <a:cubicBezTo>
                    <a:pt x="58" y="33"/>
                    <a:pt x="56" y="37"/>
                    <a:pt x="53" y="39"/>
                  </a:cubicBezTo>
                  <a:lnTo>
                    <a:pt x="55" y="55"/>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 name="Google Shape;131;p13"/>
            <p:cNvSpPr/>
            <p:nvPr/>
          </p:nvSpPr>
          <p:spPr>
            <a:xfrm>
              <a:off x="425669" y="1418897"/>
              <a:ext cx="186042" cy="99680"/>
            </a:xfrm>
            <a:custGeom>
              <a:rect b="b" l="l" r="r" t="t"/>
              <a:pathLst>
                <a:path extrusionOk="0" h="31" w="58">
                  <a:moveTo>
                    <a:pt x="0" y="31"/>
                  </a:moveTo>
                  <a:cubicBezTo>
                    <a:pt x="0" y="11"/>
                    <a:pt x="15" y="0"/>
                    <a:pt x="29" y="0"/>
                  </a:cubicBezTo>
                  <a:cubicBezTo>
                    <a:pt x="43" y="0"/>
                    <a:pt x="58" y="11"/>
                    <a:pt x="58" y="31"/>
                  </a:cubicBezTo>
                  <a:lnTo>
                    <a:pt x="0" y="31"/>
                  </a:lnTo>
                  <a:close/>
                  <a:moveTo>
                    <a:pt x="50" y="31"/>
                  </a:moveTo>
                  <a:cubicBezTo>
                    <a:pt x="50" y="19"/>
                    <a:pt x="39" y="8"/>
                    <a:pt x="29" y="8"/>
                  </a:cubicBezTo>
                  <a:cubicBezTo>
                    <a:pt x="19" y="8"/>
                    <a:pt x="7" y="19"/>
                    <a:pt x="7" y="31"/>
                  </a:cubicBezTo>
                  <a:lnTo>
                    <a:pt x="50" y="31"/>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 name="Google Shape;132;p13"/>
            <p:cNvSpPr/>
            <p:nvPr/>
          </p:nvSpPr>
          <p:spPr>
            <a:xfrm>
              <a:off x="1828800" y="346841"/>
              <a:ext cx="96513" cy="41269"/>
            </a:xfrm>
            <a:custGeom>
              <a:rect b="b" l="l" r="r" t="t"/>
              <a:pathLst>
                <a:path extrusionOk="0" h="13" w="30">
                  <a:moveTo>
                    <a:pt x="27" y="13"/>
                  </a:moveTo>
                  <a:cubicBezTo>
                    <a:pt x="3" y="13"/>
                    <a:pt x="3" y="13"/>
                    <a:pt x="3" y="13"/>
                  </a:cubicBezTo>
                  <a:cubicBezTo>
                    <a:pt x="1" y="13"/>
                    <a:pt x="0" y="11"/>
                    <a:pt x="0" y="10"/>
                  </a:cubicBezTo>
                  <a:cubicBezTo>
                    <a:pt x="0" y="3"/>
                    <a:pt x="0" y="3"/>
                    <a:pt x="0" y="3"/>
                  </a:cubicBezTo>
                  <a:cubicBezTo>
                    <a:pt x="0" y="1"/>
                    <a:pt x="1" y="0"/>
                    <a:pt x="3" y="0"/>
                  </a:cubicBezTo>
                  <a:cubicBezTo>
                    <a:pt x="27" y="0"/>
                    <a:pt x="27" y="0"/>
                    <a:pt x="27" y="0"/>
                  </a:cubicBezTo>
                  <a:cubicBezTo>
                    <a:pt x="29" y="0"/>
                    <a:pt x="30" y="1"/>
                    <a:pt x="30" y="3"/>
                  </a:cubicBezTo>
                  <a:cubicBezTo>
                    <a:pt x="30" y="10"/>
                    <a:pt x="30" y="10"/>
                    <a:pt x="30" y="10"/>
                  </a:cubicBezTo>
                  <a:cubicBezTo>
                    <a:pt x="30" y="11"/>
                    <a:pt x="29" y="13"/>
                    <a:pt x="27" y="13"/>
                  </a:cubicBez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 name="Google Shape;133;p13"/>
            <p:cNvSpPr/>
            <p:nvPr/>
          </p:nvSpPr>
          <p:spPr>
            <a:xfrm>
              <a:off x="2112579" y="331076"/>
              <a:ext cx="96513" cy="47618"/>
            </a:xfrm>
            <a:custGeom>
              <a:rect b="b" l="l" r="r" t="t"/>
              <a:pathLst>
                <a:path extrusionOk="0" h="15" w="30">
                  <a:moveTo>
                    <a:pt x="27" y="15"/>
                  </a:moveTo>
                  <a:cubicBezTo>
                    <a:pt x="3" y="15"/>
                    <a:pt x="3" y="15"/>
                    <a:pt x="3" y="15"/>
                  </a:cubicBezTo>
                  <a:cubicBezTo>
                    <a:pt x="1" y="15"/>
                    <a:pt x="0" y="13"/>
                    <a:pt x="0" y="12"/>
                  </a:cubicBezTo>
                  <a:cubicBezTo>
                    <a:pt x="0" y="2"/>
                    <a:pt x="0" y="2"/>
                    <a:pt x="0" y="2"/>
                  </a:cubicBezTo>
                  <a:cubicBezTo>
                    <a:pt x="0" y="1"/>
                    <a:pt x="1" y="0"/>
                    <a:pt x="3" y="0"/>
                  </a:cubicBezTo>
                  <a:cubicBezTo>
                    <a:pt x="27" y="0"/>
                    <a:pt x="27" y="0"/>
                    <a:pt x="27" y="0"/>
                  </a:cubicBezTo>
                  <a:cubicBezTo>
                    <a:pt x="29" y="0"/>
                    <a:pt x="30" y="1"/>
                    <a:pt x="30" y="2"/>
                  </a:cubicBezTo>
                  <a:cubicBezTo>
                    <a:pt x="30" y="12"/>
                    <a:pt x="30" y="12"/>
                    <a:pt x="30" y="12"/>
                  </a:cubicBezTo>
                  <a:cubicBezTo>
                    <a:pt x="30" y="13"/>
                    <a:pt x="29" y="15"/>
                    <a:pt x="27" y="15"/>
                  </a:cubicBez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 name="Google Shape;134;p13"/>
            <p:cNvSpPr/>
            <p:nvPr/>
          </p:nvSpPr>
          <p:spPr>
            <a:xfrm>
              <a:off x="1828800" y="236483"/>
              <a:ext cx="388592" cy="118727"/>
            </a:xfrm>
            <a:custGeom>
              <a:rect b="b" l="l" r="r" t="t"/>
              <a:pathLst>
                <a:path extrusionOk="0" h="37" w="121">
                  <a:moveTo>
                    <a:pt x="0" y="2"/>
                  </a:moveTo>
                  <a:cubicBezTo>
                    <a:pt x="0" y="36"/>
                    <a:pt x="0" y="36"/>
                    <a:pt x="0" y="36"/>
                  </a:cubicBezTo>
                  <a:cubicBezTo>
                    <a:pt x="0" y="36"/>
                    <a:pt x="0" y="37"/>
                    <a:pt x="2" y="37"/>
                  </a:cubicBezTo>
                  <a:cubicBezTo>
                    <a:pt x="119" y="37"/>
                    <a:pt x="119" y="37"/>
                    <a:pt x="119" y="37"/>
                  </a:cubicBezTo>
                  <a:cubicBezTo>
                    <a:pt x="121" y="37"/>
                    <a:pt x="121" y="36"/>
                    <a:pt x="121" y="36"/>
                  </a:cubicBezTo>
                  <a:cubicBezTo>
                    <a:pt x="121" y="2"/>
                    <a:pt x="121" y="2"/>
                    <a:pt x="121" y="2"/>
                  </a:cubicBezTo>
                  <a:cubicBezTo>
                    <a:pt x="121" y="1"/>
                    <a:pt x="121" y="0"/>
                    <a:pt x="119" y="0"/>
                  </a:cubicBezTo>
                  <a:cubicBezTo>
                    <a:pt x="2" y="0"/>
                    <a:pt x="2" y="0"/>
                    <a:pt x="2" y="0"/>
                  </a:cubicBezTo>
                  <a:cubicBezTo>
                    <a:pt x="0" y="0"/>
                    <a:pt x="0" y="1"/>
                    <a:pt x="0" y="2"/>
                  </a:cubicBezTo>
                  <a:close/>
                  <a:moveTo>
                    <a:pt x="25" y="26"/>
                  </a:moveTo>
                  <a:cubicBezTo>
                    <a:pt x="8" y="26"/>
                    <a:pt x="8" y="26"/>
                    <a:pt x="8" y="26"/>
                  </a:cubicBezTo>
                  <a:cubicBezTo>
                    <a:pt x="7" y="26"/>
                    <a:pt x="6" y="26"/>
                    <a:pt x="6" y="25"/>
                  </a:cubicBezTo>
                  <a:cubicBezTo>
                    <a:pt x="6" y="23"/>
                    <a:pt x="6" y="23"/>
                    <a:pt x="6" y="23"/>
                  </a:cubicBezTo>
                  <a:cubicBezTo>
                    <a:pt x="6" y="22"/>
                    <a:pt x="7" y="21"/>
                    <a:pt x="8" y="21"/>
                  </a:cubicBezTo>
                  <a:cubicBezTo>
                    <a:pt x="25" y="21"/>
                    <a:pt x="25" y="21"/>
                    <a:pt x="25" y="21"/>
                  </a:cubicBezTo>
                  <a:cubicBezTo>
                    <a:pt x="26" y="21"/>
                    <a:pt x="26" y="22"/>
                    <a:pt x="26" y="23"/>
                  </a:cubicBezTo>
                  <a:cubicBezTo>
                    <a:pt x="26" y="25"/>
                    <a:pt x="26" y="25"/>
                    <a:pt x="26" y="25"/>
                  </a:cubicBezTo>
                  <a:cubicBezTo>
                    <a:pt x="26" y="26"/>
                    <a:pt x="26" y="26"/>
                    <a:pt x="25" y="26"/>
                  </a:cubicBezTo>
                  <a:close/>
                  <a:moveTo>
                    <a:pt x="113" y="26"/>
                  </a:moveTo>
                  <a:cubicBezTo>
                    <a:pt x="96" y="26"/>
                    <a:pt x="96" y="26"/>
                    <a:pt x="96" y="26"/>
                  </a:cubicBezTo>
                  <a:cubicBezTo>
                    <a:pt x="95" y="26"/>
                    <a:pt x="95" y="26"/>
                    <a:pt x="95" y="25"/>
                  </a:cubicBezTo>
                  <a:cubicBezTo>
                    <a:pt x="95" y="23"/>
                    <a:pt x="95" y="23"/>
                    <a:pt x="95" y="23"/>
                  </a:cubicBezTo>
                  <a:cubicBezTo>
                    <a:pt x="95" y="22"/>
                    <a:pt x="95" y="21"/>
                    <a:pt x="96" y="21"/>
                  </a:cubicBezTo>
                  <a:cubicBezTo>
                    <a:pt x="113" y="21"/>
                    <a:pt x="113" y="21"/>
                    <a:pt x="113" y="21"/>
                  </a:cubicBezTo>
                  <a:cubicBezTo>
                    <a:pt x="114" y="21"/>
                    <a:pt x="115" y="22"/>
                    <a:pt x="115" y="23"/>
                  </a:cubicBezTo>
                  <a:cubicBezTo>
                    <a:pt x="115" y="25"/>
                    <a:pt x="115" y="25"/>
                    <a:pt x="115" y="25"/>
                  </a:cubicBezTo>
                  <a:cubicBezTo>
                    <a:pt x="115" y="26"/>
                    <a:pt x="114" y="26"/>
                    <a:pt x="113" y="26"/>
                  </a:cubicBez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 name="Google Shape;135;p13"/>
            <p:cNvSpPr/>
            <p:nvPr/>
          </p:nvSpPr>
          <p:spPr>
            <a:xfrm>
              <a:off x="1828800" y="157655"/>
              <a:ext cx="375893" cy="118727"/>
            </a:xfrm>
            <a:custGeom>
              <a:rect b="b" l="l" r="r" t="t"/>
              <a:pathLst>
                <a:path extrusionOk="0" h="37" w="117">
                  <a:moveTo>
                    <a:pt x="112" y="37"/>
                  </a:moveTo>
                  <a:cubicBezTo>
                    <a:pt x="5" y="37"/>
                    <a:pt x="5" y="37"/>
                    <a:pt x="5" y="37"/>
                  </a:cubicBezTo>
                  <a:cubicBezTo>
                    <a:pt x="2" y="37"/>
                    <a:pt x="0" y="35"/>
                    <a:pt x="1" y="33"/>
                  </a:cubicBezTo>
                  <a:cubicBezTo>
                    <a:pt x="20" y="2"/>
                    <a:pt x="20" y="2"/>
                    <a:pt x="20" y="2"/>
                  </a:cubicBezTo>
                  <a:cubicBezTo>
                    <a:pt x="20" y="1"/>
                    <a:pt x="22" y="0"/>
                    <a:pt x="23" y="0"/>
                  </a:cubicBezTo>
                  <a:cubicBezTo>
                    <a:pt x="94" y="0"/>
                    <a:pt x="94" y="0"/>
                    <a:pt x="94" y="0"/>
                  </a:cubicBezTo>
                  <a:cubicBezTo>
                    <a:pt x="95" y="0"/>
                    <a:pt x="97" y="1"/>
                    <a:pt x="97" y="2"/>
                  </a:cubicBezTo>
                  <a:cubicBezTo>
                    <a:pt x="116" y="33"/>
                    <a:pt x="116" y="33"/>
                    <a:pt x="116" y="33"/>
                  </a:cubicBezTo>
                  <a:cubicBezTo>
                    <a:pt x="117" y="35"/>
                    <a:pt x="115" y="37"/>
                    <a:pt x="112" y="37"/>
                  </a:cubicBezTo>
                  <a:close/>
                  <a:moveTo>
                    <a:pt x="20" y="29"/>
                  </a:moveTo>
                  <a:cubicBezTo>
                    <a:pt x="97" y="29"/>
                    <a:pt x="97" y="29"/>
                    <a:pt x="97" y="29"/>
                  </a:cubicBezTo>
                  <a:cubicBezTo>
                    <a:pt x="99" y="29"/>
                    <a:pt x="101" y="27"/>
                    <a:pt x="100" y="25"/>
                  </a:cubicBezTo>
                  <a:cubicBezTo>
                    <a:pt x="91" y="10"/>
                    <a:pt x="91" y="10"/>
                    <a:pt x="91" y="10"/>
                  </a:cubicBezTo>
                  <a:cubicBezTo>
                    <a:pt x="91" y="9"/>
                    <a:pt x="89" y="8"/>
                    <a:pt x="88" y="8"/>
                  </a:cubicBezTo>
                  <a:cubicBezTo>
                    <a:pt x="29" y="8"/>
                    <a:pt x="29" y="8"/>
                    <a:pt x="29" y="8"/>
                  </a:cubicBezTo>
                  <a:cubicBezTo>
                    <a:pt x="28" y="8"/>
                    <a:pt x="26" y="9"/>
                    <a:pt x="26" y="10"/>
                  </a:cubicBezTo>
                  <a:cubicBezTo>
                    <a:pt x="17" y="25"/>
                    <a:pt x="17" y="25"/>
                    <a:pt x="17" y="25"/>
                  </a:cubicBezTo>
                  <a:cubicBezTo>
                    <a:pt x="16" y="27"/>
                    <a:pt x="18" y="29"/>
                    <a:pt x="20" y="29"/>
                  </a:cubicBez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 name="Google Shape;136;p13"/>
            <p:cNvSpPr/>
            <p:nvPr/>
          </p:nvSpPr>
          <p:spPr>
            <a:xfrm>
              <a:off x="157655" y="1939159"/>
              <a:ext cx="381608" cy="202534"/>
            </a:xfrm>
            <a:custGeom>
              <a:rect b="b" l="l" r="r" t="t"/>
              <a:pathLst>
                <a:path extrusionOk="0" h="63" w="119">
                  <a:moveTo>
                    <a:pt x="111" y="56"/>
                  </a:moveTo>
                  <a:cubicBezTo>
                    <a:pt x="115" y="58"/>
                    <a:pt x="117" y="60"/>
                    <a:pt x="119" y="63"/>
                  </a:cubicBezTo>
                  <a:cubicBezTo>
                    <a:pt x="118" y="28"/>
                    <a:pt x="92" y="0"/>
                    <a:pt x="59" y="0"/>
                  </a:cubicBezTo>
                  <a:cubicBezTo>
                    <a:pt x="27" y="0"/>
                    <a:pt x="0" y="28"/>
                    <a:pt x="0" y="63"/>
                  </a:cubicBezTo>
                  <a:cubicBezTo>
                    <a:pt x="1" y="60"/>
                    <a:pt x="4" y="58"/>
                    <a:pt x="7" y="56"/>
                  </a:cubicBezTo>
                  <a:cubicBezTo>
                    <a:pt x="11" y="28"/>
                    <a:pt x="33" y="7"/>
                    <a:pt x="59" y="7"/>
                  </a:cubicBezTo>
                  <a:cubicBezTo>
                    <a:pt x="86" y="7"/>
                    <a:pt x="108" y="28"/>
                    <a:pt x="111" y="56"/>
                  </a:cubicBez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 name="Google Shape;137;p13"/>
            <p:cNvSpPr/>
            <p:nvPr/>
          </p:nvSpPr>
          <p:spPr>
            <a:xfrm>
              <a:off x="157655" y="2112579"/>
              <a:ext cx="125086" cy="179677"/>
            </a:xfrm>
            <a:custGeom>
              <a:rect b="b" l="l" r="r" t="t"/>
              <a:pathLst>
                <a:path extrusionOk="0" h="56" w="39">
                  <a:moveTo>
                    <a:pt x="30" y="0"/>
                  </a:moveTo>
                  <a:cubicBezTo>
                    <a:pt x="11" y="3"/>
                    <a:pt x="11" y="3"/>
                    <a:pt x="11" y="3"/>
                  </a:cubicBezTo>
                  <a:cubicBezTo>
                    <a:pt x="9" y="3"/>
                    <a:pt x="7" y="4"/>
                    <a:pt x="5" y="5"/>
                  </a:cubicBezTo>
                  <a:cubicBezTo>
                    <a:pt x="2" y="7"/>
                    <a:pt x="0" y="10"/>
                    <a:pt x="0" y="14"/>
                  </a:cubicBezTo>
                  <a:cubicBezTo>
                    <a:pt x="0" y="26"/>
                    <a:pt x="0" y="26"/>
                    <a:pt x="0" y="26"/>
                  </a:cubicBezTo>
                  <a:cubicBezTo>
                    <a:pt x="0" y="44"/>
                    <a:pt x="0" y="44"/>
                    <a:pt x="0" y="44"/>
                  </a:cubicBezTo>
                  <a:cubicBezTo>
                    <a:pt x="0" y="50"/>
                    <a:pt x="5" y="55"/>
                    <a:pt x="11" y="55"/>
                  </a:cubicBezTo>
                  <a:cubicBezTo>
                    <a:pt x="16" y="56"/>
                    <a:pt x="16" y="56"/>
                    <a:pt x="16" y="56"/>
                  </a:cubicBezTo>
                  <a:cubicBezTo>
                    <a:pt x="27" y="56"/>
                    <a:pt x="27" y="56"/>
                    <a:pt x="27" y="56"/>
                  </a:cubicBezTo>
                  <a:cubicBezTo>
                    <a:pt x="30" y="56"/>
                    <a:pt x="30" y="56"/>
                    <a:pt x="30" y="56"/>
                  </a:cubicBezTo>
                  <a:cubicBezTo>
                    <a:pt x="36" y="56"/>
                    <a:pt x="39" y="54"/>
                    <a:pt x="39" y="48"/>
                  </a:cubicBezTo>
                  <a:cubicBezTo>
                    <a:pt x="39" y="9"/>
                    <a:pt x="39" y="9"/>
                    <a:pt x="39" y="9"/>
                  </a:cubicBezTo>
                  <a:cubicBezTo>
                    <a:pt x="39" y="3"/>
                    <a:pt x="36" y="0"/>
                    <a:pt x="30" y="0"/>
                  </a:cubicBez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 name="Google Shape;138;p13"/>
            <p:cNvSpPr/>
            <p:nvPr/>
          </p:nvSpPr>
          <p:spPr>
            <a:xfrm>
              <a:off x="394138" y="2112579"/>
              <a:ext cx="128261" cy="179677"/>
            </a:xfrm>
            <a:custGeom>
              <a:rect b="b" l="l" r="r" t="t"/>
              <a:pathLst>
                <a:path extrusionOk="0" h="56" w="40">
                  <a:moveTo>
                    <a:pt x="35" y="5"/>
                  </a:moveTo>
                  <a:cubicBezTo>
                    <a:pt x="33" y="4"/>
                    <a:pt x="30" y="3"/>
                    <a:pt x="28" y="3"/>
                  </a:cubicBezTo>
                  <a:cubicBezTo>
                    <a:pt x="10" y="0"/>
                    <a:pt x="10" y="0"/>
                    <a:pt x="10" y="0"/>
                  </a:cubicBezTo>
                  <a:cubicBezTo>
                    <a:pt x="3" y="0"/>
                    <a:pt x="0" y="3"/>
                    <a:pt x="0" y="9"/>
                  </a:cubicBezTo>
                  <a:cubicBezTo>
                    <a:pt x="0" y="48"/>
                    <a:pt x="0" y="48"/>
                    <a:pt x="0" y="48"/>
                  </a:cubicBezTo>
                  <a:cubicBezTo>
                    <a:pt x="0" y="54"/>
                    <a:pt x="3" y="56"/>
                    <a:pt x="10" y="56"/>
                  </a:cubicBezTo>
                  <a:cubicBezTo>
                    <a:pt x="12" y="56"/>
                    <a:pt x="12" y="56"/>
                    <a:pt x="12" y="56"/>
                  </a:cubicBezTo>
                  <a:cubicBezTo>
                    <a:pt x="24" y="56"/>
                    <a:pt x="24" y="56"/>
                    <a:pt x="24" y="56"/>
                  </a:cubicBezTo>
                  <a:cubicBezTo>
                    <a:pt x="28" y="55"/>
                    <a:pt x="28" y="55"/>
                    <a:pt x="28" y="55"/>
                  </a:cubicBezTo>
                  <a:cubicBezTo>
                    <a:pt x="35" y="55"/>
                    <a:pt x="40" y="50"/>
                    <a:pt x="40" y="44"/>
                  </a:cubicBezTo>
                  <a:cubicBezTo>
                    <a:pt x="40" y="26"/>
                    <a:pt x="40" y="26"/>
                    <a:pt x="40" y="26"/>
                  </a:cubicBezTo>
                  <a:cubicBezTo>
                    <a:pt x="40" y="14"/>
                    <a:pt x="40" y="14"/>
                    <a:pt x="40" y="14"/>
                  </a:cubicBezTo>
                  <a:cubicBezTo>
                    <a:pt x="40" y="10"/>
                    <a:pt x="38" y="7"/>
                    <a:pt x="35" y="5"/>
                  </a:cubicBez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 name="Google Shape;139;p13"/>
            <p:cNvSpPr/>
            <p:nvPr/>
          </p:nvSpPr>
          <p:spPr>
            <a:xfrm>
              <a:off x="31531" y="2490952"/>
              <a:ext cx="240648" cy="243803"/>
            </a:xfrm>
            <a:custGeom>
              <a:rect b="b" l="l" r="r" t="t"/>
              <a:pathLst>
                <a:path extrusionOk="0" h="76" w="75">
                  <a:moveTo>
                    <a:pt x="37" y="76"/>
                  </a:moveTo>
                  <a:cubicBezTo>
                    <a:pt x="17" y="76"/>
                    <a:pt x="0" y="59"/>
                    <a:pt x="0" y="38"/>
                  </a:cubicBezTo>
                  <a:cubicBezTo>
                    <a:pt x="0" y="17"/>
                    <a:pt x="17" y="0"/>
                    <a:pt x="37" y="0"/>
                  </a:cubicBezTo>
                  <a:cubicBezTo>
                    <a:pt x="58" y="0"/>
                    <a:pt x="75" y="17"/>
                    <a:pt x="75" y="38"/>
                  </a:cubicBezTo>
                  <a:cubicBezTo>
                    <a:pt x="75" y="59"/>
                    <a:pt x="58" y="76"/>
                    <a:pt x="37" y="76"/>
                  </a:cubicBezTo>
                  <a:close/>
                  <a:moveTo>
                    <a:pt x="37" y="14"/>
                  </a:moveTo>
                  <a:cubicBezTo>
                    <a:pt x="24" y="14"/>
                    <a:pt x="13" y="25"/>
                    <a:pt x="13" y="38"/>
                  </a:cubicBezTo>
                  <a:cubicBezTo>
                    <a:pt x="13" y="51"/>
                    <a:pt x="24" y="62"/>
                    <a:pt x="37" y="62"/>
                  </a:cubicBezTo>
                  <a:cubicBezTo>
                    <a:pt x="51" y="62"/>
                    <a:pt x="62" y="51"/>
                    <a:pt x="62" y="38"/>
                  </a:cubicBezTo>
                  <a:cubicBezTo>
                    <a:pt x="62" y="25"/>
                    <a:pt x="51" y="14"/>
                    <a:pt x="37" y="14"/>
                  </a:cubicBez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 name="Google Shape;140;p13"/>
            <p:cNvSpPr/>
            <p:nvPr/>
          </p:nvSpPr>
          <p:spPr>
            <a:xfrm>
              <a:off x="110359" y="2475186"/>
              <a:ext cx="67305" cy="64125"/>
            </a:xfrm>
            <a:prstGeom prst="rect">
              <a:avLst/>
            </a:pr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 name="Google Shape;141;p13"/>
            <p:cNvSpPr/>
            <p:nvPr/>
          </p:nvSpPr>
          <p:spPr>
            <a:xfrm>
              <a:off x="15766" y="2490952"/>
              <a:ext cx="93338" cy="90156"/>
            </a:xfrm>
            <a:custGeom>
              <a:rect b="b" l="l" r="r" t="t"/>
              <a:pathLst>
                <a:path extrusionOk="0" h="142" w="147">
                  <a:moveTo>
                    <a:pt x="76" y="0"/>
                  </a:moveTo>
                  <a:lnTo>
                    <a:pt x="0" y="76"/>
                  </a:lnTo>
                  <a:lnTo>
                    <a:pt x="71" y="142"/>
                  </a:lnTo>
                  <a:lnTo>
                    <a:pt x="147" y="66"/>
                  </a:lnTo>
                  <a:lnTo>
                    <a:pt x="76" y="0"/>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 name="Google Shape;142;p13"/>
            <p:cNvSpPr/>
            <p:nvPr/>
          </p:nvSpPr>
          <p:spPr>
            <a:xfrm>
              <a:off x="0" y="2585545"/>
              <a:ext cx="64130" cy="70474"/>
            </a:xfrm>
            <a:prstGeom prst="rect">
              <a:avLst/>
            </a:pr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 name="Google Shape;143;p13"/>
            <p:cNvSpPr/>
            <p:nvPr/>
          </p:nvSpPr>
          <p:spPr>
            <a:xfrm>
              <a:off x="15766" y="2648607"/>
              <a:ext cx="93338" cy="93331"/>
            </a:xfrm>
            <a:custGeom>
              <a:rect b="b" l="l" r="r" t="t"/>
              <a:pathLst>
                <a:path extrusionOk="0" h="147" w="147">
                  <a:moveTo>
                    <a:pt x="0" y="71"/>
                  </a:moveTo>
                  <a:lnTo>
                    <a:pt x="76" y="147"/>
                  </a:lnTo>
                  <a:lnTo>
                    <a:pt x="147" y="76"/>
                  </a:lnTo>
                  <a:lnTo>
                    <a:pt x="71" y="0"/>
                  </a:lnTo>
                  <a:lnTo>
                    <a:pt x="0" y="71"/>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 name="Google Shape;144;p13"/>
            <p:cNvSpPr/>
            <p:nvPr/>
          </p:nvSpPr>
          <p:spPr>
            <a:xfrm>
              <a:off x="110359" y="2711669"/>
              <a:ext cx="67305" cy="60951"/>
            </a:xfrm>
            <a:prstGeom prst="rect">
              <a:avLst/>
            </a:pr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 name="Google Shape;145;p13"/>
            <p:cNvSpPr/>
            <p:nvPr/>
          </p:nvSpPr>
          <p:spPr>
            <a:xfrm>
              <a:off x="189186" y="2648607"/>
              <a:ext cx="93338" cy="93331"/>
            </a:xfrm>
            <a:custGeom>
              <a:rect b="b" l="l" r="r" t="t"/>
              <a:pathLst>
                <a:path extrusionOk="0" h="147" w="147">
                  <a:moveTo>
                    <a:pt x="71" y="147"/>
                  </a:moveTo>
                  <a:lnTo>
                    <a:pt x="147" y="71"/>
                  </a:lnTo>
                  <a:lnTo>
                    <a:pt x="76" y="0"/>
                  </a:lnTo>
                  <a:lnTo>
                    <a:pt x="0" y="76"/>
                  </a:lnTo>
                  <a:lnTo>
                    <a:pt x="71" y="147"/>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 name="Google Shape;146;p13"/>
            <p:cNvSpPr/>
            <p:nvPr/>
          </p:nvSpPr>
          <p:spPr>
            <a:xfrm>
              <a:off x="236483" y="2585545"/>
              <a:ext cx="64130" cy="70474"/>
            </a:xfrm>
            <a:prstGeom prst="rect">
              <a:avLst/>
            </a:pr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 name="Google Shape;147;p13"/>
            <p:cNvSpPr/>
            <p:nvPr/>
          </p:nvSpPr>
          <p:spPr>
            <a:xfrm>
              <a:off x="189186" y="2490952"/>
              <a:ext cx="93338" cy="90156"/>
            </a:xfrm>
            <a:custGeom>
              <a:rect b="b" l="l" r="r" t="t"/>
              <a:pathLst>
                <a:path extrusionOk="0" h="142" w="147">
                  <a:moveTo>
                    <a:pt x="147" y="76"/>
                  </a:moveTo>
                  <a:lnTo>
                    <a:pt x="71" y="0"/>
                  </a:lnTo>
                  <a:lnTo>
                    <a:pt x="0" y="66"/>
                  </a:lnTo>
                  <a:lnTo>
                    <a:pt x="76" y="142"/>
                  </a:lnTo>
                  <a:lnTo>
                    <a:pt x="147" y="76"/>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 name="Google Shape;148;p13"/>
            <p:cNvSpPr/>
            <p:nvPr/>
          </p:nvSpPr>
          <p:spPr>
            <a:xfrm>
              <a:off x="677917" y="961697"/>
              <a:ext cx="285729" cy="285706"/>
            </a:xfrm>
            <a:custGeom>
              <a:rect b="b" l="l" r="r" t="t"/>
              <a:pathLst>
                <a:path extrusionOk="0" h="89" w="89">
                  <a:moveTo>
                    <a:pt x="33" y="12"/>
                  </a:moveTo>
                  <a:cubicBezTo>
                    <a:pt x="12" y="33"/>
                    <a:pt x="12" y="33"/>
                    <a:pt x="12" y="33"/>
                  </a:cubicBezTo>
                  <a:cubicBezTo>
                    <a:pt x="0" y="45"/>
                    <a:pt x="0" y="64"/>
                    <a:pt x="12" y="76"/>
                  </a:cubicBezTo>
                  <a:cubicBezTo>
                    <a:pt x="13" y="77"/>
                    <a:pt x="13" y="77"/>
                    <a:pt x="13" y="77"/>
                  </a:cubicBezTo>
                  <a:cubicBezTo>
                    <a:pt x="25" y="89"/>
                    <a:pt x="44" y="89"/>
                    <a:pt x="56" y="77"/>
                  </a:cubicBezTo>
                  <a:cubicBezTo>
                    <a:pt x="77" y="56"/>
                    <a:pt x="77" y="56"/>
                    <a:pt x="77" y="56"/>
                  </a:cubicBezTo>
                  <a:cubicBezTo>
                    <a:pt x="89" y="44"/>
                    <a:pt x="89" y="25"/>
                    <a:pt x="77" y="13"/>
                  </a:cubicBezTo>
                  <a:cubicBezTo>
                    <a:pt x="76" y="12"/>
                    <a:pt x="76" y="12"/>
                    <a:pt x="76" y="12"/>
                  </a:cubicBezTo>
                  <a:cubicBezTo>
                    <a:pt x="64" y="0"/>
                    <a:pt x="45" y="0"/>
                    <a:pt x="33" y="12"/>
                  </a:cubicBezTo>
                  <a:close/>
                  <a:moveTo>
                    <a:pt x="64" y="23"/>
                  </a:moveTo>
                  <a:cubicBezTo>
                    <a:pt x="65" y="25"/>
                    <a:pt x="65" y="25"/>
                    <a:pt x="65" y="25"/>
                  </a:cubicBezTo>
                  <a:cubicBezTo>
                    <a:pt x="71" y="30"/>
                    <a:pt x="71" y="39"/>
                    <a:pt x="65" y="44"/>
                  </a:cubicBezTo>
                  <a:cubicBezTo>
                    <a:pt x="44" y="66"/>
                    <a:pt x="44" y="66"/>
                    <a:pt x="44" y="66"/>
                  </a:cubicBezTo>
                  <a:cubicBezTo>
                    <a:pt x="39" y="71"/>
                    <a:pt x="30" y="71"/>
                    <a:pt x="24" y="66"/>
                  </a:cubicBezTo>
                  <a:cubicBezTo>
                    <a:pt x="23" y="64"/>
                    <a:pt x="23" y="64"/>
                    <a:pt x="23" y="64"/>
                  </a:cubicBezTo>
                  <a:cubicBezTo>
                    <a:pt x="18" y="59"/>
                    <a:pt x="18" y="50"/>
                    <a:pt x="23" y="44"/>
                  </a:cubicBezTo>
                  <a:cubicBezTo>
                    <a:pt x="44" y="23"/>
                    <a:pt x="44" y="23"/>
                    <a:pt x="44" y="23"/>
                  </a:cubicBezTo>
                  <a:cubicBezTo>
                    <a:pt x="50" y="18"/>
                    <a:pt x="59" y="18"/>
                    <a:pt x="64" y="23"/>
                  </a:cubicBez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 name="Google Shape;149;p13"/>
            <p:cNvSpPr/>
            <p:nvPr/>
          </p:nvSpPr>
          <p:spPr>
            <a:xfrm>
              <a:off x="898634" y="740979"/>
              <a:ext cx="285729" cy="285706"/>
            </a:xfrm>
            <a:custGeom>
              <a:rect b="b" l="l" r="r" t="t"/>
              <a:pathLst>
                <a:path extrusionOk="0" h="89" w="89">
                  <a:moveTo>
                    <a:pt x="33" y="11"/>
                  </a:moveTo>
                  <a:cubicBezTo>
                    <a:pt x="12" y="33"/>
                    <a:pt x="12" y="33"/>
                    <a:pt x="12" y="33"/>
                  </a:cubicBezTo>
                  <a:cubicBezTo>
                    <a:pt x="0" y="44"/>
                    <a:pt x="0" y="64"/>
                    <a:pt x="12" y="75"/>
                  </a:cubicBezTo>
                  <a:cubicBezTo>
                    <a:pt x="13" y="77"/>
                    <a:pt x="13" y="77"/>
                    <a:pt x="13" y="77"/>
                  </a:cubicBezTo>
                  <a:cubicBezTo>
                    <a:pt x="25" y="89"/>
                    <a:pt x="44" y="89"/>
                    <a:pt x="56" y="77"/>
                  </a:cubicBezTo>
                  <a:cubicBezTo>
                    <a:pt x="77" y="56"/>
                    <a:pt x="77" y="56"/>
                    <a:pt x="77" y="56"/>
                  </a:cubicBezTo>
                  <a:cubicBezTo>
                    <a:pt x="89" y="44"/>
                    <a:pt x="89" y="25"/>
                    <a:pt x="77" y="13"/>
                  </a:cubicBezTo>
                  <a:cubicBezTo>
                    <a:pt x="76" y="11"/>
                    <a:pt x="76" y="11"/>
                    <a:pt x="76" y="11"/>
                  </a:cubicBezTo>
                  <a:cubicBezTo>
                    <a:pt x="64" y="0"/>
                    <a:pt x="45" y="0"/>
                    <a:pt x="33" y="11"/>
                  </a:cubicBezTo>
                  <a:close/>
                  <a:moveTo>
                    <a:pt x="64" y="23"/>
                  </a:moveTo>
                  <a:cubicBezTo>
                    <a:pt x="66" y="24"/>
                    <a:pt x="66" y="24"/>
                    <a:pt x="66" y="24"/>
                  </a:cubicBezTo>
                  <a:cubicBezTo>
                    <a:pt x="71" y="30"/>
                    <a:pt x="71" y="39"/>
                    <a:pt x="66" y="44"/>
                  </a:cubicBezTo>
                  <a:cubicBezTo>
                    <a:pt x="45" y="65"/>
                    <a:pt x="45" y="65"/>
                    <a:pt x="45" y="65"/>
                  </a:cubicBezTo>
                  <a:cubicBezTo>
                    <a:pt x="39" y="71"/>
                    <a:pt x="30" y="71"/>
                    <a:pt x="25" y="65"/>
                  </a:cubicBezTo>
                  <a:cubicBezTo>
                    <a:pt x="23" y="64"/>
                    <a:pt x="23" y="64"/>
                    <a:pt x="23" y="64"/>
                  </a:cubicBezTo>
                  <a:cubicBezTo>
                    <a:pt x="18" y="58"/>
                    <a:pt x="18" y="49"/>
                    <a:pt x="23" y="44"/>
                  </a:cubicBezTo>
                  <a:cubicBezTo>
                    <a:pt x="45" y="23"/>
                    <a:pt x="45" y="23"/>
                    <a:pt x="45" y="23"/>
                  </a:cubicBezTo>
                  <a:cubicBezTo>
                    <a:pt x="50" y="17"/>
                    <a:pt x="59" y="17"/>
                    <a:pt x="64" y="23"/>
                  </a:cubicBez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0" name="Google Shape;150;p13"/>
            <p:cNvSpPr/>
            <p:nvPr/>
          </p:nvSpPr>
          <p:spPr>
            <a:xfrm>
              <a:off x="835572" y="898634"/>
              <a:ext cx="198741" cy="198724"/>
            </a:xfrm>
            <a:custGeom>
              <a:rect b="b" l="l" r="r" t="t"/>
              <a:pathLst>
                <a:path extrusionOk="0" h="62" w="62">
                  <a:moveTo>
                    <a:pt x="59" y="17"/>
                  </a:moveTo>
                  <a:cubicBezTo>
                    <a:pt x="17" y="59"/>
                    <a:pt x="17" y="59"/>
                    <a:pt x="17" y="59"/>
                  </a:cubicBezTo>
                  <a:cubicBezTo>
                    <a:pt x="14" y="62"/>
                    <a:pt x="10" y="62"/>
                    <a:pt x="7" y="59"/>
                  </a:cubicBezTo>
                  <a:cubicBezTo>
                    <a:pt x="3" y="55"/>
                    <a:pt x="3" y="55"/>
                    <a:pt x="3" y="55"/>
                  </a:cubicBezTo>
                  <a:cubicBezTo>
                    <a:pt x="0" y="52"/>
                    <a:pt x="0" y="48"/>
                    <a:pt x="3" y="45"/>
                  </a:cubicBezTo>
                  <a:cubicBezTo>
                    <a:pt x="45" y="3"/>
                    <a:pt x="45" y="3"/>
                    <a:pt x="45" y="3"/>
                  </a:cubicBezTo>
                  <a:cubicBezTo>
                    <a:pt x="48" y="0"/>
                    <a:pt x="53" y="0"/>
                    <a:pt x="56" y="3"/>
                  </a:cubicBezTo>
                  <a:cubicBezTo>
                    <a:pt x="59" y="6"/>
                    <a:pt x="59" y="6"/>
                    <a:pt x="59" y="6"/>
                  </a:cubicBezTo>
                  <a:cubicBezTo>
                    <a:pt x="62" y="9"/>
                    <a:pt x="62" y="14"/>
                    <a:pt x="59" y="17"/>
                  </a:cubicBez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 name="Google Shape;151;p13"/>
            <p:cNvSpPr/>
            <p:nvPr/>
          </p:nvSpPr>
          <p:spPr>
            <a:xfrm>
              <a:off x="1702676" y="504497"/>
              <a:ext cx="340336" cy="260310"/>
            </a:xfrm>
            <a:custGeom>
              <a:rect b="b" l="l" r="r" t="t"/>
              <a:pathLst>
                <a:path extrusionOk="0" h="410" w="536">
                  <a:moveTo>
                    <a:pt x="536" y="208"/>
                  </a:moveTo>
                  <a:lnTo>
                    <a:pt x="409" y="410"/>
                  </a:lnTo>
                  <a:lnTo>
                    <a:pt x="273" y="410"/>
                  </a:lnTo>
                  <a:lnTo>
                    <a:pt x="369" y="258"/>
                  </a:lnTo>
                  <a:lnTo>
                    <a:pt x="0" y="258"/>
                  </a:lnTo>
                  <a:lnTo>
                    <a:pt x="0" y="157"/>
                  </a:lnTo>
                  <a:lnTo>
                    <a:pt x="369" y="157"/>
                  </a:lnTo>
                  <a:lnTo>
                    <a:pt x="273" y="0"/>
                  </a:lnTo>
                  <a:lnTo>
                    <a:pt x="409" y="0"/>
                  </a:lnTo>
                  <a:lnTo>
                    <a:pt x="536" y="208"/>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 name="Google Shape;152;p13"/>
            <p:cNvSpPr/>
            <p:nvPr/>
          </p:nvSpPr>
          <p:spPr>
            <a:xfrm>
              <a:off x="5407572" y="2837793"/>
              <a:ext cx="295254" cy="227930"/>
            </a:xfrm>
            <a:custGeom>
              <a:rect b="b" l="l" r="r" t="t"/>
              <a:pathLst>
                <a:path extrusionOk="0" h="359" w="465">
                  <a:moveTo>
                    <a:pt x="0" y="182"/>
                  </a:moveTo>
                  <a:lnTo>
                    <a:pt x="111" y="0"/>
                  </a:lnTo>
                  <a:lnTo>
                    <a:pt x="228" y="0"/>
                  </a:lnTo>
                  <a:lnTo>
                    <a:pt x="147" y="136"/>
                  </a:lnTo>
                  <a:lnTo>
                    <a:pt x="465" y="136"/>
                  </a:lnTo>
                  <a:lnTo>
                    <a:pt x="465" y="222"/>
                  </a:lnTo>
                  <a:lnTo>
                    <a:pt x="147" y="222"/>
                  </a:lnTo>
                  <a:lnTo>
                    <a:pt x="228" y="359"/>
                  </a:lnTo>
                  <a:lnTo>
                    <a:pt x="111" y="359"/>
                  </a:lnTo>
                  <a:lnTo>
                    <a:pt x="0" y="182"/>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 name="Google Shape;153;p13"/>
            <p:cNvSpPr/>
            <p:nvPr/>
          </p:nvSpPr>
          <p:spPr>
            <a:xfrm>
              <a:off x="4918841" y="2569779"/>
              <a:ext cx="372083" cy="305388"/>
            </a:xfrm>
            <a:custGeom>
              <a:rect b="b" l="l" r="r" t="t"/>
              <a:pathLst>
                <a:path extrusionOk="0" h="481" w="586">
                  <a:moveTo>
                    <a:pt x="510" y="0"/>
                  </a:moveTo>
                  <a:lnTo>
                    <a:pt x="424" y="81"/>
                  </a:lnTo>
                  <a:lnTo>
                    <a:pt x="364" y="147"/>
                  </a:lnTo>
                  <a:lnTo>
                    <a:pt x="177" y="329"/>
                  </a:lnTo>
                  <a:lnTo>
                    <a:pt x="76" y="228"/>
                  </a:lnTo>
                  <a:lnTo>
                    <a:pt x="0" y="304"/>
                  </a:lnTo>
                  <a:lnTo>
                    <a:pt x="177" y="481"/>
                  </a:lnTo>
                  <a:lnTo>
                    <a:pt x="364" y="299"/>
                  </a:lnTo>
                  <a:lnTo>
                    <a:pt x="424" y="238"/>
                  </a:lnTo>
                  <a:lnTo>
                    <a:pt x="586" y="81"/>
                  </a:lnTo>
                  <a:lnTo>
                    <a:pt x="510" y="0"/>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 name="Google Shape;154;p13"/>
            <p:cNvSpPr/>
            <p:nvPr/>
          </p:nvSpPr>
          <p:spPr>
            <a:xfrm>
              <a:off x="4855779" y="2601310"/>
              <a:ext cx="340336" cy="343482"/>
            </a:xfrm>
            <a:custGeom>
              <a:rect b="b" l="l" r="r" t="t"/>
              <a:pathLst>
                <a:path extrusionOk="0" h="541" w="536">
                  <a:moveTo>
                    <a:pt x="476" y="313"/>
                  </a:moveTo>
                  <a:lnTo>
                    <a:pt x="476" y="475"/>
                  </a:lnTo>
                  <a:lnTo>
                    <a:pt x="66" y="475"/>
                  </a:lnTo>
                  <a:lnTo>
                    <a:pt x="66" y="66"/>
                  </a:lnTo>
                  <a:lnTo>
                    <a:pt x="440" y="66"/>
                  </a:lnTo>
                  <a:lnTo>
                    <a:pt x="506" y="0"/>
                  </a:lnTo>
                  <a:lnTo>
                    <a:pt x="0" y="0"/>
                  </a:lnTo>
                  <a:lnTo>
                    <a:pt x="0" y="541"/>
                  </a:lnTo>
                  <a:lnTo>
                    <a:pt x="536" y="541"/>
                  </a:lnTo>
                  <a:lnTo>
                    <a:pt x="536" y="248"/>
                  </a:lnTo>
                  <a:lnTo>
                    <a:pt x="476" y="313"/>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 name="Google Shape;155;p13"/>
            <p:cNvSpPr/>
            <p:nvPr/>
          </p:nvSpPr>
          <p:spPr>
            <a:xfrm>
              <a:off x="693683" y="1639614"/>
              <a:ext cx="349860" cy="356180"/>
            </a:xfrm>
            <a:custGeom>
              <a:rect b="b" l="l" r="r" t="t"/>
              <a:pathLst>
                <a:path extrusionOk="0" h="561" w="551">
                  <a:moveTo>
                    <a:pt x="0" y="308"/>
                  </a:moveTo>
                  <a:lnTo>
                    <a:pt x="132" y="354"/>
                  </a:lnTo>
                  <a:lnTo>
                    <a:pt x="496" y="71"/>
                  </a:lnTo>
                  <a:lnTo>
                    <a:pt x="218" y="389"/>
                  </a:lnTo>
                  <a:lnTo>
                    <a:pt x="218" y="561"/>
                  </a:lnTo>
                  <a:lnTo>
                    <a:pt x="304" y="414"/>
                  </a:lnTo>
                  <a:lnTo>
                    <a:pt x="481" y="480"/>
                  </a:lnTo>
                  <a:lnTo>
                    <a:pt x="551" y="0"/>
                  </a:lnTo>
                  <a:lnTo>
                    <a:pt x="0" y="308"/>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 name="Google Shape;156;p13"/>
            <p:cNvSpPr/>
            <p:nvPr/>
          </p:nvSpPr>
          <p:spPr>
            <a:xfrm>
              <a:off x="4776952" y="2033752"/>
              <a:ext cx="250172" cy="230470"/>
            </a:xfrm>
            <a:custGeom>
              <a:rect b="b" l="l" r="r" t="t"/>
              <a:pathLst>
                <a:path extrusionOk="0" h="72" w="78">
                  <a:moveTo>
                    <a:pt x="67" y="0"/>
                  </a:moveTo>
                  <a:cubicBezTo>
                    <a:pt x="14" y="0"/>
                    <a:pt x="14" y="0"/>
                    <a:pt x="14" y="0"/>
                  </a:cubicBezTo>
                  <a:cubicBezTo>
                    <a:pt x="7" y="0"/>
                    <a:pt x="0" y="4"/>
                    <a:pt x="0" y="11"/>
                  </a:cubicBezTo>
                  <a:cubicBezTo>
                    <a:pt x="0" y="39"/>
                    <a:pt x="0" y="39"/>
                    <a:pt x="0" y="39"/>
                  </a:cubicBezTo>
                  <a:cubicBezTo>
                    <a:pt x="0" y="46"/>
                    <a:pt x="7" y="51"/>
                    <a:pt x="14" y="51"/>
                  </a:cubicBezTo>
                  <a:cubicBezTo>
                    <a:pt x="16" y="51"/>
                    <a:pt x="16" y="51"/>
                    <a:pt x="16" y="51"/>
                  </a:cubicBezTo>
                  <a:cubicBezTo>
                    <a:pt x="16" y="59"/>
                    <a:pt x="16" y="68"/>
                    <a:pt x="10" y="72"/>
                  </a:cubicBezTo>
                  <a:cubicBezTo>
                    <a:pt x="10" y="72"/>
                    <a:pt x="28" y="70"/>
                    <a:pt x="30" y="51"/>
                  </a:cubicBezTo>
                  <a:cubicBezTo>
                    <a:pt x="67" y="51"/>
                    <a:pt x="67" y="51"/>
                    <a:pt x="67" y="51"/>
                  </a:cubicBezTo>
                  <a:cubicBezTo>
                    <a:pt x="74" y="51"/>
                    <a:pt x="78" y="46"/>
                    <a:pt x="78" y="39"/>
                  </a:cubicBezTo>
                  <a:cubicBezTo>
                    <a:pt x="78" y="11"/>
                    <a:pt x="78" y="11"/>
                    <a:pt x="78" y="11"/>
                  </a:cubicBezTo>
                  <a:cubicBezTo>
                    <a:pt x="78" y="4"/>
                    <a:pt x="74" y="0"/>
                    <a:pt x="67" y="0"/>
                  </a:cubicBezTo>
                  <a:close/>
                </a:path>
              </a:pathLst>
            </a:custGeom>
            <a:solidFill>
              <a:srgbClr val="F0F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57" name="Google Shape;157;p13"/>
          <p:cNvSpPr/>
          <p:nvPr/>
        </p:nvSpPr>
        <p:spPr>
          <a:xfrm>
            <a:off x="0" y="0"/>
            <a:ext cx="9144000" cy="6858000"/>
          </a:xfrm>
          <a:prstGeom prst="diagStripe">
            <a:avLst>
              <a:gd fmla="val 50000" name="adj"/>
            </a:avLst>
          </a:prstGeom>
          <a:blipFill rotWithShape="1">
            <a:blip r:embed="rId3">
              <a:alphaModFix/>
            </a:blip>
            <a:stretch>
              <a:fillRect b="-1795" l="-10476" r="635" t="-8042"/>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3"/>
          <p:cNvSpPr/>
          <p:nvPr/>
        </p:nvSpPr>
        <p:spPr>
          <a:xfrm>
            <a:off x="1372230" y="701643"/>
            <a:ext cx="7153836" cy="817875"/>
          </a:xfrm>
          <a:prstGeom prst="parallelogram">
            <a:avLst>
              <a:gd fmla="val 150979"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59" name="Google Shape;159;p13"/>
          <p:cNvGrpSpPr/>
          <p:nvPr/>
        </p:nvGrpSpPr>
        <p:grpSpPr>
          <a:xfrm>
            <a:off x="3200375" y="4745708"/>
            <a:ext cx="5592632" cy="1499684"/>
            <a:chOff x="1775684" y="3463832"/>
            <a:chExt cx="5592632" cy="1499684"/>
          </a:xfrm>
        </p:grpSpPr>
        <p:sp>
          <p:nvSpPr>
            <p:cNvPr id="160" name="Google Shape;160;p13"/>
            <p:cNvSpPr/>
            <p:nvPr/>
          </p:nvSpPr>
          <p:spPr>
            <a:xfrm>
              <a:off x="1775684" y="3463832"/>
              <a:ext cx="5592632" cy="110799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6600">
                  <a:solidFill>
                    <a:srgbClr val="1654A9"/>
                  </a:solidFill>
                  <a:latin typeface="Lato Black"/>
                  <a:ea typeface="Lato Black"/>
                  <a:cs typeface="Lato Black"/>
                  <a:sym typeface="Lato Black"/>
                </a:rPr>
                <a:t>Social Media</a:t>
              </a:r>
              <a:endParaRPr sz="4000">
                <a:solidFill>
                  <a:srgbClr val="1654A9"/>
                </a:solidFill>
                <a:latin typeface="Lato Black"/>
                <a:ea typeface="Lato Black"/>
                <a:cs typeface="Lato Black"/>
                <a:sym typeface="Lato Black"/>
              </a:endParaRPr>
            </a:p>
          </p:txBody>
        </p:sp>
        <p:sp>
          <p:nvSpPr>
            <p:cNvPr id="161" name="Google Shape;161;p13"/>
            <p:cNvSpPr/>
            <p:nvPr/>
          </p:nvSpPr>
          <p:spPr>
            <a:xfrm>
              <a:off x="3442709" y="4422342"/>
              <a:ext cx="2258583" cy="541174"/>
            </a:xfrm>
            <a:prstGeom prst="rect">
              <a:avLst/>
            </a:prstGeom>
            <a:noFill/>
            <a:ln>
              <a:noFill/>
            </a:ln>
          </p:spPr>
          <p:txBody>
            <a:bodyPr anchorCtr="0" anchor="t" bIns="45700" lIns="91425" spcFirstLastPara="1" rIns="91425" wrap="square" tIns="45700">
              <a:noAutofit/>
            </a:bodyPr>
            <a:lstStyle/>
            <a:p>
              <a:pPr indent="0" lvl="0" marL="0" marR="0" rtl="0" algn="ctr">
                <a:lnSpc>
                  <a:spcPct val="116666"/>
                </a:lnSpc>
                <a:spcBef>
                  <a:spcPts val="0"/>
                </a:spcBef>
                <a:spcAft>
                  <a:spcPts val="0"/>
                </a:spcAft>
                <a:buNone/>
              </a:pPr>
              <a:r>
                <a:rPr b="1" lang="en-US" sz="3000">
                  <a:solidFill>
                    <a:schemeClr val="dk1"/>
                  </a:solidFill>
                  <a:latin typeface="Open Sans"/>
                  <a:ea typeface="Open Sans"/>
                  <a:cs typeface="Open Sans"/>
                  <a:sym typeface="Open Sans"/>
                </a:rPr>
                <a:t>Pitch Deck</a:t>
              </a:r>
              <a:endParaRPr b="1" sz="3000">
                <a:solidFill>
                  <a:schemeClr val="dk1"/>
                </a:solidFill>
                <a:latin typeface="Open Sans"/>
                <a:ea typeface="Open Sans"/>
                <a:cs typeface="Open Sans"/>
                <a:sym typeface="Open Sans"/>
              </a:endParaRPr>
            </a:p>
          </p:txBody>
        </p:sp>
      </p:grpSp>
      <p:sp>
        <p:nvSpPr>
          <p:cNvPr id="162" name="Google Shape;162;p13"/>
          <p:cNvSpPr/>
          <p:nvPr/>
        </p:nvSpPr>
        <p:spPr>
          <a:xfrm>
            <a:off x="3590365" y="976109"/>
            <a:ext cx="3671047" cy="268942"/>
          </a:xfrm>
          <a:prstGeom prst="parallelogram">
            <a:avLst>
              <a:gd fmla="val 118500" name="adj"/>
            </a:avLst>
          </a:prstGeom>
          <a:solidFill>
            <a:srgbClr val="1654A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13"/>
          <p:cNvSpPr/>
          <p:nvPr/>
        </p:nvSpPr>
        <p:spPr>
          <a:xfrm rot="5998872">
            <a:off x="2599970" y="334237"/>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solidFill>
            <a:srgbClr val="F2F2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 name="Google Shape;164;p13"/>
          <p:cNvSpPr/>
          <p:nvPr/>
        </p:nvSpPr>
        <p:spPr>
          <a:xfrm rot="-4372244">
            <a:off x="7393393" y="1061842"/>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noFill/>
          <a:ln cap="flat" cmpd="sng" w="12700">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02" name="Shape 302"/>
        <p:cNvGrpSpPr/>
        <p:nvPr/>
      </p:nvGrpSpPr>
      <p:grpSpPr>
        <a:xfrm>
          <a:off x="0" y="0"/>
          <a:ext cx="0" cy="0"/>
          <a:chOff x="0" y="0"/>
          <a:chExt cx="0" cy="0"/>
        </a:xfrm>
      </p:grpSpPr>
      <p:sp>
        <p:nvSpPr>
          <p:cNvPr id="303" name="Google Shape;303;p22"/>
          <p:cNvSpPr/>
          <p:nvPr/>
        </p:nvSpPr>
        <p:spPr>
          <a:xfrm>
            <a:off x="626658" y="953493"/>
            <a:ext cx="7426727" cy="1220847"/>
          </a:xfrm>
          <a:prstGeom prst="rect">
            <a:avLst/>
          </a:prstGeom>
          <a:noFill/>
          <a:ln>
            <a:noFill/>
          </a:ln>
        </p:spPr>
        <p:txBody>
          <a:bodyPr anchorCtr="0" anchor="t" bIns="45700" lIns="91425" spcFirstLastPara="1" rIns="91425" wrap="square" tIns="45700">
            <a:noAutofit/>
          </a:bodyPr>
          <a:lstStyle/>
          <a:p>
            <a:pPr indent="0" lvl="0" marL="0" marR="0" rtl="0" algn="l">
              <a:lnSpc>
                <a:spcPct val="157142"/>
              </a:lnSpc>
              <a:spcBef>
                <a:spcPts val="0"/>
              </a:spcBef>
              <a:spcAft>
                <a:spcPts val="0"/>
              </a:spcAft>
              <a:buNone/>
            </a:pPr>
            <a:r>
              <a:rPr lang="en-US" sz="1400">
                <a:solidFill>
                  <a:srgbClr val="595959"/>
                </a:solidFill>
                <a:latin typeface="Open Sans Light"/>
                <a:ea typeface="Open Sans Light"/>
                <a:cs typeface="Open Sans Light"/>
                <a:sym typeface="Open Sans Light"/>
              </a:rPr>
              <a:t>Campaign To Gain seeks to provide online businesses with affordable and effective marketing solutions starting at just $7.99 per month. This project was developed by our team to specifically get customers a larger following that is more interactive and interested in what the business has to offer. </a:t>
            </a:r>
            <a:endParaRPr/>
          </a:p>
        </p:txBody>
      </p:sp>
      <p:sp>
        <p:nvSpPr>
          <p:cNvPr id="304" name="Google Shape;304;p22"/>
          <p:cNvSpPr/>
          <p:nvPr/>
        </p:nvSpPr>
        <p:spPr>
          <a:xfrm>
            <a:off x="629057" y="532743"/>
            <a:ext cx="2565991" cy="4462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300">
                <a:solidFill>
                  <a:srgbClr val="1654A9"/>
                </a:solidFill>
                <a:latin typeface="Lato"/>
                <a:ea typeface="Lato"/>
                <a:cs typeface="Lato"/>
                <a:sym typeface="Lato"/>
              </a:rPr>
              <a:t>Campaign To Gain</a:t>
            </a:r>
            <a:endParaRPr b="1" sz="2300">
              <a:solidFill>
                <a:srgbClr val="1654A9"/>
              </a:solidFill>
              <a:latin typeface="Lato"/>
              <a:ea typeface="Lato"/>
              <a:cs typeface="Lato"/>
              <a:sym typeface="Lato"/>
            </a:endParaRPr>
          </a:p>
        </p:txBody>
      </p:sp>
      <p:grpSp>
        <p:nvGrpSpPr>
          <p:cNvPr id="305" name="Google Shape;305;p22"/>
          <p:cNvGrpSpPr/>
          <p:nvPr/>
        </p:nvGrpSpPr>
        <p:grpSpPr>
          <a:xfrm>
            <a:off x="37513" y="5093"/>
            <a:ext cx="7139163" cy="5693822"/>
            <a:chOff x="50960" y="18540"/>
            <a:chExt cx="7139163" cy="5693822"/>
          </a:xfrm>
        </p:grpSpPr>
        <p:sp>
          <p:nvSpPr>
            <p:cNvPr id="306" name="Google Shape;306;p22"/>
            <p:cNvSpPr/>
            <p:nvPr/>
          </p:nvSpPr>
          <p:spPr>
            <a:xfrm rot="5998872">
              <a:off x="116112" y="4823497"/>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solidFill>
              <a:srgbClr val="F2F2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7" name="Google Shape;307;p22"/>
            <p:cNvSpPr/>
            <p:nvPr/>
          </p:nvSpPr>
          <p:spPr>
            <a:xfrm rot="-4372244">
              <a:off x="6263375" y="121575"/>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noFill/>
            <a:ln cap="flat" cmpd="sng" w="12700">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308" name="Google Shape;308;p22"/>
            <p:cNvGrpSpPr/>
            <p:nvPr/>
          </p:nvGrpSpPr>
          <p:grpSpPr>
            <a:xfrm>
              <a:off x="284494" y="269849"/>
              <a:ext cx="5517185" cy="4011487"/>
              <a:chOff x="735467" y="225425"/>
              <a:chExt cx="3983718" cy="3983718"/>
            </a:xfrm>
          </p:grpSpPr>
          <p:cxnSp>
            <p:nvCxnSpPr>
              <p:cNvPr id="309" name="Google Shape;309;p22"/>
              <p:cNvCxnSpPr/>
              <p:nvPr/>
            </p:nvCxnSpPr>
            <p:spPr>
              <a:xfrm>
                <a:off x="740229" y="225425"/>
                <a:ext cx="0" cy="3983718"/>
              </a:xfrm>
              <a:prstGeom prst="straightConnector1">
                <a:avLst/>
              </a:prstGeom>
              <a:noFill/>
              <a:ln cap="flat" cmpd="sng" w="12700">
                <a:solidFill>
                  <a:srgbClr val="F2F2F2"/>
                </a:solidFill>
                <a:prstDash val="solid"/>
                <a:miter lim="800000"/>
                <a:headEnd len="sm" w="sm" type="none"/>
                <a:tailEnd len="sm" w="sm" type="none"/>
              </a:ln>
            </p:spPr>
          </p:cxnSp>
          <p:cxnSp>
            <p:nvCxnSpPr>
              <p:cNvPr id="310" name="Google Shape;310;p22"/>
              <p:cNvCxnSpPr/>
              <p:nvPr/>
            </p:nvCxnSpPr>
            <p:spPr>
              <a:xfrm rot="10800000">
                <a:off x="2727326" y="-1765098"/>
                <a:ext cx="0" cy="3983718"/>
              </a:xfrm>
              <a:prstGeom prst="straightConnector1">
                <a:avLst/>
              </a:prstGeom>
              <a:noFill/>
              <a:ln cap="flat" cmpd="sng" w="12700">
                <a:solidFill>
                  <a:srgbClr val="F2F2F2"/>
                </a:solidFill>
                <a:prstDash val="solid"/>
                <a:miter lim="800000"/>
                <a:headEnd len="sm" w="sm" type="none"/>
                <a:tailEnd len="sm" w="sm" type="none"/>
              </a:ln>
            </p:spPr>
          </p:cxnSp>
        </p:grpSp>
      </p:grpSp>
      <p:sp>
        <p:nvSpPr>
          <p:cNvPr id="311" name="Google Shape;311;p22"/>
          <p:cNvSpPr/>
          <p:nvPr/>
        </p:nvSpPr>
        <p:spPr>
          <a:xfrm flipH="1">
            <a:off x="7792328" y="4771721"/>
            <a:ext cx="914400" cy="1536470"/>
          </a:xfrm>
          <a:prstGeom prst="corner">
            <a:avLst>
              <a:gd fmla="val 64286" name="adj1"/>
              <a:gd fmla="val 50000" name="adj2"/>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22"/>
          <p:cNvSpPr/>
          <p:nvPr/>
        </p:nvSpPr>
        <p:spPr>
          <a:xfrm>
            <a:off x="3000923" y="2770482"/>
            <a:ext cx="5279915" cy="2971800"/>
          </a:xfrm>
          <a:prstGeom prst="rect">
            <a:avLst/>
          </a:prstGeom>
          <a:blipFill rotWithShape="1">
            <a:blip r:embed="rId3">
              <a:alphaModFix/>
            </a:blip>
            <a:stretch>
              <a:fillRect b="-30303" l="-5899" r="-3103" t="-9059"/>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22"/>
          <p:cNvSpPr/>
          <p:nvPr/>
        </p:nvSpPr>
        <p:spPr>
          <a:xfrm rot="5998872">
            <a:off x="4322541" y="5330424"/>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solidFill>
            <a:srgbClr val="1654A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4" name="Google Shape;314;p22"/>
          <p:cNvSpPr/>
          <p:nvPr/>
        </p:nvSpPr>
        <p:spPr>
          <a:xfrm rot="-4372244">
            <a:off x="7079488" y="2365706"/>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noFill/>
          <a:ln cap="flat" cmpd="sng" w="12700">
            <a:solidFill>
              <a:srgbClr val="1654A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18" name="Shape 318"/>
        <p:cNvGrpSpPr/>
        <p:nvPr/>
      </p:nvGrpSpPr>
      <p:grpSpPr>
        <a:xfrm>
          <a:off x="0" y="0"/>
          <a:ext cx="0" cy="0"/>
          <a:chOff x="0" y="0"/>
          <a:chExt cx="0" cy="0"/>
        </a:xfrm>
      </p:grpSpPr>
      <p:sp>
        <p:nvSpPr>
          <p:cNvPr id="319" name="Google Shape;319;p23"/>
          <p:cNvSpPr/>
          <p:nvPr/>
        </p:nvSpPr>
        <p:spPr>
          <a:xfrm>
            <a:off x="513576" y="1570326"/>
            <a:ext cx="7532769" cy="914546"/>
          </a:xfrm>
          <a:prstGeom prst="rect">
            <a:avLst/>
          </a:prstGeom>
          <a:noFill/>
          <a:ln>
            <a:noFill/>
          </a:ln>
        </p:spPr>
        <p:txBody>
          <a:bodyPr anchorCtr="0" anchor="t" bIns="45700" lIns="91425" spcFirstLastPara="1" rIns="91425" wrap="square" tIns="45700">
            <a:noAutofit/>
          </a:bodyPr>
          <a:lstStyle/>
          <a:p>
            <a:pPr indent="0" lvl="0" marL="0" marR="0" rtl="0" algn="l">
              <a:lnSpc>
                <a:spcPct val="157142"/>
              </a:lnSpc>
              <a:spcBef>
                <a:spcPts val="0"/>
              </a:spcBef>
              <a:spcAft>
                <a:spcPts val="0"/>
              </a:spcAft>
              <a:buNone/>
            </a:pPr>
            <a:r>
              <a:rPr lang="en-US" sz="1400">
                <a:solidFill>
                  <a:srgbClr val="595959"/>
                </a:solidFill>
                <a:latin typeface="Open Sans Light"/>
                <a:ea typeface="Open Sans Light"/>
                <a:cs typeface="Open Sans Light"/>
                <a:sym typeface="Open Sans Light"/>
              </a:rPr>
              <a:t>Based on a census conducted by the government, Los Angeles has a total of 10, 163, 507 residents as of 2017. About 25% of the estimated population conducts business who use social media advertising, thus giving us a high chance of gaining interested clients.</a:t>
            </a:r>
            <a:endParaRPr sz="1400">
              <a:solidFill>
                <a:srgbClr val="595959"/>
              </a:solidFill>
              <a:latin typeface="Open Sans Light"/>
              <a:ea typeface="Open Sans Light"/>
              <a:cs typeface="Open Sans Light"/>
              <a:sym typeface="Open Sans Light"/>
            </a:endParaRPr>
          </a:p>
        </p:txBody>
      </p:sp>
      <p:sp>
        <p:nvSpPr>
          <p:cNvPr id="320" name="Google Shape;320;p23"/>
          <p:cNvSpPr/>
          <p:nvPr/>
        </p:nvSpPr>
        <p:spPr>
          <a:xfrm>
            <a:off x="525170" y="1149075"/>
            <a:ext cx="2104561" cy="4462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300">
                <a:solidFill>
                  <a:srgbClr val="1654A9"/>
                </a:solidFill>
                <a:latin typeface="Lato"/>
                <a:ea typeface="Lato"/>
                <a:cs typeface="Lato"/>
                <a:sym typeface="Lato"/>
              </a:rPr>
              <a:t>Traction</a:t>
            </a:r>
            <a:endParaRPr b="1" sz="2300">
              <a:solidFill>
                <a:srgbClr val="1654A9"/>
              </a:solidFill>
              <a:latin typeface="Lato"/>
              <a:ea typeface="Lato"/>
              <a:cs typeface="Lato"/>
              <a:sym typeface="Lato"/>
            </a:endParaRPr>
          </a:p>
        </p:txBody>
      </p:sp>
      <p:grpSp>
        <p:nvGrpSpPr>
          <p:cNvPr id="321" name="Google Shape;321;p23"/>
          <p:cNvGrpSpPr/>
          <p:nvPr/>
        </p:nvGrpSpPr>
        <p:grpSpPr>
          <a:xfrm>
            <a:off x="1958691" y="10857"/>
            <a:ext cx="7139163" cy="5693822"/>
            <a:chOff x="1918350" y="-25002"/>
            <a:chExt cx="7139163" cy="5693822"/>
          </a:xfrm>
        </p:grpSpPr>
        <p:sp>
          <p:nvSpPr>
            <p:cNvPr id="322" name="Google Shape;322;p23"/>
            <p:cNvSpPr/>
            <p:nvPr/>
          </p:nvSpPr>
          <p:spPr>
            <a:xfrm flipH="1" rot="-5998872">
              <a:off x="8168648" y="4779955"/>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solidFill>
              <a:srgbClr val="F2F2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3" name="Google Shape;323;p23"/>
            <p:cNvSpPr/>
            <p:nvPr/>
          </p:nvSpPr>
          <p:spPr>
            <a:xfrm flipH="1" rot="4372244">
              <a:off x="2021385" y="78033"/>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noFill/>
            <a:ln cap="flat" cmpd="sng" w="12700">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324" name="Google Shape;324;p23"/>
            <p:cNvGrpSpPr/>
            <p:nvPr/>
          </p:nvGrpSpPr>
          <p:grpSpPr>
            <a:xfrm flipH="1">
              <a:off x="3310669" y="235269"/>
              <a:ext cx="5517185" cy="4011487"/>
              <a:chOff x="735467" y="225425"/>
              <a:chExt cx="3983718" cy="3983718"/>
            </a:xfrm>
          </p:grpSpPr>
          <p:cxnSp>
            <p:nvCxnSpPr>
              <p:cNvPr id="325" name="Google Shape;325;p23"/>
              <p:cNvCxnSpPr/>
              <p:nvPr/>
            </p:nvCxnSpPr>
            <p:spPr>
              <a:xfrm>
                <a:off x="740229" y="225425"/>
                <a:ext cx="0" cy="3983718"/>
              </a:xfrm>
              <a:prstGeom prst="straightConnector1">
                <a:avLst/>
              </a:prstGeom>
              <a:noFill/>
              <a:ln cap="flat" cmpd="sng" w="12700">
                <a:solidFill>
                  <a:srgbClr val="F2F2F2"/>
                </a:solidFill>
                <a:prstDash val="solid"/>
                <a:miter lim="800000"/>
                <a:headEnd len="sm" w="sm" type="none"/>
                <a:tailEnd len="sm" w="sm" type="none"/>
              </a:ln>
            </p:spPr>
          </p:cxnSp>
          <p:cxnSp>
            <p:nvCxnSpPr>
              <p:cNvPr id="326" name="Google Shape;326;p23"/>
              <p:cNvCxnSpPr/>
              <p:nvPr/>
            </p:nvCxnSpPr>
            <p:spPr>
              <a:xfrm rot="10800000">
                <a:off x="2727326" y="-1765098"/>
                <a:ext cx="0" cy="3983718"/>
              </a:xfrm>
              <a:prstGeom prst="straightConnector1">
                <a:avLst/>
              </a:prstGeom>
              <a:noFill/>
              <a:ln cap="flat" cmpd="sng" w="12700">
                <a:solidFill>
                  <a:srgbClr val="F2F2F2"/>
                </a:solidFill>
                <a:prstDash val="solid"/>
                <a:miter lim="800000"/>
                <a:headEnd len="sm" w="sm" type="none"/>
                <a:tailEnd len="sm" w="sm" type="none"/>
              </a:ln>
            </p:spPr>
          </p:cxnSp>
        </p:grpSp>
      </p:grpSp>
      <p:pic>
        <p:nvPicPr>
          <p:cNvPr id="327" name="Google Shape;327;p23" title="Points scored"/>
          <p:cNvPicPr preferRelativeResize="0"/>
          <p:nvPr/>
        </p:nvPicPr>
        <p:blipFill>
          <a:blip r:embed="rId3">
            <a:alphaModFix/>
          </a:blip>
          <a:stretch>
            <a:fillRect/>
          </a:stretch>
        </p:blipFill>
        <p:spPr>
          <a:xfrm>
            <a:off x="1525150" y="2879651"/>
            <a:ext cx="5679876" cy="35120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31" name="Shape 331"/>
        <p:cNvGrpSpPr/>
        <p:nvPr/>
      </p:nvGrpSpPr>
      <p:grpSpPr>
        <a:xfrm>
          <a:off x="0" y="0"/>
          <a:ext cx="0" cy="0"/>
          <a:chOff x="0" y="0"/>
          <a:chExt cx="0" cy="0"/>
        </a:xfrm>
      </p:grpSpPr>
      <p:sp>
        <p:nvSpPr>
          <p:cNvPr id="332" name="Google Shape;332;p24"/>
          <p:cNvSpPr/>
          <p:nvPr/>
        </p:nvSpPr>
        <p:spPr>
          <a:xfrm>
            <a:off x="643935" y="950588"/>
            <a:ext cx="7909645" cy="1502976"/>
          </a:xfrm>
          <a:prstGeom prst="rect">
            <a:avLst/>
          </a:prstGeom>
          <a:noFill/>
          <a:ln>
            <a:noFill/>
          </a:ln>
        </p:spPr>
        <p:txBody>
          <a:bodyPr anchorCtr="0" anchor="t" bIns="45700" lIns="91425" spcFirstLastPara="1" rIns="91425" wrap="square" tIns="45700">
            <a:noAutofit/>
          </a:bodyPr>
          <a:lstStyle/>
          <a:p>
            <a:pPr indent="0" lvl="0" marL="0" marR="0" rtl="0" algn="l">
              <a:lnSpc>
                <a:spcPct val="157142"/>
              </a:lnSpc>
              <a:spcBef>
                <a:spcPts val="0"/>
              </a:spcBef>
              <a:spcAft>
                <a:spcPts val="0"/>
              </a:spcAft>
              <a:buNone/>
            </a:pPr>
            <a:r>
              <a:rPr lang="en-US" sz="1400">
                <a:solidFill>
                  <a:srgbClr val="595959"/>
                </a:solidFill>
                <a:latin typeface="Open Sans Light"/>
                <a:ea typeface="Open Sans Light"/>
                <a:cs typeface="Open Sans Light"/>
                <a:sym typeface="Open Sans Light"/>
              </a:rPr>
              <a:t>The chosen target market will be the residents of Los Angeles, California. This specific group of individuals was chosen based on the following factors : </a:t>
            </a:r>
            <a:endParaRPr/>
          </a:p>
          <a:p>
            <a:pPr indent="0" lvl="0" marL="0" marR="0" rtl="0" algn="l">
              <a:lnSpc>
                <a:spcPct val="157142"/>
              </a:lnSpc>
              <a:spcBef>
                <a:spcPts val="0"/>
              </a:spcBef>
              <a:spcAft>
                <a:spcPts val="0"/>
              </a:spcAft>
              <a:buNone/>
            </a:pPr>
            <a:br>
              <a:rPr lang="en-US" sz="1400">
                <a:solidFill>
                  <a:srgbClr val="595959"/>
                </a:solidFill>
                <a:latin typeface="Open Sans Light"/>
                <a:ea typeface="Open Sans Light"/>
                <a:cs typeface="Open Sans Light"/>
                <a:sym typeface="Open Sans Light"/>
              </a:rPr>
            </a:br>
            <a:r>
              <a:rPr lang="en-US" sz="1400">
                <a:solidFill>
                  <a:srgbClr val="595959"/>
                </a:solidFill>
                <a:latin typeface="Open Sans Light"/>
                <a:ea typeface="Open Sans Light"/>
                <a:cs typeface="Open Sans Light"/>
                <a:sym typeface="Open Sans Light"/>
              </a:rPr>
              <a:t>[FACTOR]</a:t>
            </a:r>
            <a:endParaRPr/>
          </a:p>
          <a:p>
            <a:pPr indent="0" lvl="0" marL="0" marR="0" rtl="0" algn="l">
              <a:lnSpc>
                <a:spcPct val="157142"/>
              </a:lnSpc>
              <a:spcBef>
                <a:spcPts val="0"/>
              </a:spcBef>
              <a:spcAft>
                <a:spcPts val="0"/>
              </a:spcAft>
              <a:buNone/>
            </a:pPr>
            <a:r>
              <a:rPr lang="en-US" sz="1400">
                <a:solidFill>
                  <a:srgbClr val="595959"/>
                </a:solidFill>
                <a:latin typeface="Open Sans Light"/>
                <a:ea typeface="Open Sans Light"/>
                <a:cs typeface="Open Sans Light"/>
                <a:sym typeface="Open Sans Light"/>
              </a:rPr>
              <a:t>[FACTOR]</a:t>
            </a:r>
            <a:endParaRPr sz="1400">
              <a:solidFill>
                <a:srgbClr val="595959"/>
              </a:solidFill>
              <a:latin typeface="Open Sans Light"/>
              <a:ea typeface="Open Sans Light"/>
              <a:cs typeface="Open Sans Light"/>
              <a:sym typeface="Open Sans Light"/>
            </a:endParaRPr>
          </a:p>
        </p:txBody>
      </p:sp>
      <p:sp>
        <p:nvSpPr>
          <p:cNvPr id="333" name="Google Shape;333;p24"/>
          <p:cNvSpPr/>
          <p:nvPr/>
        </p:nvSpPr>
        <p:spPr>
          <a:xfrm>
            <a:off x="633969" y="530733"/>
            <a:ext cx="2234140" cy="4462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300">
                <a:solidFill>
                  <a:srgbClr val="1654A9"/>
                </a:solidFill>
                <a:latin typeface="Lato"/>
                <a:ea typeface="Lato"/>
                <a:cs typeface="Lato"/>
                <a:sym typeface="Lato"/>
              </a:rPr>
              <a:t>Target Market</a:t>
            </a:r>
            <a:endParaRPr/>
          </a:p>
        </p:txBody>
      </p:sp>
      <p:grpSp>
        <p:nvGrpSpPr>
          <p:cNvPr id="334" name="Google Shape;334;p24"/>
          <p:cNvGrpSpPr/>
          <p:nvPr/>
        </p:nvGrpSpPr>
        <p:grpSpPr>
          <a:xfrm>
            <a:off x="37513" y="5093"/>
            <a:ext cx="7273633" cy="5693822"/>
            <a:chOff x="50960" y="18540"/>
            <a:chExt cx="7273633" cy="5693822"/>
          </a:xfrm>
        </p:grpSpPr>
        <p:sp>
          <p:nvSpPr>
            <p:cNvPr id="335" name="Google Shape;335;p24"/>
            <p:cNvSpPr/>
            <p:nvPr/>
          </p:nvSpPr>
          <p:spPr>
            <a:xfrm rot="5998872">
              <a:off x="116112" y="4823497"/>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solidFill>
              <a:srgbClr val="F2F2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6" name="Google Shape;336;p24"/>
            <p:cNvSpPr/>
            <p:nvPr/>
          </p:nvSpPr>
          <p:spPr>
            <a:xfrm rot="-4372244">
              <a:off x="6397845" y="121575"/>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noFill/>
            <a:ln cap="flat" cmpd="sng" w="12700">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337" name="Google Shape;337;p24"/>
            <p:cNvGrpSpPr/>
            <p:nvPr/>
          </p:nvGrpSpPr>
          <p:grpSpPr>
            <a:xfrm>
              <a:off x="284494" y="269849"/>
              <a:ext cx="5517185" cy="4011487"/>
              <a:chOff x="735467" y="225425"/>
              <a:chExt cx="3983718" cy="3983718"/>
            </a:xfrm>
          </p:grpSpPr>
          <p:cxnSp>
            <p:nvCxnSpPr>
              <p:cNvPr id="338" name="Google Shape;338;p24"/>
              <p:cNvCxnSpPr/>
              <p:nvPr/>
            </p:nvCxnSpPr>
            <p:spPr>
              <a:xfrm>
                <a:off x="740229" y="225425"/>
                <a:ext cx="0" cy="3983718"/>
              </a:xfrm>
              <a:prstGeom prst="straightConnector1">
                <a:avLst/>
              </a:prstGeom>
              <a:noFill/>
              <a:ln cap="flat" cmpd="sng" w="12700">
                <a:solidFill>
                  <a:srgbClr val="F2F2F2"/>
                </a:solidFill>
                <a:prstDash val="solid"/>
                <a:miter lim="800000"/>
                <a:headEnd len="sm" w="sm" type="none"/>
                <a:tailEnd len="sm" w="sm" type="none"/>
              </a:ln>
            </p:spPr>
          </p:cxnSp>
          <p:cxnSp>
            <p:nvCxnSpPr>
              <p:cNvPr id="339" name="Google Shape;339;p24"/>
              <p:cNvCxnSpPr/>
              <p:nvPr/>
            </p:nvCxnSpPr>
            <p:spPr>
              <a:xfrm rot="10800000">
                <a:off x="2727326" y="-1765098"/>
                <a:ext cx="0" cy="3983718"/>
              </a:xfrm>
              <a:prstGeom prst="straightConnector1">
                <a:avLst/>
              </a:prstGeom>
              <a:noFill/>
              <a:ln cap="flat" cmpd="sng" w="12700">
                <a:solidFill>
                  <a:srgbClr val="F2F2F2"/>
                </a:solidFill>
                <a:prstDash val="solid"/>
                <a:miter lim="800000"/>
                <a:headEnd len="sm" w="sm" type="none"/>
                <a:tailEnd len="sm" w="sm" type="none"/>
              </a:ln>
            </p:spPr>
          </p:cxnSp>
        </p:grpSp>
      </p:grpSp>
      <p:sp>
        <p:nvSpPr>
          <p:cNvPr id="340" name="Google Shape;340;p24"/>
          <p:cNvSpPr/>
          <p:nvPr/>
        </p:nvSpPr>
        <p:spPr>
          <a:xfrm flipH="1">
            <a:off x="7792328" y="4771721"/>
            <a:ext cx="914400" cy="1536470"/>
          </a:xfrm>
          <a:prstGeom prst="corner">
            <a:avLst>
              <a:gd fmla="val 64286" name="adj1"/>
              <a:gd fmla="val 50000" name="adj2"/>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4"/>
          <p:cNvSpPr/>
          <p:nvPr/>
        </p:nvSpPr>
        <p:spPr>
          <a:xfrm>
            <a:off x="3585899" y="3099736"/>
            <a:ext cx="4694939" cy="2642546"/>
          </a:xfrm>
          <a:prstGeom prst="rect">
            <a:avLst/>
          </a:prstGeom>
          <a:blipFill rotWithShape="1">
            <a:blip r:embed="rId3">
              <a:alphaModFix/>
            </a:blip>
            <a:stretch>
              <a:fillRect b="-16747"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4"/>
          <p:cNvSpPr/>
          <p:nvPr/>
        </p:nvSpPr>
        <p:spPr>
          <a:xfrm rot="5998872">
            <a:off x="4322541" y="5330424"/>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solidFill>
            <a:srgbClr val="1654A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3" name="Google Shape;343;p24"/>
          <p:cNvSpPr/>
          <p:nvPr/>
        </p:nvSpPr>
        <p:spPr>
          <a:xfrm rot="-4372244">
            <a:off x="7079488" y="2714048"/>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noFill/>
          <a:ln cap="flat" cmpd="sng" w="12700">
            <a:solidFill>
              <a:srgbClr val="1654A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47" name="Shape 347"/>
        <p:cNvGrpSpPr/>
        <p:nvPr/>
      </p:nvGrpSpPr>
      <p:grpSpPr>
        <a:xfrm>
          <a:off x="0" y="0"/>
          <a:ext cx="0" cy="0"/>
          <a:chOff x="0" y="0"/>
          <a:chExt cx="0" cy="0"/>
        </a:xfrm>
      </p:grpSpPr>
      <p:sp>
        <p:nvSpPr>
          <p:cNvPr id="348" name="Google Shape;348;p25"/>
          <p:cNvSpPr/>
          <p:nvPr/>
        </p:nvSpPr>
        <p:spPr>
          <a:xfrm>
            <a:off x="624525" y="1564950"/>
            <a:ext cx="7734900" cy="2434200"/>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en-US" sz="1400">
                <a:solidFill>
                  <a:srgbClr val="595959"/>
                </a:solidFill>
                <a:latin typeface="Open Sans Light"/>
                <a:ea typeface="Open Sans Light"/>
                <a:cs typeface="Open Sans Light"/>
                <a:sym typeface="Open Sans Light"/>
              </a:rPr>
              <a:t>Based on a survey conducted in 2017, Sugarcane Delights concluded that the following companies are direct competitors on the basis that they offer similar products and services :</a:t>
            </a:r>
            <a:endParaRPr/>
          </a:p>
          <a:p>
            <a:pPr indent="0" lvl="0" marL="0" marR="0" rtl="0" algn="l">
              <a:lnSpc>
                <a:spcPct val="130000"/>
              </a:lnSpc>
              <a:spcBef>
                <a:spcPts val="0"/>
              </a:spcBef>
              <a:spcAft>
                <a:spcPts val="0"/>
              </a:spcAft>
              <a:buNone/>
            </a:pPr>
            <a:r>
              <a:t/>
            </a:r>
            <a:endParaRPr sz="1400">
              <a:solidFill>
                <a:srgbClr val="595959"/>
              </a:solidFill>
              <a:latin typeface="Open Sans Light"/>
              <a:ea typeface="Open Sans Light"/>
              <a:cs typeface="Open Sans Light"/>
              <a:sym typeface="Open Sans Light"/>
            </a:endParaRPr>
          </a:p>
          <a:p>
            <a:pPr indent="-342900" lvl="0" marL="342900" marR="0" rtl="0" algn="l">
              <a:lnSpc>
                <a:spcPct val="130000"/>
              </a:lnSpc>
              <a:spcBef>
                <a:spcPts val="0"/>
              </a:spcBef>
              <a:spcAft>
                <a:spcPts val="0"/>
              </a:spcAft>
              <a:buClr>
                <a:srgbClr val="595959"/>
              </a:buClr>
              <a:buSzPts val="1400"/>
              <a:buFont typeface="Calibri"/>
              <a:buAutoNum type="arabicPeriod"/>
            </a:pPr>
            <a:r>
              <a:rPr lang="en-US" sz="1400">
                <a:solidFill>
                  <a:srgbClr val="595959"/>
                </a:solidFill>
                <a:latin typeface="Open Sans Light"/>
                <a:ea typeface="Open Sans Light"/>
                <a:cs typeface="Open Sans Light"/>
                <a:sym typeface="Open Sans Light"/>
              </a:rPr>
              <a:t> J&amp;J Logistics offers 2000+ social media advertising packages to choose from.</a:t>
            </a:r>
            <a:endParaRPr/>
          </a:p>
          <a:p>
            <a:pPr indent="-254000" lvl="0" marL="342900" marR="0" rtl="0" algn="l">
              <a:lnSpc>
                <a:spcPct val="130000"/>
              </a:lnSpc>
              <a:spcBef>
                <a:spcPts val="0"/>
              </a:spcBef>
              <a:spcAft>
                <a:spcPts val="0"/>
              </a:spcAft>
              <a:buClr>
                <a:schemeClr val="dk1"/>
              </a:buClr>
              <a:buSzPts val="1400"/>
              <a:buFont typeface="Calibri"/>
              <a:buNone/>
            </a:pPr>
            <a:r>
              <a:t/>
            </a:r>
            <a:endParaRPr sz="1400">
              <a:solidFill>
                <a:srgbClr val="595959"/>
              </a:solidFill>
              <a:latin typeface="Open Sans Light"/>
              <a:ea typeface="Open Sans Light"/>
              <a:cs typeface="Open Sans Light"/>
              <a:sym typeface="Open Sans Light"/>
            </a:endParaRPr>
          </a:p>
          <a:p>
            <a:pPr indent="-342900" lvl="0" marL="342900" marR="0" rtl="0" algn="l">
              <a:lnSpc>
                <a:spcPct val="130000"/>
              </a:lnSpc>
              <a:spcBef>
                <a:spcPts val="0"/>
              </a:spcBef>
              <a:spcAft>
                <a:spcPts val="0"/>
              </a:spcAft>
              <a:buClr>
                <a:srgbClr val="595959"/>
              </a:buClr>
              <a:buSzPts val="1400"/>
              <a:buFont typeface="Calibri"/>
              <a:buAutoNum type="arabicPeriod"/>
            </a:pPr>
            <a:r>
              <a:rPr lang="en-US" sz="1400">
                <a:solidFill>
                  <a:srgbClr val="595959"/>
                </a:solidFill>
                <a:latin typeface="Open Sans Light"/>
                <a:ea typeface="Open Sans Light"/>
                <a:cs typeface="Open Sans Light"/>
                <a:sym typeface="Open Sans Light"/>
              </a:rPr>
              <a:t>Static Solutions offers 4000+ social media advertisement strategies to choose from.</a:t>
            </a:r>
            <a:endParaRPr/>
          </a:p>
          <a:p>
            <a:pPr indent="-254000" lvl="0" marL="342900" marR="0" rtl="0" algn="l">
              <a:lnSpc>
                <a:spcPct val="130000"/>
              </a:lnSpc>
              <a:spcBef>
                <a:spcPts val="0"/>
              </a:spcBef>
              <a:spcAft>
                <a:spcPts val="0"/>
              </a:spcAft>
              <a:buClr>
                <a:schemeClr val="dk1"/>
              </a:buClr>
              <a:buSzPts val="1400"/>
              <a:buFont typeface="Calibri"/>
              <a:buNone/>
            </a:pPr>
            <a:r>
              <a:t/>
            </a:r>
            <a:endParaRPr sz="1400">
              <a:solidFill>
                <a:srgbClr val="595959"/>
              </a:solidFill>
              <a:latin typeface="Open Sans Light"/>
              <a:ea typeface="Open Sans Light"/>
              <a:cs typeface="Open Sans Light"/>
              <a:sym typeface="Open Sans Light"/>
            </a:endParaRPr>
          </a:p>
          <a:p>
            <a:pPr indent="-342900" lvl="0" marL="342900" marR="0" rtl="0" algn="l">
              <a:lnSpc>
                <a:spcPct val="130000"/>
              </a:lnSpc>
              <a:spcBef>
                <a:spcPts val="0"/>
              </a:spcBef>
              <a:spcAft>
                <a:spcPts val="0"/>
              </a:spcAft>
              <a:buClr>
                <a:srgbClr val="595959"/>
              </a:buClr>
              <a:buSzPts val="1400"/>
              <a:buFont typeface="Calibri"/>
              <a:buAutoNum type="arabicPeriod"/>
            </a:pPr>
            <a:r>
              <a:rPr lang="en-US" sz="1400">
                <a:solidFill>
                  <a:srgbClr val="595959"/>
                </a:solidFill>
                <a:latin typeface="Open Sans Light"/>
                <a:ea typeface="Open Sans Light"/>
                <a:cs typeface="Open Sans Light"/>
                <a:sym typeface="Open Sans Light"/>
              </a:rPr>
              <a:t>Winzar Digitals offers 5000+ pre-made social media content for social media advertising.</a:t>
            </a:r>
            <a:endParaRPr sz="1400">
              <a:solidFill>
                <a:srgbClr val="595959"/>
              </a:solidFill>
              <a:latin typeface="Open Sans Light"/>
              <a:ea typeface="Open Sans Light"/>
              <a:cs typeface="Open Sans Light"/>
              <a:sym typeface="Open Sans Light"/>
            </a:endParaRPr>
          </a:p>
        </p:txBody>
      </p:sp>
      <p:sp>
        <p:nvSpPr>
          <p:cNvPr id="349" name="Google Shape;349;p25"/>
          <p:cNvSpPr/>
          <p:nvPr/>
        </p:nvSpPr>
        <p:spPr>
          <a:xfrm>
            <a:off x="626757" y="1140945"/>
            <a:ext cx="1969366" cy="4462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300">
                <a:solidFill>
                  <a:srgbClr val="1654A9"/>
                </a:solidFill>
                <a:latin typeface="Lato"/>
                <a:ea typeface="Lato"/>
                <a:cs typeface="Lato"/>
                <a:sym typeface="Lato"/>
              </a:rPr>
              <a:t>Competition</a:t>
            </a:r>
            <a:endParaRPr/>
          </a:p>
        </p:txBody>
      </p:sp>
      <p:grpSp>
        <p:nvGrpSpPr>
          <p:cNvPr id="350" name="Google Shape;350;p25"/>
          <p:cNvGrpSpPr/>
          <p:nvPr/>
        </p:nvGrpSpPr>
        <p:grpSpPr>
          <a:xfrm>
            <a:off x="1891456" y="10857"/>
            <a:ext cx="7206398" cy="5693822"/>
            <a:chOff x="1851115" y="-25002"/>
            <a:chExt cx="7206398" cy="5693822"/>
          </a:xfrm>
        </p:grpSpPr>
        <p:sp>
          <p:nvSpPr>
            <p:cNvPr id="351" name="Google Shape;351;p25"/>
            <p:cNvSpPr/>
            <p:nvPr/>
          </p:nvSpPr>
          <p:spPr>
            <a:xfrm flipH="1" rot="-5998872">
              <a:off x="8168648" y="4779955"/>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solidFill>
              <a:srgbClr val="F2F2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2" name="Google Shape;352;p25"/>
            <p:cNvSpPr/>
            <p:nvPr/>
          </p:nvSpPr>
          <p:spPr>
            <a:xfrm flipH="1" rot="4372244">
              <a:off x="1954150" y="78033"/>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noFill/>
            <a:ln cap="flat" cmpd="sng" w="12700">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353" name="Google Shape;353;p25"/>
            <p:cNvGrpSpPr/>
            <p:nvPr/>
          </p:nvGrpSpPr>
          <p:grpSpPr>
            <a:xfrm flipH="1">
              <a:off x="3310669" y="235269"/>
              <a:ext cx="5517185" cy="4011487"/>
              <a:chOff x="735467" y="225425"/>
              <a:chExt cx="3983718" cy="3983718"/>
            </a:xfrm>
          </p:grpSpPr>
          <p:cxnSp>
            <p:nvCxnSpPr>
              <p:cNvPr id="354" name="Google Shape;354;p25"/>
              <p:cNvCxnSpPr/>
              <p:nvPr/>
            </p:nvCxnSpPr>
            <p:spPr>
              <a:xfrm>
                <a:off x="740229" y="225425"/>
                <a:ext cx="0" cy="3983718"/>
              </a:xfrm>
              <a:prstGeom prst="straightConnector1">
                <a:avLst/>
              </a:prstGeom>
              <a:noFill/>
              <a:ln cap="flat" cmpd="sng" w="12700">
                <a:solidFill>
                  <a:srgbClr val="F2F2F2"/>
                </a:solidFill>
                <a:prstDash val="solid"/>
                <a:miter lim="800000"/>
                <a:headEnd len="sm" w="sm" type="none"/>
                <a:tailEnd len="sm" w="sm" type="none"/>
              </a:ln>
            </p:spPr>
          </p:cxnSp>
          <p:cxnSp>
            <p:nvCxnSpPr>
              <p:cNvPr id="355" name="Google Shape;355;p25"/>
              <p:cNvCxnSpPr/>
              <p:nvPr/>
            </p:nvCxnSpPr>
            <p:spPr>
              <a:xfrm rot="10800000">
                <a:off x="2727326" y="-1765098"/>
                <a:ext cx="0" cy="3983718"/>
              </a:xfrm>
              <a:prstGeom prst="straightConnector1">
                <a:avLst/>
              </a:prstGeom>
              <a:noFill/>
              <a:ln cap="flat" cmpd="sng" w="12700">
                <a:solidFill>
                  <a:srgbClr val="F2F2F2"/>
                </a:solidFill>
                <a:prstDash val="solid"/>
                <a:miter lim="800000"/>
                <a:headEnd len="sm" w="sm" type="none"/>
                <a:tailEnd len="sm" w="sm" type="none"/>
              </a:ln>
            </p:spPr>
          </p:cxnSp>
        </p:grpSp>
      </p:grpSp>
      <p:sp>
        <p:nvSpPr>
          <p:cNvPr id="356" name="Google Shape;356;p25"/>
          <p:cNvSpPr/>
          <p:nvPr/>
        </p:nvSpPr>
        <p:spPr>
          <a:xfrm>
            <a:off x="438537" y="4748899"/>
            <a:ext cx="914400" cy="1536470"/>
          </a:xfrm>
          <a:prstGeom prst="corner">
            <a:avLst>
              <a:gd fmla="val 64286" name="adj1"/>
              <a:gd fmla="val 50000" name="adj2"/>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5"/>
          <p:cNvSpPr/>
          <p:nvPr/>
        </p:nvSpPr>
        <p:spPr>
          <a:xfrm>
            <a:off x="859447" y="4314155"/>
            <a:ext cx="5279915" cy="1409234"/>
          </a:xfrm>
          <a:prstGeom prst="rect">
            <a:avLst/>
          </a:prstGeom>
          <a:blipFill rotWithShape="1">
            <a:blip r:embed="rId3">
              <a:alphaModFix/>
            </a:blip>
            <a:stretch>
              <a:fillRect b="-3219" l="-1273" r="-2149" t="-11449"/>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5"/>
          <p:cNvSpPr/>
          <p:nvPr/>
        </p:nvSpPr>
        <p:spPr>
          <a:xfrm flipH="1" rot="-5998872">
            <a:off x="4125978" y="5297937"/>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solidFill>
            <a:srgbClr val="1654A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9" name="Google Shape;359;p25"/>
          <p:cNvSpPr/>
          <p:nvPr/>
        </p:nvSpPr>
        <p:spPr>
          <a:xfrm flipH="1" rot="4372244">
            <a:off x="1189164" y="3990445"/>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noFill/>
          <a:ln cap="flat" cmpd="sng" w="19050">
            <a:solidFill>
              <a:srgbClr val="1654A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63" name="Shape 363"/>
        <p:cNvGrpSpPr/>
        <p:nvPr/>
      </p:nvGrpSpPr>
      <p:grpSpPr>
        <a:xfrm>
          <a:off x="0" y="0"/>
          <a:ext cx="0" cy="0"/>
          <a:chOff x="0" y="0"/>
          <a:chExt cx="0" cy="0"/>
        </a:xfrm>
      </p:grpSpPr>
      <p:sp>
        <p:nvSpPr>
          <p:cNvPr id="364" name="Google Shape;364;p26"/>
          <p:cNvSpPr/>
          <p:nvPr/>
        </p:nvSpPr>
        <p:spPr>
          <a:xfrm>
            <a:off x="640181" y="540274"/>
            <a:ext cx="3220806" cy="4462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300">
                <a:solidFill>
                  <a:srgbClr val="1654A9"/>
                </a:solidFill>
                <a:latin typeface="Lato"/>
                <a:ea typeface="Lato"/>
                <a:cs typeface="Lato"/>
                <a:sym typeface="Lato"/>
              </a:rPr>
              <a:t>Alternative Solutions</a:t>
            </a:r>
            <a:endParaRPr b="1" sz="2300">
              <a:solidFill>
                <a:srgbClr val="1654A9"/>
              </a:solidFill>
              <a:latin typeface="Lato"/>
              <a:ea typeface="Lato"/>
              <a:cs typeface="Lato"/>
              <a:sym typeface="Lato"/>
            </a:endParaRPr>
          </a:p>
        </p:txBody>
      </p:sp>
      <p:sp>
        <p:nvSpPr>
          <p:cNvPr id="365" name="Google Shape;365;p26"/>
          <p:cNvSpPr/>
          <p:nvPr/>
        </p:nvSpPr>
        <p:spPr>
          <a:xfrm>
            <a:off x="642141" y="951708"/>
            <a:ext cx="5226214" cy="1196674"/>
          </a:xfrm>
          <a:prstGeom prst="rect">
            <a:avLst/>
          </a:prstGeom>
          <a:noFill/>
          <a:ln>
            <a:noFill/>
          </a:ln>
        </p:spPr>
        <p:txBody>
          <a:bodyPr anchorCtr="0" anchor="t" bIns="45700" lIns="91425" spcFirstLastPara="1" rIns="91425" wrap="square" tIns="45700">
            <a:noAutofit/>
          </a:bodyPr>
          <a:lstStyle/>
          <a:p>
            <a:pPr indent="0" lvl="0" marL="0" marR="0" rtl="0" algn="l">
              <a:lnSpc>
                <a:spcPct val="157142"/>
              </a:lnSpc>
              <a:spcBef>
                <a:spcPts val="0"/>
              </a:spcBef>
              <a:spcAft>
                <a:spcPts val="0"/>
              </a:spcAft>
              <a:buNone/>
            </a:pPr>
            <a:r>
              <a:rPr lang="en-US" sz="1400">
                <a:solidFill>
                  <a:srgbClr val="595959"/>
                </a:solidFill>
                <a:latin typeface="Open Sans Light"/>
                <a:ea typeface="Open Sans Light"/>
                <a:cs typeface="Open Sans Light"/>
                <a:sym typeface="Open Sans Light"/>
              </a:rPr>
              <a:t>Active Tech will provide solutions such as the following :</a:t>
            </a:r>
            <a:endParaRPr/>
          </a:p>
          <a:p>
            <a:pPr indent="0" lvl="0" marL="0" marR="0" rtl="0" algn="l">
              <a:lnSpc>
                <a:spcPct val="157142"/>
              </a:lnSpc>
              <a:spcBef>
                <a:spcPts val="0"/>
              </a:spcBef>
              <a:spcAft>
                <a:spcPts val="0"/>
              </a:spcAft>
              <a:buNone/>
            </a:pPr>
            <a:br>
              <a:rPr lang="en-US" sz="1400">
                <a:solidFill>
                  <a:srgbClr val="595959"/>
                </a:solidFill>
                <a:latin typeface="Open Sans Light"/>
                <a:ea typeface="Open Sans Light"/>
                <a:cs typeface="Open Sans Light"/>
                <a:sym typeface="Open Sans Light"/>
              </a:rPr>
            </a:br>
            <a:r>
              <a:rPr lang="en-US" sz="1400">
                <a:solidFill>
                  <a:srgbClr val="595959"/>
                </a:solidFill>
                <a:latin typeface="Open Sans Light"/>
                <a:ea typeface="Open Sans Light"/>
                <a:cs typeface="Open Sans Light"/>
                <a:sym typeface="Open Sans Light"/>
              </a:rPr>
              <a:t>[SOLUTION]</a:t>
            </a:r>
            <a:endParaRPr/>
          </a:p>
          <a:p>
            <a:pPr indent="0" lvl="0" marL="0" marR="0" rtl="0" algn="l">
              <a:lnSpc>
                <a:spcPct val="157142"/>
              </a:lnSpc>
              <a:spcBef>
                <a:spcPts val="0"/>
              </a:spcBef>
              <a:spcAft>
                <a:spcPts val="0"/>
              </a:spcAft>
              <a:buNone/>
            </a:pPr>
            <a:r>
              <a:rPr lang="en-US" sz="1400">
                <a:solidFill>
                  <a:srgbClr val="595959"/>
                </a:solidFill>
                <a:latin typeface="Open Sans Light"/>
                <a:ea typeface="Open Sans Light"/>
                <a:cs typeface="Open Sans Light"/>
                <a:sym typeface="Open Sans Light"/>
              </a:rPr>
              <a:t>[SOLUTION]</a:t>
            </a:r>
            <a:endParaRPr sz="1400">
              <a:solidFill>
                <a:srgbClr val="595959"/>
              </a:solidFill>
              <a:latin typeface="Open Sans Light"/>
              <a:ea typeface="Open Sans Light"/>
              <a:cs typeface="Open Sans Light"/>
              <a:sym typeface="Open Sans Light"/>
            </a:endParaRPr>
          </a:p>
        </p:txBody>
      </p:sp>
      <p:grpSp>
        <p:nvGrpSpPr>
          <p:cNvPr id="366" name="Google Shape;366;p26"/>
          <p:cNvGrpSpPr/>
          <p:nvPr/>
        </p:nvGrpSpPr>
        <p:grpSpPr>
          <a:xfrm>
            <a:off x="37513" y="5093"/>
            <a:ext cx="7206398" cy="5693822"/>
            <a:chOff x="50960" y="18540"/>
            <a:chExt cx="7206398" cy="5693822"/>
          </a:xfrm>
        </p:grpSpPr>
        <p:sp>
          <p:nvSpPr>
            <p:cNvPr id="367" name="Google Shape;367;p26"/>
            <p:cNvSpPr/>
            <p:nvPr/>
          </p:nvSpPr>
          <p:spPr>
            <a:xfrm rot="5998872">
              <a:off x="116112" y="4823497"/>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solidFill>
              <a:srgbClr val="F2F2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8" name="Google Shape;368;p26"/>
            <p:cNvSpPr/>
            <p:nvPr/>
          </p:nvSpPr>
          <p:spPr>
            <a:xfrm rot="-4372244">
              <a:off x="6330610" y="121575"/>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noFill/>
            <a:ln cap="flat" cmpd="sng" w="12700">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369" name="Google Shape;369;p26"/>
            <p:cNvGrpSpPr/>
            <p:nvPr/>
          </p:nvGrpSpPr>
          <p:grpSpPr>
            <a:xfrm>
              <a:off x="284494" y="269849"/>
              <a:ext cx="5517185" cy="4011487"/>
              <a:chOff x="735467" y="225425"/>
              <a:chExt cx="3983718" cy="3983718"/>
            </a:xfrm>
          </p:grpSpPr>
          <p:cxnSp>
            <p:nvCxnSpPr>
              <p:cNvPr id="370" name="Google Shape;370;p26"/>
              <p:cNvCxnSpPr/>
              <p:nvPr/>
            </p:nvCxnSpPr>
            <p:spPr>
              <a:xfrm>
                <a:off x="740229" y="225425"/>
                <a:ext cx="0" cy="3983718"/>
              </a:xfrm>
              <a:prstGeom prst="straightConnector1">
                <a:avLst/>
              </a:prstGeom>
              <a:noFill/>
              <a:ln cap="flat" cmpd="sng" w="12700">
                <a:solidFill>
                  <a:srgbClr val="F2F2F2"/>
                </a:solidFill>
                <a:prstDash val="solid"/>
                <a:miter lim="800000"/>
                <a:headEnd len="sm" w="sm" type="none"/>
                <a:tailEnd len="sm" w="sm" type="none"/>
              </a:ln>
            </p:spPr>
          </p:cxnSp>
          <p:cxnSp>
            <p:nvCxnSpPr>
              <p:cNvPr id="371" name="Google Shape;371;p26"/>
              <p:cNvCxnSpPr/>
              <p:nvPr/>
            </p:nvCxnSpPr>
            <p:spPr>
              <a:xfrm rot="10800000">
                <a:off x="2727326" y="-1765098"/>
                <a:ext cx="0" cy="3983718"/>
              </a:xfrm>
              <a:prstGeom prst="straightConnector1">
                <a:avLst/>
              </a:prstGeom>
              <a:noFill/>
              <a:ln cap="flat" cmpd="sng" w="12700">
                <a:solidFill>
                  <a:srgbClr val="F2F2F2"/>
                </a:solidFill>
                <a:prstDash val="solid"/>
                <a:miter lim="800000"/>
                <a:headEnd len="sm" w="sm" type="none"/>
                <a:tailEnd len="sm" w="sm" type="none"/>
              </a:ln>
            </p:spPr>
          </p:cxnSp>
        </p:grpSp>
      </p:grpSp>
      <p:sp>
        <p:nvSpPr>
          <p:cNvPr id="372" name="Google Shape;372;p26"/>
          <p:cNvSpPr/>
          <p:nvPr/>
        </p:nvSpPr>
        <p:spPr>
          <a:xfrm flipH="1">
            <a:off x="7792328" y="4771721"/>
            <a:ext cx="914400" cy="1536470"/>
          </a:xfrm>
          <a:prstGeom prst="corner">
            <a:avLst>
              <a:gd fmla="val 64286" name="adj1"/>
              <a:gd fmla="val 50000" name="adj2"/>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3" name="Google Shape;373;p26"/>
          <p:cNvSpPr/>
          <p:nvPr/>
        </p:nvSpPr>
        <p:spPr>
          <a:xfrm>
            <a:off x="3928298" y="3292454"/>
            <a:ext cx="4352540" cy="2449827"/>
          </a:xfrm>
          <a:prstGeom prst="rect">
            <a:avLst/>
          </a:prstGeom>
          <a:blipFill rotWithShape="1">
            <a:blip r:embed="rId3">
              <a:alphaModFix/>
            </a:blip>
            <a:stretch>
              <a:fillRect b="-38542" l="-2200" r="-1293" t="-1098"/>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4" name="Google Shape;374;p26"/>
          <p:cNvSpPr/>
          <p:nvPr/>
        </p:nvSpPr>
        <p:spPr>
          <a:xfrm rot="5998872">
            <a:off x="4322541" y="5330424"/>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solidFill>
            <a:srgbClr val="1654A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5" name="Google Shape;375;p26"/>
          <p:cNvSpPr/>
          <p:nvPr/>
        </p:nvSpPr>
        <p:spPr>
          <a:xfrm rot="-4372244">
            <a:off x="7079488" y="2844675"/>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noFill/>
          <a:ln cap="flat" cmpd="sng" w="12700">
            <a:solidFill>
              <a:srgbClr val="1654A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79" name="Shape 379"/>
        <p:cNvGrpSpPr/>
        <p:nvPr/>
      </p:nvGrpSpPr>
      <p:grpSpPr>
        <a:xfrm>
          <a:off x="0" y="0"/>
          <a:ext cx="0" cy="0"/>
          <a:chOff x="0" y="0"/>
          <a:chExt cx="0" cy="0"/>
        </a:xfrm>
      </p:grpSpPr>
      <p:sp>
        <p:nvSpPr>
          <p:cNvPr id="380" name="Google Shape;380;p27"/>
          <p:cNvSpPr/>
          <p:nvPr/>
        </p:nvSpPr>
        <p:spPr>
          <a:xfrm>
            <a:off x="4497872" y="957813"/>
            <a:ext cx="3775272" cy="2067233"/>
          </a:xfrm>
          <a:prstGeom prst="rect">
            <a:avLst/>
          </a:prstGeom>
          <a:noFill/>
          <a:ln>
            <a:noFill/>
          </a:ln>
        </p:spPr>
        <p:txBody>
          <a:bodyPr anchorCtr="0" anchor="t" bIns="45700" lIns="91425" spcFirstLastPara="1" rIns="91425" wrap="square" tIns="45700">
            <a:noAutofit/>
          </a:bodyPr>
          <a:lstStyle/>
          <a:p>
            <a:pPr indent="0" lvl="0" marL="0" marR="0" rtl="0" algn="l">
              <a:lnSpc>
                <a:spcPct val="157142"/>
              </a:lnSpc>
              <a:spcBef>
                <a:spcPts val="0"/>
              </a:spcBef>
              <a:spcAft>
                <a:spcPts val="0"/>
              </a:spcAft>
              <a:buNone/>
            </a:pPr>
            <a:r>
              <a:rPr lang="en-US" sz="1400">
                <a:solidFill>
                  <a:srgbClr val="595959"/>
                </a:solidFill>
                <a:latin typeface="Open Sans Light"/>
                <a:ea typeface="Open Sans Light"/>
                <a:cs typeface="Open Sans Light"/>
                <a:sym typeface="Open Sans Light"/>
              </a:rPr>
              <a:t>The company will utilize the following business model which will be implemented by January 2019:</a:t>
            </a:r>
            <a:endParaRPr/>
          </a:p>
          <a:p>
            <a:pPr indent="0" lvl="0" marL="0" marR="0" rtl="0" algn="l">
              <a:lnSpc>
                <a:spcPct val="157142"/>
              </a:lnSpc>
              <a:spcBef>
                <a:spcPts val="0"/>
              </a:spcBef>
              <a:spcAft>
                <a:spcPts val="0"/>
              </a:spcAft>
              <a:buNone/>
            </a:pPr>
            <a:br>
              <a:rPr lang="en-US" sz="1400">
                <a:solidFill>
                  <a:srgbClr val="595959"/>
                </a:solidFill>
                <a:latin typeface="Open Sans Light"/>
                <a:ea typeface="Open Sans Light"/>
                <a:cs typeface="Open Sans Light"/>
                <a:sym typeface="Open Sans Light"/>
              </a:rPr>
            </a:br>
            <a:r>
              <a:rPr lang="en-US" sz="1400">
                <a:solidFill>
                  <a:srgbClr val="595959"/>
                </a:solidFill>
                <a:latin typeface="Open Sans Light"/>
                <a:ea typeface="Open Sans Light"/>
                <a:cs typeface="Open Sans Light"/>
                <a:sym typeface="Open Sans Light"/>
              </a:rPr>
              <a:t>[SPECIFY BUSINESS MODEL]</a:t>
            </a:r>
            <a:endParaRPr/>
          </a:p>
          <a:p>
            <a:pPr indent="0" lvl="0" marL="0" marR="0" rtl="0" algn="l">
              <a:lnSpc>
                <a:spcPct val="157142"/>
              </a:lnSpc>
              <a:spcBef>
                <a:spcPts val="0"/>
              </a:spcBef>
              <a:spcAft>
                <a:spcPts val="0"/>
              </a:spcAft>
              <a:buNone/>
            </a:pPr>
            <a:br>
              <a:rPr lang="en-US" sz="1400">
                <a:solidFill>
                  <a:srgbClr val="595959"/>
                </a:solidFill>
                <a:latin typeface="Open Sans Light"/>
                <a:ea typeface="Open Sans Light"/>
                <a:cs typeface="Open Sans Light"/>
                <a:sym typeface="Open Sans Light"/>
              </a:rPr>
            </a:br>
            <a:r>
              <a:rPr lang="en-US" sz="1400">
                <a:solidFill>
                  <a:srgbClr val="595959"/>
                </a:solidFill>
                <a:latin typeface="Open Sans Light"/>
                <a:ea typeface="Open Sans Light"/>
                <a:cs typeface="Open Sans Light"/>
                <a:sym typeface="Open Sans Light"/>
              </a:rPr>
              <a:t>Revenue will be expected by May 2019.</a:t>
            </a:r>
            <a:endParaRPr sz="1400">
              <a:solidFill>
                <a:srgbClr val="595959"/>
              </a:solidFill>
              <a:latin typeface="Open Sans Light"/>
              <a:ea typeface="Open Sans Light"/>
              <a:cs typeface="Open Sans Light"/>
              <a:sym typeface="Open Sans Light"/>
            </a:endParaRPr>
          </a:p>
        </p:txBody>
      </p:sp>
      <p:sp>
        <p:nvSpPr>
          <p:cNvPr id="381" name="Google Shape;381;p27"/>
          <p:cNvSpPr/>
          <p:nvPr/>
        </p:nvSpPr>
        <p:spPr>
          <a:xfrm>
            <a:off x="4475645" y="538442"/>
            <a:ext cx="2557912" cy="4462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300">
                <a:solidFill>
                  <a:srgbClr val="1654A9"/>
                </a:solidFill>
                <a:latin typeface="Lato"/>
                <a:ea typeface="Lato"/>
                <a:cs typeface="Lato"/>
                <a:sym typeface="Lato"/>
              </a:rPr>
              <a:t>Business Model</a:t>
            </a:r>
            <a:endParaRPr/>
          </a:p>
        </p:txBody>
      </p:sp>
      <p:grpSp>
        <p:nvGrpSpPr>
          <p:cNvPr id="382" name="Google Shape;382;p27"/>
          <p:cNvGrpSpPr/>
          <p:nvPr/>
        </p:nvGrpSpPr>
        <p:grpSpPr>
          <a:xfrm>
            <a:off x="1958691" y="10857"/>
            <a:ext cx="7139163" cy="5693822"/>
            <a:chOff x="1918350" y="-25002"/>
            <a:chExt cx="7139163" cy="5693822"/>
          </a:xfrm>
        </p:grpSpPr>
        <p:sp>
          <p:nvSpPr>
            <p:cNvPr id="383" name="Google Shape;383;p27"/>
            <p:cNvSpPr/>
            <p:nvPr/>
          </p:nvSpPr>
          <p:spPr>
            <a:xfrm flipH="1" rot="-5998872">
              <a:off x="8168648" y="4779955"/>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solidFill>
              <a:srgbClr val="F2F2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4" name="Google Shape;384;p27"/>
            <p:cNvSpPr/>
            <p:nvPr/>
          </p:nvSpPr>
          <p:spPr>
            <a:xfrm flipH="1" rot="4372244">
              <a:off x="2021385" y="78033"/>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noFill/>
            <a:ln cap="flat" cmpd="sng" w="12700">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385" name="Google Shape;385;p27"/>
            <p:cNvGrpSpPr/>
            <p:nvPr/>
          </p:nvGrpSpPr>
          <p:grpSpPr>
            <a:xfrm flipH="1">
              <a:off x="3310669" y="235269"/>
              <a:ext cx="5517185" cy="4011487"/>
              <a:chOff x="735467" y="225425"/>
              <a:chExt cx="3983718" cy="3983718"/>
            </a:xfrm>
          </p:grpSpPr>
          <p:cxnSp>
            <p:nvCxnSpPr>
              <p:cNvPr id="386" name="Google Shape;386;p27"/>
              <p:cNvCxnSpPr/>
              <p:nvPr/>
            </p:nvCxnSpPr>
            <p:spPr>
              <a:xfrm>
                <a:off x="740229" y="225425"/>
                <a:ext cx="0" cy="3983718"/>
              </a:xfrm>
              <a:prstGeom prst="straightConnector1">
                <a:avLst/>
              </a:prstGeom>
              <a:noFill/>
              <a:ln cap="flat" cmpd="sng" w="12700">
                <a:solidFill>
                  <a:srgbClr val="F2F2F2"/>
                </a:solidFill>
                <a:prstDash val="solid"/>
                <a:miter lim="800000"/>
                <a:headEnd len="sm" w="sm" type="none"/>
                <a:tailEnd len="sm" w="sm" type="none"/>
              </a:ln>
            </p:spPr>
          </p:cxnSp>
          <p:cxnSp>
            <p:nvCxnSpPr>
              <p:cNvPr id="387" name="Google Shape;387;p27"/>
              <p:cNvCxnSpPr/>
              <p:nvPr/>
            </p:nvCxnSpPr>
            <p:spPr>
              <a:xfrm rot="10800000">
                <a:off x="2727326" y="-1765098"/>
                <a:ext cx="0" cy="3983718"/>
              </a:xfrm>
              <a:prstGeom prst="straightConnector1">
                <a:avLst/>
              </a:prstGeom>
              <a:noFill/>
              <a:ln cap="flat" cmpd="sng" w="12700">
                <a:solidFill>
                  <a:srgbClr val="F2F2F2"/>
                </a:solidFill>
                <a:prstDash val="solid"/>
                <a:miter lim="800000"/>
                <a:headEnd len="sm" w="sm" type="none"/>
                <a:tailEnd len="sm" w="sm" type="none"/>
              </a:ln>
            </p:spPr>
          </p:cxnSp>
        </p:grpSp>
      </p:grpSp>
      <p:sp>
        <p:nvSpPr>
          <p:cNvPr id="388" name="Google Shape;388;p27"/>
          <p:cNvSpPr/>
          <p:nvPr/>
        </p:nvSpPr>
        <p:spPr>
          <a:xfrm>
            <a:off x="438537" y="4748899"/>
            <a:ext cx="914400" cy="1536470"/>
          </a:xfrm>
          <a:prstGeom prst="corner">
            <a:avLst>
              <a:gd fmla="val 64286" name="adj1"/>
              <a:gd fmla="val 50000" name="adj2"/>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7"/>
          <p:cNvSpPr/>
          <p:nvPr/>
        </p:nvSpPr>
        <p:spPr>
          <a:xfrm>
            <a:off x="859447" y="1287312"/>
            <a:ext cx="3073605" cy="4436077"/>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7"/>
          <p:cNvSpPr/>
          <p:nvPr/>
        </p:nvSpPr>
        <p:spPr>
          <a:xfrm flipH="1" rot="-5998872">
            <a:off x="2361213" y="5261645"/>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solidFill>
            <a:srgbClr val="1654A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1" name="Google Shape;391;p27"/>
          <p:cNvSpPr/>
          <p:nvPr/>
        </p:nvSpPr>
        <p:spPr>
          <a:xfrm flipH="1" rot="4372244">
            <a:off x="1169151" y="963225"/>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noFill/>
          <a:ln cap="flat" cmpd="sng" w="12700">
            <a:solidFill>
              <a:srgbClr val="1654A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95" name="Shape 395"/>
        <p:cNvGrpSpPr/>
        <p:nvPr/>
      </p:nvGrpSpPr>
      <p:grpSpPr>
        <a:xfrm>
          <a:off x="0" y="0"/>
          <a:ext cx="0" cy="0"/>
          <a:chOff x="0" y="0"/>
          <a:chExt cx="0" cy="0"/>
        </a:xfrm>
      </p:grpSpPr>
      <p:sp>
        <p:nvSpPr>
          <p:cNvPr id="396" name="Google Shape;396;p28"/>
          <p:cNvSpPr/>
          <p:nvPr/>
        </p:nvSpPr>
        <p:spPr>
          <a:xfrm>
            <a:off x="637061" y="959211"/>
            <a:ext cx="4496384" cy="914546"/>
          </a:xfrm>
          <a:prstGeom prst="rect">
            <a:avLst/>
          </a:prstGeom>
          <a:noFill/>
          <a:ln>
            <a:noFill/>
          </a:ln>
        </p:spPr>
        <p:txBody>
          <a:bodyPr anchorCtr="0" anchor="t" bIns="45700" lIns="91425" spcFirstLastPara="1" rIns="91425" wrap="square" tIns="45700">
            <a:noAutofit/>
          </a:bodyPr>
          <a:lstStyle/>
          <a:p>
            <a:pPr indent="0" lvl="0" marL="0" marR="0" rtl="0" algn="l">
              <a:lnSpc>
                <a:spcPct val="157142"/>
              </a:lnSpc>
              <a:spcBef>
                <a:spcPts val="0"/>
              </a:spcBef>
              <a:spcAft>
                <a:spcPts val="0"/>
              </a:spcAft>
              <a:buNone/>
            </a:pPr>
            <a:r>
              <a:rPr lang="en-US" sz="1400">
                <a:solidFill>
                  <a:srgbClr val="595959"/>
                </a:solidFill>
                <a:latin typeface="Open Sans Light"/>
                <a:ea typeface="Open Sans Light"/>
                <a:cs typeface="Open Sans Light"/>
                <a:sym typeface="Open Sans Light"/>
              </a:rPr>
              <a:t>The company’s schedule will be as follows :</a:t>
            </a:r>
            <a:endParaRPr/>
          </a:p>
          <a:p>
            <a:pPr indent="0" lvl="0" marL="0" marR="0" rtl="0" algn="l">
              <a:lnSpc>
                <a:spcPct val="157142"/>
              </a:lnSpc>
              <a:spcBef>
                <a:spcPts val="0"/>
              </a:spcBef>
              <a:spcAft>
                <a:spcPts val="0"/>
              </a:spcAft>
              <a:buNone/>
            </a:pPr>
            <a:br>
              <a:rPr lang="en-US" sz="1400">
                <a:solidFill>
                  <a:srgbClr val="595959"/>
                </a:solidFill>
                <a:latin typeface="Open Sans Light"/>
                <a:ea typeface="Open Sans Light"/>
                <a:cs typeface="Open Sans Light"/>
                <a:sym typeface="Open Sans Light"/>
              </a:rPr>
            </a:br>
            <a:r>
              <a:rPr lang="en-US" sz="1400">
                <a:solidFill>
                  <a:srgbClr val="595959"/>
                </a:solidFill>
                <a:latin typeface="Open Sans Light"/>
                <a:ea typeface="Open Sans Light"/>
                <a:cs typeface="Open Sans Light"/>
                <a:sym typeface="Open Sans Light"/>
              </a:rPr>
              <a:t>[SPECIFY COMPANY SCHEDULE]</a:t>
            </a:r>
            <a:endParaRPr sz="1400">
              <a:solidFill>
                <a:srgbClr val="595959"/>
              </a:solidFill>
              <a:latin typeface="Open Sans Light"/>
              <a:ea typeface="Open Sans Light"/>
              <a:cs typeface="Open Sans Light"/>
              <a:sym typeface="Open Sans Light"/>
            </a:endParaRPr>
          </a:p>
        </p:txBody>
      </p:sp>
      <p:sp>
        <p:nvSpPr>
          <p:cNvPr id="397" name="Google Shape;397;p28"/>
          <p:cNvSpPr/>
          <p:nvPr/>
        </p:nvSpPr>
        <p:spPr>
          <a:xfrm>
            <a:off x="629917" y="537384"/>
            <a:ext cx="1524095" cy="4462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300">
                <a:solidFill>
                  <a:srgbClr val="1654A9"/>
                </a:solidFill>
                <a:latin typeface="Lato"/>
                <a:ea typeface="Lato"/>
                <a:cs typeface="Lato"/>
                <a:sym typeface="Lato"/>
              </a:rPr>
              <a:t>Schedule</a:t>
            </a:r>
            <a:endParaRPr/>
          </a:p>
        </p:txBody>
      </p:sp>
      <p:grpSp>
        <p:nvGrpSpPr>
          <p:cNvPr id="398" name="Google Shape;398;p28"/>
          <p:cNvGrpSpPr/>
          <p:nvPr/>
        </p:nvGrpSpPr>
        <p:grpSpPr>
          <a:xfrm>
            <a:off x="37513" y="5093"/>
            <a:ext cx="7219845" cy="5693822"/>
            <a:chOff x="50960" y="18540"/>
            <a:chExt cx="7219845" cy="5693822"/>
          </a:xfrm>
        </p:grpSpPr>
        <p:sp>
          <p:nvSpPr>
            <p:cNvPr id="399" name="Google Shape;399;p28"/>
            <p:cNvSpPr/>
            <p:nvPr/>
          </p:nvSpPr>
          <p:spPr>
            <a:xfrm rot="5998872">
              <a:off x="116112" y="4823497"/>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solidFill>
              <a:srgbClr val="F2F2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0" name="Google Shape;400;p28"/>
            <p:cNvSpPr/>
            <p:nvPr/>
          </p:nvSpPr>
          <p:spPr>
            <a:xfrm rot="-4372244">
              <a:off x="6344057" y="121575"/>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noFill/>
            <a:ln cap="flat" cmpd="sng" w="12700">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401" name="Google Shape;401;p28"/>
            <p:cNvGrpSpPr/>
            <p:nvPr/>
          </p:nvGrpSpPr>
          <p:grpSpPr>
            <a:xfrm>
              <a:off x="284494" y="269849"/>
              <a:ext cx="5517185" cy="4011487"/>
              <a:chOff x="735467" y="225425"/>
              <a:chExt cx="3983718" cy="3983718"/>
            </a:xfrm>
          </p:grpSpPr>
          <p:cxnSp>
            <p:nvCxnSpPr>
              <p:cNvPr id="402" name="Google Shape;402;p28"/>
              <p:cNvCxnSpPr/>
              <p:nvPr/>
            </p:nvCxnSpPr>
            <p:spPr>
              <a:xfrm>
                <a:off x="740229" y="225425"/>
                <a:ext cx="0" cy="3983718"/>
              </a:xfrm>
              <a:prstGeom prst="straightConnector1">
                <a:avLst/>
              </a:prstGeom>
              <a:noFill/>
              <a:ln cap="flat" cmpd="sng" w="12700">
                <a:solidFill>
                  <a:srgbClr val="F2F2F2"/>
                </a:solidFill>
                <a:prstDash val="solid"/>
                <a:miter lim="800000"/>
                <a:headEnd len="sm" w="sm" type="none"/>
                <a:tailEnd len="sm" w="sm" type="none"/>
              </a:ln>
            </p:spPr>
          </p:cxnSp>
          <p:cxnSp>
            <p:nvCxnSpPr>
              <p:cNvPr id="403" name="Google Shape;403;p28"/>
              <p:cNvCxnSpPr/>
              <p:nvPr/>
            </p:nvCxnSpPr>
            <p:spPr>
              <a:xfrm rot="10800000">
                <a:off x="2727326" y="-1765098"/>
                <a:ext cx="0" cy="3983718"/>
              </a:xfrm>
              <a:prstGeom prst="straightConnector1">
                <a:avLst/>
              </a:prstGeom>
              <a:noFill/>
              <a:ln cap="flat" cmpd="sng" w="12700">
                <a:solidFill>
                  <a:srgbClr val="F2F2F2"/>
                </a:solidFill>
                <a:prstDash val="solid"/>
                <a:miter lim="800000"/>
                <a:headEnd len="sm" w="sm" type="none"/>
                <a:tailEnd len="sm" w="sm" type="none"/>
              </a:ln>
            </p:spPr>
          </p:cxnSp>
        </p:grpSp>
      </p:grpSp>
      <p:sp>
        <p:nvSpPr>
          <p:cNvPr id="404" name="Google Shape;404;p28"/>
          <p:cNvSpPr/>
          <p:nvPr/>
        </p:nvSpPr>
        <p:spPr>
          <a:xfrm flipH="1">
            <a:off x="7792328" y="4771721"/>
            <a:ext cx="914400" cy="1536470"/>
          </a:xfrm>
          <a:prstGeom prst="corner">
            <a:avLst>
              <a:gd fmla="val 64286" name="adj1"/>
              <a:gd fmla="val 50000" name="adj2"/>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8"/>
          <p:cNvSpPr/>
          <p:nvPr/>
        </p:nvSpPr>
        <p:spPr>
          <a:xfrm>
            <a:off x="3000923" y="2770482"/>
            <a:ext cx="5279915" cy="2971800"/>
          </a:xfrm>
          <a:prstGeom prst="rect">
            <a:avLst/>
          </a:prstGeom>
          <a:blipFill rotWithShape="1">
            <a:blip r:embed="rId3">
              <a:alphaModFix/>
            </a:blip>
            <a:stretch>
              <a:fillRect b="-18395" l="-288" r="-615" t="-769"/>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28"/>
          <p:cNvSpPr/>
          <p:nvPr/>
        </p:nvSpPr>
        <p:spPr>
          <a:xfrm rot="5998872">
            <a:off x="4322541" y="5330424"/>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solidFill>
            <a:srgbClr val="1654A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7" name="Google Shape;407;p28"/>
          <p:cNvSpPr/>
          <p:nvPr/>
        </p:nvSpPr>
        <p:spPr>
          <a:xfrm rot="-4372244">
            <a:off x="7079488" y="2365706"/>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noFill/>
          <a:ln cap="flat" cmpd="sng" w="12700">
            <a:solidFill>
              <a:srgbClr val="1654A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11" name="Shape 411"/>
        <p:cNvGrpSpPr/>
        <p:nvPr/>
      </p:nvGrpSpPr>
      <p:grpSpPr>
        <a:xfrm>
          <a:off x="0" y="0"/>
          <a:ext cx="0" cy="0"/>
          <a:chOff x="0" y="0"/>
          <a:chExt cx="0" cy="0"/>
        </a:xfrm>
      </p:grpSpPr>
      <p:sp>
        <p:nvSpPr>
          <p:cNvPr id="412" name="Google Shape;412;p29"/>
          <p:cNvSpPr/>
          <p:nvPr/>
        </p:nvSpPr>
        <p:spPr>
          <a:xfrm>
            <a:off x="612996" y="1126551"/>
            <a:ext cx="1993839" cy="4462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300">
                <a:solidFill>
                  <a:srgbClr val="1654A9"/>
                </a:solidFill>
                <a:latin typeface="Lato"/>
                <a:ea typeface="Lato"/>
                <a:cs typeface="Lato"/>
                <a:sym typeface="Lato"/>
              </a:rPr>
              <a:t>Investment</a:t>
            </a:r>
            <a:endParaRPr b="1" sz="2300">
              <a:solidFill>
                <a:srgbClr val="1654A9"/>
              </a:solidFill>
              <a:latin typeface="Lato"/>
              <a:ea typeface="Lato"/>
              <a:cs typeface="Lato"/>
              <a:sym typeface="Lato"/>
            </a:endParaRPr>
          </a:p>
        </p:txBody>
      </p:sp>
      <p:grpSp>
        <p:nvGrpSpPr>
          <p:cNvPr id="413" name="Google Shape;413;p29"/>
          <p:cNvGrpSpPr/>
          <p:nvPr/>
        </p:nvGrpSpPr>
        <p:grpSpPr>
          <a:xfrm>
            <a:off x="1918350" y="10857"/>
            <a:ext cx="7179504" cy="5693822"/>
            <a:chOff x="1878009" y="-25002"/>
            <a:chExt cx="7179504" cy="5693822"/>
          </a:xfrm>
        </p:grpSpPr>
        <p:sp>
          <p:nvSpPr>
            <p:cNvPr id="414" name="Google Shape;414;p29"/>
            <p:cNvSpPr/>
            <p:nvPr/>
          </p:nvSpPr>
          <p:spPr>
            <a:xfrm flipH="1" rot="-5998872">
              <a:off x="8168648" y="4779955"/>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solidFill>
              <a:srgbClr val="F2F2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5" name="Google Shape;415;p29"/>
            <p:cNvSpPr/>
            <p:nvPr/>
          </p:nvSpPr>
          <p:spPr>
            <a:xfrm flipH="1" rot="4372244">
              <a:off x="1981044" y="78033"/>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noFill/>
            <a:ln cap="flat" cmpd="sng" w="12700">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416" name="Google Shape;416;p29"/>
            <p:cNvGrpSpPr/>
            <p:nvPr/>
          </p:nvGrpSpPr>
          <p:grpSpPr>
            <a:xfrm flipH="1">
              <a:off x="3310669" y="235269"/>
              <a:ext cx="5517185" cy="4011487"/>
              <a:chOff x="735467" y="225425"/>
              <a:chExt cx="3983718" cy="3983718"/>
            </a:xfrm>
          </p:grpSpPr>
          <p:cxnSp>
            <p:nvCxnSpPr>
              <p:cNvPr id="417" name="Google Shape;417;p29"/>
              <p:cNvCxnSpPr/>
              <p:nvPr/>
            </p:nvCxnSpPr>
            <p:spPr>
              <a:xfrm>
                <a:off x="740229" y="225425"/>
                <a:ext cx="0" cy="3983718"/>
              </a:xfrm>
              <a:prstGeom prst="straightConnector1">
                <a:avLst/>
              </a:prstGeom>
              <a:noFill/>
              <a:ln cap="flat" cmpd="sng" w="12700">
                <a:solidFill>
                  <a:srgbClr val="F2F2F2"/>
                </a:solidFill>
                <a:prstDash val="solid"/>
                <a:miter lim="800000"/>
                <a:headEnd len="sm" w="sm" type="none"/>
                <a:tailEnd len="sm" w="sm" type="none"/>
              </a:ln>
            </p:spPr>
          </p:cxnSp>
          <p:cxnSp>
            <p:nvCxnSpPr>
              <p:cNvPr id="418" name="Google Shape;418;p29"/>
              <p:cNvCxnSpPr/>
              <p:nvPr/>
            </p:nvCxnSpPr>
            <p:spPr>
              <a:xfrm rot="10800000">
                <a:off x="2727326" y="-1765098"/>
                <a:ext cx="0" cy="3983718"/>
              </a:xfrm>
              <a:prstGeom prst="straightConnector1">
                <a:avLst/>
              </a:prstGeom>
              <a:noFill/>
              <a:ln cap="flat" cmpd="sng" w="12700">
                <a:solidFill>
                  <a:srgbClr val="F2F2F2"/>
                </a:solidFill>
                <a:prstDash val="solid"/>
                <a:miter lim="800000"/>
                <a:headEnd len="sm" w="sm" type="none"/>
                <a:tailEnd len="sm" w="sm" type="none"/>
              </a:ln>
            </p:spPr>
          </p:cxnSp>
        </p:grpSp>
      </p:grpSp>
      <p:sp>
        <p:nvSpPr>
          <p:cNvPr id="419" name="Google Shape;419;p29"/>
          <p:cNvSpPr/>
          <p:nvPr/>
        </p:nvSpPr>
        <p:spPr>
          <a:xfrm>
            <a:off x="637308" y="1550643"/>
            <a:ext cx="7472955" cy="2325188"/>
          </a:xfrm>
          <a:prstGeom prst="rect">
            <a:avLst/>
          </a:prstGeom>
          <a:noFill/>
          <a:ln>
            <a:noFill/>
          </a:ln>
        </p:spPr>
        <p:txBody>
          <a:bodyPr anchorCtr="0" anchor="t" bIns="45700" lIns="91425" spcFirstLastPara="1" rIns="91425" wrap="square" tIns="45700">
            <a:noAutofit/>
          </a:bodyPr>
          <a:lstStyle/>
          <a:p>
            <a:pPr indent="0" lvl="0" marL="0" marR="0" rtl="0" algn="l">
              <a:lnSpc>
                <a:spcPct val="157142"/>
              </a:lnSpc>
              <a:spcBef>
                <a:spcPts val="0"/>
              </a:spcBef>
              <a:spcAft>
                <a:spcPts val="0"/>
              </a:spcAft>
              <a:buNone/>
            </a:pPr>
            <a:r>
              <a:rPr lang="en-US" sz="1400">
                <a:solidFill>
                  <a:srgbClr val="595959"/>
                </a:solidFill>
                <a:latin typeface="Open Sans Light"/>
                <a:ea typeface="Open Sans Light"/>
                <a:cs typeface="Open Sans Light"/>
                <a:sym typeface="Open Sans Light"/>
              </a:rPr>
              <a:t>In order to officially begin, the company will require a budget estimated between $45,000.00 and $50,000.00 and will be collected from the following sponsors : </a:t>
            </a:r>
            <a:endParaRPr/>
          </a:p>
          <a:p>
            <a:pPr indent="0" lvl="0" marL="0" marR="0" rtl="0" algn="l">
              <a:lnSpc>
                <a:spcPct val="157142"/>
              </a:lnSpc>
              <a:spcBef>
                <a:spcPts val="0"/>
              </a:spcBef>
              <a:spcAft>
                <a:spcPts val="0"/>
              </a:spcAft>
              <a:buNone/>
            </a:pPr>
            <a:br>
              <a:rPr lang="en-US" sz="1400">
                <a:solidFill>
                  <a:srgbClr val="595959"/>
                </a:solidFill>
                <a:latin typeface="Open Sans Light"/>
                <a:ea typeface="Open Sans Light"/>
                <a:cs typeface="Open Sans Light"/>
                <a:sym typeface="Open Sans Light"/>
              </a:rPr>
            </a:br>
            <a:r>
              <a:rPr lang="en-US" sz="1400">
                <a:solidFill>
                  <a:srgbClr val="595959"/>
                </a:solidFill>
                <a:latin typeface="Open Sans Light"/>
                <a:ea typeface="Open Sans Light"/>
                <a:cs typeface="Open Sans Light"/>
                <a:sym typeface="Open Sans Light"/>
              </a:rPr>
              <a:t>1. Geneva Computers Inc.</a:t>
            </a:r>
            <a:endParaRPr/>
          </a:p>
          <a:p>
            <a:pPr indent="0" lvl="0" marL="0" marR="0" rtl="0" algn="l">
              <a:lnSpc>
                <a:spcPct val="157142"/>
              </a:lnSpc>
              <a:spcBef>
                <a:spcPts val="0"/>
              </a:spcBef>
              <a:spcAft>
                <a:spcPts val="0"/>
              </a:spcAft>
              <a:buNone/>
            </a:pPr>
            <a:r>
              <a:rPr lang="en-US" sz="1400">
                <a:solidFill>
                  <a:srgbClr val="595959"/>
                </a:solidFill>
                <a:latin typeface="Open Sans Light"/>
                <a:ea typeface="Open Sans Light"/>
                <a:cs typeface="Open Sans Light"/>
                <a:sym typeface="Open Sans Light"/>
              </a:rPr>
              <a:t>2. Dasein Corporation</a:t>
            </a:r>
            <a:endParaRPr/>
          </a:p>
          <a:p>
            <a:pPr indent="0" lvl="0" marL="0" marR="0" rtl="0" algn="l">
              <a:lnSpc>
                <a:spcPct val="157142"/>
              </a:lnSpc>
              <a:spcBef>
                <a:spcPts val="0"/>
              </a:spcBef>
              <a:spcAft>
                <a:spcPts val="0"/>
              </a:spcAft>
              <a:buNone/>
            </a:pPr>
            <a:r>
              <a:rPr lang="en-US" sz="1400">
                <a:solidFill>
                  <a:srgbClr val="595959"/>
                </a:solidFill>
                <a:latin typeface="Open Sans Light"/>
                <a:ea typeface="Open Sans Light"/>
                <a:cs typeface="Open Sans Light"/>
                <a:sym typeface="Open Sans Light"/>
              </a:rPr>
              <a:t>3. Z&amp;T Company</a:t>
            </a:r>
            <a:endParaRPr/>
          </a:p>
          <a:p>
            <a:pPr indent="0" lvl="0" marL="0" marR="0" rtl="0" algn="l">
              <a:lnSpc>
                <a:spcPct val="157142"/>
              </a:lnSpc>
              <a:spcBef>
                <a:spcPts val="0"/>
              </a:spcBef>
              <a:spcAft>
                <a:spcPts val="0"/>
              </a:spcAft>
              <a:buNone/>
            </a:pPr>
            <a:br>
              <a:rPr lang="en-US" sz="1400">
                <a:solidFill>
                  <a:srgbClr val="595959"/>
                </a:solidFill>
                <a:latin typeface="Open Sans Light"/>
                <a:ea typeface="Open Sans Light"/>
                <a:cs typeface="Open Sans Light"/>
                <a:sym typeface="Open Sans Light"/>
              </a:rPr>
            </a:br>
            <a:r>
              <a:rPr lang="en-US" sz="1400">
                <a:solidFill>
                  <a:srgbClr val="595959"/>
                </a:solidFill>
                <a:latin typeface="Open Sans Light"/>
                <a:ea typeface="Open Sans Light"/>
                <a:cs typeface="Open Sans Light"/>
                <a:sym typeface="Open Sans Light"/>
              </a:rPr>
              <a:t>This budget will be utilized as follows :</a:t>
            </a:r>
            <a:endParaRPr sz="1400">
              <a:solidFill>
                <a:srgbClr val="595959"/>
              </a:solidFill>
              <a:latin typeface="Open Sans Light"/>
              <a:ea typeface="Open Sans Light"/>
              <a:cs typeface="Open Sans Light"/>
              <a:sym typeface="Open Sans Light"/>
            </a:endParaRPr>
          </a:p>
        </p:txBody>
      </p:sp>
      <p:sp>
        <p:nvSpPr>
          <p:cNvPr id="420" name="Google Shape;420;p29"/>
          <p:cNvSpPr/>
          <p:nvPr/>
        </p:nvSpPr>
        <p:spPr>
          <a:xfrm>
            <a:off x="1231985" y="4443083"/>
            <a:ext cx="1469675"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595959"/>
                </a:solidFill>
                <a:latin typeface="Open Sans"/>
                <a:ea typeface="Open Sans"/>
                <a:cs typeface="Open Sans"/>
                <a:sym typeface="Open Sans"/>
              </a:rPr>
              <a:t>Starting Capital</a:t>
            </a:r>
            <a:endParaRPr sz="1400">
              <a:solidFill>
                <a:srgbClr val="595959"/>
              </a:solidFill>
              <a:latin typeface="Open Sans"/>
              <a:ea typeface="Open Sans"/>
              <a:cs typeface="Open Sans"/>
              <a:sym typeface="Open Sans"/>
            </a:endParaRPr>
          </a:p>
        </p:txBody>
      </p:sp>
      <p:grpSp>
        <p:nvGrpSpPr>
          <p:cNvPr id="421" name="Google Shape;421;p29"/>
          <p:cNvGrpSpPr/>
          <p:nvPr/>
        </p:nvGrpSpPr>
        <p:grpSpPr>
          <a:xfrm>
            <a:off x="697214" y="4373494"/>
            <a:ext cx="512697" cy="446955"/>
            <a:chOff x="2106043" y="4490581"/>
            <a:chExt cx="512697" cy="446955"/>
          </a:xfrm>
        </p:grpSpPr>
        <p:grpSp>
          <p:nvGrpSpPr>
            <p:cNvPr id="422" name="Google Shape;422;p29"/>
            <p:cNvGrpSpPr/>
            <p:nvPr/>
          </p:nvGrpSpPr>
          <p:grpSpPr>
            <a:xfrm>
              <a:off x="2138914" y="4490581"/>
              <a:ext cx="446955" cy="446955"/>
              <a:chOff x="2293875" y="4313271"/>
              <a:chExt cx="914400" cy="914400"/>
            </a:xfrm>
          </p:grpSpPr>
          <p:sp>
            <p:nvSpPr>
              <p:cNvPr id="423" name="Google Shape;423;p29"/>
              <p:cNvSpPr/>
              <p:nvPr/>
            </p:nvSpPr>
            <p:spPr>
              <a:xfrm>
                <a:off x="2317185" y="4336581"/>
                <a:ext cx="867779" cy="867779"/>
              </a:xfrm>
              <a:prstGeom prst="ellipse">
                <a:avLst/>
              </a:prstGeom>
              <a:no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9"/>
              <p:cNvSpPr/>
              <p:nvPr/>
            </p:nvSpPr>
            <p:spPr>
              <a:xfrm>
                <a:off x="2293875" y="4313271"/>
                <a:ext cx="914400" cy="914400"/>
              </a:xfrm>
              <a:prstGeom prst="blockArc">
                <a:avLst>
                  <a:gd fmla="val 10800000" name="adj1"/>
                  <a:gd fmla="val 4688" name="adj2"/>
                  <a:gd fmla="val 6275" name="adj3"/>
                </a:avLst>
              </a:prstGeom>
              <a:solidFill>
                <a:srgbClr val="1654A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25" name="Google Shape;425;p29"/>
            <p:cNvSpPr/>
            <p:nvPr/>
          </p:nvSpPr>
          <p:spPr>
            <a:xfrm>
              <a:off x="2106043" y="4575559"/>
              <a:ext cx="512697" cy="27699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200">
                  <a:solidFill>
                    <a:srgbClr val="595959"/>
                  </a:solidFill>
                  <a:latin typeface="Open Sans"/>
                  <a:ea typeface="Open Sans"/>
                  <a:cs typeface="Open Sans"/>
                  <a:sym typeface="Open Sans"/>
                </a:rPr>
                <a:t>50</a:t>
              </a:r>
              <a:r>
                <a:rPr lang="en-US" sz="1000">
                  <a:solidFill>
                    <a:srgbClr val="595959"/>
                  </a:solidFill>
                  <a:latin typeface="Open Sans"/>
                  <a:ea typeface="Open Sans"/>
                  <a:cs typeface="Open Sans"/>
                  <a:sym typeface="Open Sans"/>
                </a:rPr>
                <a:t>%</a:t>
              </a:r>
              <a:endParaRPr sz="1000">
                <a:solidFill>
                  <a:srgbClr val="595959"/>
                </a:solidFill>
                <a:latin typeface="Open Sans"/>
                <a:ea typeface="Open Sans"/>
                <a:cs typeface="Open Sans"/>
                <a:sym typeface="Open Sans"/>
              </a:endParaRPr>
            </a:p>
          </p:txBody>
        </p:sp>
      </p:grpSp>
      <p:sp>
        <p:nvSpPr>
          <p:cNvPr id="426" name="Google Shape;426;p29"/>
          <p:cNvSpPr/>
          <p:nvPr/>
        </p:nvSpPr>
        <p:spPr>
          <a:xfrm>
            <a:off x="4225417" y="4443083"/>
            <a:ext cx="1109803"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595959"/>
                </a:solidFill>
                <a:latin typeface="Open Sans"/>
                <a:ea typeface="Open Sans"/>
                <a:cs typeface="Open Sans"/>
                <a:sym typeface="Open Sans"/>
              </a:rPr>
              <a:t>Rental Fee</a:t>
            </a:r>
            <a:endParaRPr/>
          </a:p>
        </p:txBody>
      </p:sp>
      <p:grpSp>
        <p:nvGrpSpPr>
          <p:cNvPr id="427" name="Google Shape;427;p29"/>
          <p:cNvGrpSpPr/>
          <p:nvPr/>
        </p:nvGrpSpPr>
        <p:grpSpPr>
          <a:xfrm>
            <a:off x="3735153" y="4373494"/>
            <a:ext cx="468433" cy="446955"/>
            <a:chOff x="3901317" y="4005494"/>
            <a:chExt cx="468433" cy="446955"/>
          </a:xfrm>
        </p:grpSpPr>
        <p:grpSp>
          <p:nvGrpSpPr>
            <p:cNvPr id="428" name="Google Shape;428;p29"/>
            <p:cNvGrpSpPr/>
            <p:nvPr/>
          </p:nvGrpSpPr>
          <p:grpSpPr>
            <a:xfrm>
              <a:off x="3912056" y="4005494"/>
              <a:ext cx="446955" cy="446955"/>
              <a:chOff x="2293875" y="4313270"/>
              <a:chExt cx="914400" cy="914400"/>
            </a:xfrm>
          </p:grpSpPr>
          <p:sp>
            <p:nvSpPr>
              <p:cNvPr id="429" name="Google Shape;429;p29"/>
              <p:cNvSpPr/>
              <p:nvPr/>
            </p:nvSpPr>
            <p:spPr>
              <a:xfrm>
                <a:off x="2317185" y="4336581"/>
                <a:ext cx="867779" cy="867779"/>
              </a:xfrm>
              <a:prstGeom prst="ellipse">
                <a:avLst/>
              </a:prstGeom>
              <a:no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9"/>
              <p:cNvSpPr/>
              <p:nvPr/>
            </p:nvSpPr>
            <p:spPr>
              <a:xfrm>
                <a:off x="2293875" y="4313270"/>
                <a:ext cx="914400" cy="914400"/>
              </a:xfrm>
              <a:prstGeom prst="blockArc">
                <a:avLst>
                  <a:gd fmla="val 10800000" name="adj1"/>
                  <a:gd fmla="val 14284189" name="adj2"/>
                  <a:gd fmla="val 6755" name="adj3"/>
                </a:avLst>
              </a:prstGeom>
              <a:solidFill>
                <a:srgbClr val="1654A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31" name="Google Shape;431;p29"/>
            <p:cNvSpPr/>
            <p:nvPr/>
          </p:nvSpPr>
          <p:spPr>
            <a:xfrm>
              <a:off x="3901317" y="4090472"/>
              <a:ext cx="468433" cy="27699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200">
                  <a:solidFill>
                    <a:srgbClr val="595959"/>
                  </a:solidFill>
                  <a:latin typeface="Open Sans"/>
                  <a:ea typeface="Open Sans"/>
                  <a:cs typeface="Open Sans"/>
                  <a:sym typeface="Open Sans"/>
                </a:rPr>
                <a:t>10</a:t>
              </a:r>
              <a:r>
                <a:rPr lang="en-US" sz="1000">
                  <a:solidFill>
                    <a:srgbClr val="595959"/>
                  </a:solidFill>
                  <a:latin typeface="Open Sans"/>
                  <a:ea typeface="Open Sans"/>
                  <a:cs typeface="Open Sans"/>
                  <a:sym typeface="Open Sans"/>
                </a:rPr>
                <a:t>%</a:t>
              </a:r>
              <a:endParaRPr sz="1000">
                <a:solidFill>
                  <a:srgbClr val="595959"/>
                </a:solidFill>
                <a:latin typeface="Open Sans"/>
                <a:ea typeface="Open Sans"/>
                <a:cs typeface="Open Sans"/>
                <a:sym typeface="Open Sans"/>
              </a:endParaRPr>
            </a:p>
          </p:txBody>
        </p:sp>
      </p:grpSp>
      <p:sp>
        <p:nvSpPr>
          <p:cNvPr id="432" name="Google Shape;432;p29"/>
          <p:cNvSpPr/>
          <p:nvPr/>
        </p:nvSpPr>
        <p:spPr>
          <a:xfrm>
            <a:off x="6876198" y="4443083"/>
            <a:ext cx="1710144"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595959"/>
                </a:solidFill>
                <a:latin typeface="Open Sans"/>
                <a:ea typeface="Open Sans"/>
                <a:cs typeface="Open Sans"/>
                <a:sym typeface="Open Sans"/>
              </a:rPr>
              <a:t>Employee Salaries</a:t>
            </a:r>
            <a:endParaRPr/>
          </a:p>
        </p:txBody>
      </p:sp>
      <p:grpSp>
        <p:nvGrpSpPr>
          <p:cNvPr id="433" name="Google Shape;433;p29"/>
          <p:cNvGrpSpPr/>
          <p:nvPr/>
        </p:nvGrpSpPr>
        <p:grpSpPr>
          <a:xfrm>
            <a:off x="6368713" y="4373494"/>
            <a:ext cx="479827" cy="446955"/>
            <a:chOff x="6383319" y="4076655"/>
            <a:chExt cx="479827" cy="446955"/>
          </a:xfrm>
        </p:grpSpPr>
        <p:grpSp>
          <p:nvGrpSpPr>
            <p:cNvPr id="434" name="Google Shape;434;p29"/>
            <p:cNvGrpSpPr/>
            <p:nvPr/>
          </p:nvGrpSpPr>
          <p:grpSpPr>
            <a:xfrm>
              <a:off x="6399755" y="4076655"/>
              <a:ext cx="446955" cy="446955"/>
              <a:chOff x="2293875" y="4313270"/>
              <a:chExt cx="914400" cy="914400"/>
            </a:xfrm>
          </p:grpSpPr>
          <p:sp>
            <p:nvSpPr>
              <p:cNvPr id="435" name="Google Shape;435;p29"/>
              <p:cNvSpPr/>
              <p:nvPr/>
            </p:nvSpPr>
            <p:spPr>
              <a:xfrm>
                <a:off x="2317185" y="4336581"/>
                <a:ext cx="867779" cy="867779"/>
              </a:xfrm>
              <a:prstGeom prst="ellipse">
                <a:avLst/>
              </a:prstGeom>
              <a:no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9"/>
              <p:cNvSpPr/>
              <p:nvPr/>
            </p:nvSpPr>
            <p:spPr>
              <a:xfrm>
                <a:off x="2293875" y="4313270"/>
                <a:ext cx="914400" cy="914400"/>
              </a:xfrm>
              <a:prstGeom prst="blockArc">
                <a:avLst>
                  <a:gd fmla="val 10423114" name="adj1"/>
                  <a:gd fmla="val 15203675" name="adj2"/>
                  <a:gd fmla="val 7253" name="adj3"/>
                </a:avLst>
              </a:prstGeom>
              <a:solidFill>
                <a:srgbClr val="1654A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37" name="Google Shape;437;p29"/>
            <p:cNvSpPr/>
            <p:nvPr/>
          </p:nvSpPr>
          <p:spPr>
            <a:xfrm>
              <a:off x="6383319" y="4161633"/>
              <a:ext cx="479827" cy="27699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200">
                  <a:solidFill>
                    <a:srgbClr val="595959"/>
                  </a:solidFill>
                  <a:latin typeface="Open Sans"/>
                  <a:ea typeface="Open Sans"/>
                  <a:cs typeface="Open Sans"/>
                  <a:sym typeface="Open Sans"/>
                </a:rPr>
                <a:t>20</a:t>
              </a:r>
              <a:r>
                <a:rPr lang="en-US" sz="1000">
                  <a:solidFill>
                    <a:srgbClr val="595959"/>
                  </a:solidFill>
                  <a:latin typeface="Open Sans"/>
                  <a:ea typeface="Open Sans"/>
                  <a:cs typeface="Open Sans"/>
                  <a:sym typeface="Open Sans"/>
                </a:rPr>
                <a:t>%</a:t>
              </a:r>
              <a:endParaRPr sz="1000">
                <a:solidFill>
                  <a:srgbClr val="595959"/>
                </a:solidFill>
                <a:latin typeface="Open Sans"/>
                <a:ea typeface="Open Sans"/>
                <a:cs typeface="Open Sans"/>
                <a:sym typeface="Open Sans"/>
              </a:endParaRPr>
            </a:p>
          </p:txBody>
        </p:sp>
      </p:grpSp>
      <p:sp>
        <p:nvSpPr>
          <p:cNvPr id="438" name="Google Shape;438;p29"/>
          <p:cNvSpPr/>
          <p:nvPr/>
        </p:nvSpPr>
        <p:spPr>
          <a:xfrm>
            <a:off x="1248663" y="5424588"/>
            <a:ext cx="1790639"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595959"/>
                </a:solidFill>
                <a:latin typeface="Open Sans"/>
                <a:ea typeface="Open Sans"/>
                <a:cs typeface="Open Sans"/>
                <a:sym typeface="Open Sans"/>
              </a:rPr>
              <a:t>Unit Maintenance</a:t>
            </a:r>
            <a:endParaRPr/>
          </a:p>
        </p:txBody>
      </p:sp>
      <p:grpSp>
        <p:nvGrpSpPr>
          <p:cNvPr id="439" name="Google Shape;439;p29"/>
          <p:cNvGrpSpPr/>
          <p:nvPr/>
        </p:nvGrpSpPr>
        <p:grpSpPr>
          <a:xfrm>
            <a:off x="712668" y="5354999"/>
            <a:ext cx="512697" cy="446955"/>
            <a:chOff x="981608" y="5775972"/>
            <a:chExt cx="512697" cy="446955"/>
          </a:xfrm>
        </p:grpSpPr>
        <p:grpSp>
          <p:nvGrpSpPr>
            <p:cNvPr id="440" name="Google Shape;440;p29"/>
            <p:cNvGrpSpPr/>
            <p:nvPr/>
          </p:nvGrpSpPr>
          <p:grpSpPr>
            <a:xfrm>
              <a:off x="1014479" y="5775972"/>
              <a:ext cx="446955" cy="446955"/>
              <a:chOff x="2293875" y="4313270"/>
              <a:chExt cx="914400" cy="914400"/>
            </a:xfrm>
          </p:grpSpPr>
          <p:sp>
            <p:nvSpPr>
              <p:cNvPr id="441" name="Google Shape;441;p29"/>
              <p:cNvSpPr/>
              <p:nvPr/>
            </p:nvSpPr>
            <p:spPr>
              <a:xfrm>
                <a:off x="2317185" y="4336581"/>
                <a:ext cx="867779" cy="867779"/>
              </a:xfrm>
              <a:prstGeom prst="ellipse">
                <a:avLst/>
              </a:prstGeom>
              <a:no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9"/>
              <p:cNvSpPr/>
              <p:nvPr/>
            </p:nvSpPr>
            <p:spPr>
              <a:xfrm>
                <a:off x="2293875" y="4313270"/>
                <a:ext cx="914400" cy="914400"/>
              </a:xfrm>
              <a:prstGeom prst="blockArc">
                <a:avLst>
                  <a:gd fmla="val 10800000" name="adj1"/>
                  <a:gd fmla="val 14962860" name="adj2"/>
                  <a:gd fmla="val 6232" name="adj3"/>
                </a:avLst>
              </a:prstGeom>
              <a:solidFill>
                <a:srgbClr val="1654A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43" name="Google Shape;443;p29"/>
            <p:cNvSpPr/>
            <p:nvPr/>
          </p:nvSpPr>
          <p:spPr>
            <a:xfrm>
              <a:off x="981608" y="5860950"/>
              <a:ext cx="512697" cy="27699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200">
                  <a:solidFill>
                    <a:srgbClr val="595959"/>
                  </a:solidFill>
                  <a:latin typeface="Open Sans"/>
                  <a:ea typeface="Open Sans"/>
                  <a:cs typeface="Open Sans"/>
                  <a:sym typeface="Open Sans"/>
                </a:rPr>
                <a:t>15</a:t>
              </a:r>
              <a:r>
                <a:rPr lang="en-US" sz="1000">
                  <a:solidFill>
                    <a:srgbClr val="595959"/>
                  </a:solidFill>
                  <a:latin typeface="Open Sans"/>
                  <a:ea typeface="Open Sans"/>
                  <a:cs typeface="Open Sans"/>
                  <a:sym typeface="Open Sans"/>
                </a:rPr>
                <a:t>%</a:t>
              </a:r>
              <a:endParaRPr sz="1000">
                <a:solidFill>
                  <a:srgbClr val="595959"/>
                </a:solidFill>
                <a:latin typeface="Open Sans"/>
                <a:ea typeface="Open Sans"/>
                <a:cs typeface="Open Sans"/>
                <a:sym typeface="Open Sans"/>
              </a:endParaRPr>
            </a:p>
          </p:txBody>
        </p:sp>
      </p:grpSp>
      <p:sp>
        <p:nvSpPr>
          <p:cNvPr id="444" name="Google Shape;444;p29"/>
          <p:cNvSpPr/>
          <p:nvPr/>
        </p:nvSpPr>
        <p:spPr>
          <a:xfrm>
            <a:off x="4244695" y="5424588"/>
            <a:ext cx="822159"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595959"/>
                </a:solidFill>
                <a:latin typeface="Open Sans"/>
                <a:ea typeface="Open Sans"/>
                <a:cs typeface="Open Sans"/>
                <a:sym typeface="Open Sans"/>
              </a:rPr>
              <a:t>Others</a:t>
            </a:r>
            <a:endParaRPr sz="1400">
              <a:solidFill>
                <a:srgbClr val="595959"/>
              </a:solidFill>
              <a:latin typeface="Open Sans"/>
              <a:ea typeface="Open Sans"/>
              <a:cs typeface="Open Sans"/>
              <a:sym typeface="Open Sans"/>
            </a:endParaRPr>
          </a:p>
        </p:txBody>
      </p:sp>
      <p:grpSp>
        <p:nvGrpSpPr>
          <p:cNvPr id="445" name="Google Shape;445;p29"/>
          <p:cNvGrpSpPr/>
          <p:nvPr/>
        </p:nvGrpSpPr>
        <p:grpSpPr>
          <a:xfrm>
            <a:off x="3768985" y="5354999"/>
            <a:ext cx="446955" cy="446955"/>
            <a:chOff x="5637262" y="5704680"/>
            <a:chExt cx="446955" cy="446955"/>
          </a:xfrm>
        </p:grpSpPr>
        <p:grpSp>
          <p:nvGrpSpPr>
            <p:cNvPr id="446" name="Google Shape;446;p29"/>
            <p:cNvGrpSpPr/>
            <p:nvPr/>
          </p:nvGrpSpPr>
          <p:grpSpPr>
            <a:xfrm>
              <a:off x="5637262" y="5704680"/>
              <a:ext cx="446955" cy="446955"/>
              <a:chOff x="2293877" y="4313270"/>
              <a:chExt cx="914401" cy="914400"/>
            </a:xfrm>
          </p:grpSpPr>
          <p:sp>
            <p:nvSpPr>
              <p:cNvPr id="447" name="Google Shape;447;p29"/>
              <p:cNvSpPr/>
              <p:nvPr/>
            </p:nvSpPr>
            <p:spPr>
              <a:xfrm>
                <a:off x="2317185" y="4336581"/>
                <a:ext cx="867779" cy="867779"/>
              </a:xfrm>
              <a:prstGeom prst="ellipse">
                <a:avLst/>
              </a:prstGeom>
              <a:no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8" name="Google Shape;448;p29"/>
              <p:cNvSpPr/>
              <p:nvPr/>
            </p:nvSpPr>
            <p:spPr>
              <a:xfrm>
                <a:off x="2293877" y="4313270"/>
                <a:ext cx="914401" cy="914400"/>
              </a:xfrm>
              <a:prstGeom prst="blockArc">
                <a:avLst>
                  <a:gd fmla="val 10800000" name="adj1"/>
                  <a:gd fmla="val 12612865" name="adj2"/>
                  <a:gd fmla="val 5653" name="adj3"/>
                </a:avLst>
              </a:prstGeom>
              <a:solidFill>
                <a:srgbClr val="1654A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49" name="Google Shape;449;p29"/>
            <p:cNvSpPr/>
            <p:nvPr/>
          </p:nvSpPr>
          <p:spPr>
            <a:xfrm>
              <a:off x="5667885" y="5789658"/>
              <a:ext cx="385709" cy="27699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200">
                  <a:solidFill>
                    <a:srgbClr val="595959"/>
                  </a:solidFill>
                  <a:latin typeface="Open Sans"/>
                  <a:ea typeface="Open Sans"/>
                  <a:cs typeface="Open Sans"/>
                  <a:sym typeface="Open Sans"/>
                </a:rPr>
                <a:t>5</a:t>
              </a:r>
              <a:r>
                <a:rPr lang="en-US" sz="1000">
                  <a:solidFill>
                    <a:srgbClr val="595959"/>
                  </a:solidFill>
                  <a:latin typeface="Open Sans"/>
                  <a:ea typeface="Open Sans"/>
                  <a:cs typeface="Open Sans"/>
                  <a:sym typeface="Open Sans"/>
                </a:rPr>
                <a:t>%</a:t>
              </a:r>
              <a:endParaRPr sz="1000">
                <a:solidFill>
                  <a:srgbClr val="595959"/>
                </a:solidFill>
                <a:latin typeface="Open Sans"/>
                <a:ea typeface="Open Sans"/>
                <a:cs typeface="Open Sans"/>
                <a:sym typeface="Open Sans"/>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53" name="Shape 453"/>
        <p:cNvGrpSpPr/>
        <p:nvPr/>
      </p:nvGrpSpPr>
      <p:grpSpPr>
        <a:xfrm>
          <a:off x="0" y="0"/>
          <a:ext cx="0" cy="0"/>
          <a:chOff x="0" y="0"/>
          <a:chExt cx="0" cy="0"/>
        </a:xfrm>
      </p:grpSpPr>
      <p:sp>
        <p:nvSpPr>
          <p:cNvPr id="454" name="Google Shape;454;p30"/>
          <p:cNvSpPr/>
          <p:nvPr/>
        </p:nvSpPr>
        <p:spPr>
          <a:xfrm>
            <a:off x="641487" y="958495"/>
            <a:ext cx="7701448" cy="2607317"/>
          </a:xfrm>
          <a:prstGeom prst="rect">
            <a:avLst/>
          </a:prstGeom>
          <a:noFill/>
          <a:ln>
            <a:noFill/>
          </a:ln>
        </p:spPr>
        <p:txBody>
          <a:bodyPr anchorCtr="0" anchor="t" bIns="45700" lIns="91425" spcFirstLastPara="1" rIns="91425" wrap="square" tIns="45700">
            <a:noAutofit/>
          </a:bodyPr>
          <a:lstStyle/>
          <a:p>
            <a:pPr indent="0" lvl="0" marL="0" marR="0" rtl="0" algn="l">
              <a:lnSpc>
                <a:spcPct val="157142"/>
              </a:lnSpc>
              <a:spcBef>
                <a:spcPts val="0"/>
              </a:spcBef>
              <a:spcAft>
                <a:spcPts val="0"/>
              </a:spcAft>
              <a:buNone/>
            </a:pPr>
            <a:r>
              <a:rPr lang="en-US" sz="1400">
                <a:solidFill>
                  <a:srgbClr val="595959"/>
                </a:solidFill>
                <a:latin typeface="Open Sans Light"/>
                <a:ea typeface="Open Sans Light"/>
                <a:cs typeface="Open Sans Light"/>
                <a:sym typeface="Open Sans Light"/>
              </a:rPr>
              <a:t>Visit our office every Monday to Saturday from 9am to 6pm at [ADDRESS].</a:t>
            </a:r>
            <a:endParaRPr/>
          </a:p>
          <a:p>
            <a:pPr indent="0" lvl="0" marL="0" marR="0" rtl="0" algn="l">
              <a:lnSpc>
                <a:spcPct val="157142"/>
              </a:lnSpc>
              <a:spcBef>
                <a:spcPts val="0"/>
              </a:spcBef>
              <a:spcAft>
                <a:spcPts val="0"/>
              </a:spcAft>
              <a:buNone/>
            </a:pPr>
            <a:br>
              <a:rPr lang="en-US" sz="1400">
                <a:solidFill>
                  <a:srgbClr val="595959"/>
                </a:solidFill>
                <a:latin typeface="Open Sans Light"/>
                <a:ea typeface="Open Sans Light"/>
                <a:cs typeface="Open Sans Light"/>
                <a:sym typeface="Open Sans Light"/>
              </a:rPr>
            </a:br>
            <a:br>
              <a:rPr lang="en-US" sz="1400">
                <a:solidFill>
                  <a:srgbClr val="595959"/>
                </a:solidFill>
                <a:latin typeface="Open Sans Light"/>
                <a:ea typeface="Open Sans Light"/>
                <a:cs typeface="Open Sans Light"/>
                <a:sym typeface="Open Sans Light"/>
              </a:rPr>
            </a:br>
            <a:r>
              <a:rPr lang="en-US" sz="1400">
                <a:solidFill>
                  <a:srgbClr val="595959"/>
                </a:solidFill>
                <a:latin typeface="Open Sans Light"/>
                <a:ea typeface="Open Sans Light"/>
                <a:cs typeface="Open Sans Light"/>
                <a:sym typeface="Open Sans Light"/>
              </a:rPr>
              <a:t>Contact [NAME OF COMPANY] through any of these contact details:</a:t>
            </a:r>
            <a:endParaRPr sz="1400">
              <a:solidFill>
                <a:srgbClr val="595959"/>
              </a:solidFill>
              <a:latin typeface="Open Sans Light"/>
              <a:ea typeface="Open Sans Light"/>
              <a:cs typeface="Open Sans Light"/>
              <a:sym typeface="Open Sans Light"/>
            </a:endParaRPr>
          </a:p>
          <a:p>
            <a:pPr indent="0" lvl="0" marL="0" marR="0" rtl="0" algn="l">
              <a:lnSpc>
                <a:spcPct val="157142"/>
              </a:lnSpc>
              <a:spcBef>
                <a:spcPts val="0"/>
              </a:spcBef>
              <a:spcAft>
                <a:spcPts val="0"/>
              </a:spcAft>
              <a:buNone/>
            </a:pPr>
            <a:br>
              <a:rPr lang="en-US" sz="1400">
                <a:solidFill>
                  <a:srgbClr val="595959"/>
                </a:solidFill>
                <a:latin typeface="Open Sans Light"/>
                <a:ea typeface="Open Sans Light"/>
                <a:cs typeface="Open Sans Light"/>
                <a:sym typeface="Open Sans Light"/>
              </a:rPr>
            </a:br>
            <a:r>
              <a:rPr lang="en-US" sz="1400">
                <a:solidFill>
                  <a:srgbClr val="595959"/>
                </a:solidFill>
                <a:latin typeface="Open Sans Light"/>
                <a:ea typeface="Open Sans Light"/>
                <a:cs typeface="Open Sans Light"/>
                <a:sym typeface="Open Sans Light"/>
              </a:rPr>
              <a:t>[Phone Number]</a:t>
            </a:r>
            <a:endParaRPr/>
          </a:p>
          <a:p>
            <a:pPr indent="0" lvl="0" marL="0" marR="0" rtl="0" algn="l">
              <a:lnSpc>
                <a:spcPct val="157142"/>
              </a:lnSpc>
              <a:spcBef>
                <a:spcPts val="0"/>
              </a:spcBef>
              <a:spcAft>
                <a:spcPts val="0"/>
              </a:spcAft>
              <a:buNone/>
            </a:pPr>
            <a:r>
              <a:rPr lang="en-US" sz="1400">
                <a:solidFill>
                  <a:srgbClr val="595959"/>
                </a:solidFill>
                <a:latin typeface="Open Sans Light"/>
                <a:ea typeface="Open Sans Light"/>
                <a:cs typeface="Open Sans Light"/>
                <a:sym typeface="Open Sans Light"/>
              </a:rPr>
              <a:t>[Email]</a:t>
            </a:r>
            <a:endParaRPr/>
          </a:p>
          <a:p>
            <a:pPr indent="0" lvl="0" marL="0" marR="0" rtl="0" algn="l">
              <a:lnSpc>
                <a:spcPct val="157142"/>
              </a:lnSpc>
              <a:spcBef>
                <a:spcPts val="0"/>
              </a:spcBef>
              <a:spcAft>
                <a:spcPts val="0"/>
              </a:spcAft>
              <a:buNone/>
            </a:pPr>
            <a:r>
              <a:rPr lang="en-US" sz="1400">
                <a:solidFill>
                  <a:srgbClr val="595959"/>
                </a:solidFill>
                <a:latin typeface="Open Sans Light"/>
                <a:ea typeface="Open Sans Light"/>
                <a:cs typeface="Open Sans Light"/>
                <a:sym typeface="Open Sans Light"/>
              </a:rPr>
              <a:t>[Website]</a:t>
            </a:r>
            <a:endParaRPr/>
          </a:p>
          <a:p>
            <a:pPr indent="0" lvl="0" marL="0" marR="0" rtl="0" algn="l">
              <a:lnSpc>
                <a:spcPct val="157142"/>
              </a:lnSpc>
              <a:spcBef>
                <a:spcPts val="0"/>
              </a:spcBef>
              <a:spcAft>
                <a:spcPts val="0"/>
              </a:spcAft>
              <a:buNone/>
            </a:pPr>
            <a:r>
              <a:rPr lang="en-US" sz="1400">
                <a:solidFill>
                  <a:srgbClr val="595959"/>
                </a:solidFill>
                <a:latin typeface="Open Sans Light"/>
                <a:ea typeface="Open Sans Light"/>
                <a:cs typeface="Open Sans Light"/>
                <a:sym typeface="Open Sans Light"/>
              </a:rPr>
              <a:t>[Social Media Account/S]</a:t>
            </a:r>
            <a:endParaRPr/>
          </a:p>
        </p:txBody>
      </p:sp>
      <p:sp>
        <p:nvSpPr>
          <p:cNvPr id="455" name="Google Shape;455;p30"/>
          <p:cNvSpPr/>
          <p:nvPr/>
        </p:nvSpPr>
        <p:spPr>
          <a:xfrm>
            <a:off x="630759" y="533394"/>
            <a:ext cx="1953691" cy="4462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300">
                <a:solidFill>
                  <a:srgbClr val="1654A9"/>
                </a:solidFill>
                <a:latin typeface="Lato"/>
                <a:ea typeface="Lato"/>
                <a:cs typeface="Lato"/>
                <a:sym typeface="Lato"/>
              </a:rPr>
              <a:t>Contact Us</a:t>
            </a:r>
            <a:endParaRPr b="1" sz="2300">
              <a:solidFill>
                <a:srgbClr val="1654A9"/>
              </a:solidFill>
              <a:latin typeface="Lato"/>
              <a:ea typeface="Lato"/>
              <a:cs typeface="Lato"/>
              <a:sym typeface="Lato"/>
            </a:endParaRPr>
          </a:p>
        </p:txBody>
      </p:sp>
      <p:grpSp>
        <p:nvGrpSpPr>
          <p:cNvPr id="456" name="Google Shape;456;p30"/>
          <p:cNvGrpSpPr/>
          <p:nvPr/>
        </p:nvGrpSpPr>
        <p:grpSpPr>
          <a:xfrm>
            <a:off x="37513" y="5093"/>
            <a:ext cx="7273633" cy="5693822"/>
            <a:chOff x="50960" y="18540"/>
            <a:chExt cx="7273633" cy="5693822"/>
          </a:xfrm>
        </p:grpSpPr>
        <p:sp>
          <p:nvSpPr>
            <p:cNvPr id="457" name="Google Shape;457;p30"/>
            <p:cNvSpPr/>
            <p:nvPr/>
          </p:nvSpPr>
          <p:spPr>
            <a:xfrm rot="5998872">
              <a:off x="116112" y="4823497"/>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solidFill>
              <a:srgbClr val="F2F2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8" name="Google Shape;458;p30"/>
            <p:cNvSpPr/>
            <p:nvPr/>
          </p:nvSpPr>
          <p:spPr>
            <a:xfrm rot="-4372244">
              <a:off x="6397845" y="121575"/>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noFill/>
            <a:ln cap="flat" cmpd="sng" w="12700">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459" name="Google Shape;459;p30"/>
            <p:cNvGrpSpPr/>
            <p:nvPr/>
          </p:nvGrpSpPr>
          <p:grpSpPr>
            <a:xfrm>
              <a:off x="284494" y="269849"/>
              <a:ext cx="5517185" cy="4011487"/>
              <a:chOff x="735467" y="225425"/>
              <a:chExt cx="3983718" cy="3983718"/>
            </a:xfrm>
          </p:grpSpPr>
          <p:cxnSp>
            <p:nvCxnSpPr>
              <p:cNvPr id="460" name="Google Shape;460;p30"/>
              <p:cNvCxnSpPr/>
              <p:nvPr/>
            </p:nvCxnSpPr>
            <p:spPr>
              <a:xfrm>
                <a:off x="740229" y="225425"/>
                <a:ext cx="0" cy="3983718"/>
              </a:xfrm>
              <a:prstGeom prst="straightConnector1">
                <a:avLst/>
              </a:prstGeom>
              <a:noFill/>
              <a:ln cap="flat" cmpd="sng" w="12700">
                <a:solidFill>
                  <a:srgbClr val="F2F2F2"/>
                </a:solidFill>
                <a:prstDash val="solid"/>
                <a:miter lim="800000"/>
                <a:headEnd len="sm" w="sm" type="none"/>
                <a:tailEnd len="sm" w="sm" type="none"/>
              </a:ln>
            </p:spPr>
          </p:cxnSp>
          <p:cxnSp>
            <p:nvCxnSpPr>
              <p:cNvPr id="461" name="Google Shape;461;p30"/>
              <p:cNvCxnSpPr/>
              <p:nvPr/>
            </p:nvCxnSpPr>
            <p:spPr>
              <a:xfrm rot="10800000">
                <a:off x="2727326" y="-1765098"/>
                <a:ext cx="0" cy="3983718"/>
              </a:xfrm>
              <a:prstGeom prst="straightConnector1">
                <a:avLst/>
              </a:prstGeom>
              <a:noFill/>
              <a:ln cap="flat" cmpd="sng" w="12700">
                <a:solidFill>
                  <a:srgbClr val="F2F2F2"/>
                </a:solidFill>
                <a:prstDash val="solid"/>
                <a:miter lim="800000"/>
                <a:headEnd len="sm" w="sm" type="none"/>
                <a:tailEnd len="sm" w="sm" type="none"/>
              </a:ln>
            </p:spPr>
          </p:cxnSp>
        </p:grpSp>
      </p:grpSp>
      <p:sp>
        <p:nvSpPr>
          <p:cNvPr id="462" name="Google Shape;462;p30"/>
          <p:cNvSpPr/>
          <p:nvPr/>
        </p:nvSpPr>
        <p:spPr>
          <a:xfrm flipH="1">
            <a:off x="7792328" y="4771721"/>
            <a:ext cx="914400" cy="1536470"/>
          </a:xfrm>
          <a:prstGeom prst="corner">
            <a:avLst>
              <a:gd fmla="val 64286" name="adj1"/>
              <a:gd fmla="val 50000" name="adj2"/>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30"/>
          <p:cNvSpPr/>
          <p:nvPr/>
        </p:nvSpPr>
        <p:spPr>
          <a:xfrm>
            <a:off x="3354260" y="2969358"/>
            <a:ext cx="4926578" cy="2772924"/>
          </a:xfrm>
          <a:prstGeom prst="rect">
            <a:avLst/>
          </a:prstGeom>
          <a:blipFill rotWithShape="1">
            <a:blip r:embed="rId3">
              <a:alphaModFix/>
            </a:blip>
            <a:stretch>
              <a:fillRect b="-13212" l="-772" r="-763" t="-7239"/>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30"/>
          <p:cNvSpPr/>
          <p:nvPr/>
        </p:nvSpPr>
        <p:spPr>
          <a:xfrm rot="5998872">
            <a:off x="4322541" y="5330424"/>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solidFill>
            <a:srgbClr val="1654A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5" name="Google Shape;465;p30"/>
          <p:cNvSpPr/>
          <p:nvPr/>
        </p:nvSpPr>
        <p:spPr>
          <a:xfrm rot="-4372244">
            <a:off x="7079488" y="2554388"/>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noFill/>
          <a:ln cap="flat" cmpd="sng" w="12700">
            <a:solidFill>
              <a:srgbClr val="1654A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69" name="Shape 469"/>
        <p:cNvGrpSpPr/>
        <p:nvPr/>
      </p:nvGrpSpPr>
      <p:grpSpPr>
        <a:xfrm>
          <a:off x="0" y="0"/>
          <a:ext cx="0" cy="0"/>
          <a:chOff x="0" y="0"/>
          <a:chExt cx="0" cy="0"/>
        </a:xfrm>
      </p:grpSpPr>
      <p:sp>
        <p:nvSpPr>
          <p:cNvPr id="470" name="Google Shape;470;p31"/>
          <p:cNvSpPr/>
          <p:nvPr/>
        </p:nvSpPr>
        <p:spPr>
          <a:xfrm>
            <a:off x="0" y="0"/>
            <a:ext cx="9144000" cy="6858000"/>
          </a:xfrm>
          <a:prstGeom prst="rect">
            <a:avLst/>
          </a:prstGeom>
          <a:blipFill rotWithShape="1">
            <a:blip r:embed="rId3">
              <a:alphaModFix/>
            </a:blip>
            <a:stretch>
              <a:fillRect b="-739" l="-9045" r="-7457" t="-1692"/>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31"/>
          <p:cNvSpPr/>
          <p:nvPr/>
        </p:nvSpPr>
        <p:spPr>
          <a:xfrm>
            <a:off x="1601227" y="2767281"/>
            <a:ext cx="5941547" cy="132343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0">
                <a:solidFill>
                  <a:srgbClr val="1654A9"/>
                </a:solidFill>
                <a:latin typeface="Lato"/>
                <a:ea typeface="Lato"/>
                <a:cs typeface="Lato"/>
                <a:sym typeface="Lato"/>
              </a:rPr>
              <a:t>Thank You</a:t>
            </a:r>
            <a:endParaRPr/>
          </a:p>
        </p:txBody>
      </p:sp>
      <p:sp>
        <p:nvSpPr>
          <p:cNvPr id="472" name="Google Shape;472;p31"/>
          <p:cNvSpPr/>
          <p:nvPr/>
        </p:nvSpPr>
        <p:spPr>
          <a:xfrm flipH="1" rot="-5998872">
            <a:off x="4922495" y="4153532"/>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solidFill>
            <a:srgbClr val="1654A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3" name="Google Shape;473;p31"/>
          <p:cNvSpPr/>
          <p:nvPr/>
        </p:nvSpPr>
        <p:spPr>
          <a:xfrm flipH="1" rot="4372244">
            <a:off x="2682366" y="1881354"/>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noFill/>
          <a:ln cap="flat" cmpd="sng" w="12700">
            <a:solidFill>
              <a:srgbClr val="1654A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68" name="Shape 168"/>
        <p:cNvGrpSpPr/>
        <p:nvPr/>
      </p:nvGrpSpPr>
      <p:grpSpPr>
        <a:xfrm>
          <a:off x="0" y="0"/>
          <a:ext cx="0" cy="0"/>
          <a:chOff x="0" y="0"/>
          <a:chExt cx="0" cy="0"/>
        </a:xfrm>
      </p:grpSpPr>
      <p:sp>
        <p:nvSpPr>
          <p:cNvPr id="169" name="Google Shape;169;p14"/>
          <p:cNvSpPr/>
          <p:nvPr/>
        </p:nvSpPr>
        <p:spPr>
          <a:xfrm flipH="1">
            <a:off x="7792328" y="4771721"/>
            <a:ext cx="914400" cy="1536470"/>
          </a:xfrm>
          <a:prstGeom prst="corner">
            <a:avLst>
              <a:gd fmla="val 64286" name="adj1"/>
              <a:gd fmla="val 50000" name="adj2"/>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4"/>
          <p:cNvSpPr/>
          <p:nvPr/>
        </p:nvSpPr>
        <p:spPr>
          <a:xfrm>
            <a:off x="642206" y="964123"/>
            <a:ext cx="5286100" cy="938719"/>
          </a:xfrm>
          <a:prstGeom prst="rect">
            <a:avLst/>
          </a:prstGeom>
          <a:noFill/>
          <a:ln>
            <a:noFill/>
          </a:ln>
        </p:spPr>
        <p:txBody>
          <a:bodyPr anchorCtr="0" anchor="t" bIns="45700" lIns="91425" spcFirstLastPara="1" rIns="91425" wrap="square" tIns="45700">
            <a:noAutofit/>
          </a:bodyPr>
          <a:lstStyle/>
          <a:p>
            <a:pPr indent="0" lvl="0" marL="0" marR="0" rtl="0" algn="l">
              <a:lnSpc>
                <a:spcPct val="157142"/>
              </a:lnSpc>
              <a:spcBef>
                <a:spcPts val="0"/>
              </a:spcBef>
              <a:spcAft>
                <a:spcPts val="0"/>
              </a:spcAft>
              <a:buNone/>
            </a:pPr>
            <a:r>
              <a:rPr lang="en-US" sz="1400">
                <a:solidFill>
                  <a:srgbClr val="595959"/>
                </a:solidFill>
                <a:latin typeface="Open Sans Light"/>
                <a:ea typeface="Open Sans Light"/>
                <a:cs typeface="Open Sans Light"/>
                <a:sym typeface="Open Sans Light"/>
              </a:rPr>
              <a:t>Active Tech is a social media advertising company with clients in U.S.A, Europe, and Asia. We are based in Los Angeles, California and have been in the business for over 8 years.</a:t>
            </a:r>
            <a:endParaRPr sz="1400">
              <a:solidFill>
                <a:srgbClr val="595959"/>
              </a:solidFill>
              <a:latin typeface="Open Sans Light"/>
              <a:ea typeface="Open Sans Light"/>
              <a:cs typeface="Open Sans Light"/>
              <a:sym typeface="Open Sans Light"/>
            </a:endParaRPr>
          </a:p>
        </p:txBody>
      </p:sp>
      <p:sp>
        <p:nvSpPr>
          <p:cNvPr id="171" name="Google Shape;171;p14"/>
          <p:cNvSpPr/>
          <p:nvPr/>
        </p:nvSpPr>
        <p:spPr>
          <a:xfrm>
            <a:off x="642206" y="551564"/>
            <a:ext cx="1633556" cy="4462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300" u="none" strike="noStrike">
                <a:solidFill>
                  <a:srgbClr val="1654A9"/>
                </a:solidFill>
                <a:latin typeface="Lato"/>
                <a:ea typeface="Lato"/>
                <a:cs typeface="Lato"/>
                <a:sym typeface="Lato"/>
              </a:rPr>
              <a:t>About Us</a:t>
            </a:r>
            <a:endParaRPr b="1" sz="2300">
              <a:solidFill>
                <a:srgbClr val="1654A9"/>
              </a:solidFill>
              <a:latin typeface="Lato"/>
              <a:ea typeface="Lato"/>
              <a:cs typeface="Lato"/>
              <a:sym typeface="Lato"/>
            </a:endParaRPr>
          </a:p>
        </p:txBody>
      </p:sp>
      <p:sp>
        <p:nvSpPr>
          <p:cNvPr id="172" name="Google Shape;172;p14"/>
          <p:cNvSpPr/>
          <p:nvPr/>
        </p:nvSpPr>
        <p:spPr>
          <a:xfrm>
            <a:off x="3000923" y="2770482"/>
            <a:ext cx="5279915" cy="2971800"/>
          </a:xfrm>
          <a:prstGeom prst="rect">
            <a:avLst/>
          </a:prstGeom>
          <a:blipFill rotWithShape="1">
            <a:blip r:embed="rId3">
              <a:alphaModFix/>
            </a:blip>
            <a:stretch>
              <a:fillRect b="-4485" l="-722" r="-1346" t="-26665"/>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4"/>
          <p:cNvSpPr/>
          <p:nvPr/>
        </p:nvSpPr>
        <p:spPr>
          <a:xfrm rot="5998872">
            <a:off x="4322541" y="5330424"/>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solidFill>
            <a:srgbClr val="1654A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 name="Google Shape;174;p14"/>
          <p:cNvSpPr/>
          <p:nvPr/>
        </p:nvSpPr>
        <p:spPr>
          <a:xfrm rot="-4372244">
            <a:off x="7079488" y="2365706"/>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noFill/>
          <a:ln cap="flat" cmpd="sng" w="12700">
            <a:solidFill>
              <a:srgbClr val="1654A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75" name="Google Shape;175;p14"/>
          <p:cNvGrpSpPr/>
          <p:nvPr/>
        </p:nvGrpSpPr>
        <p:grpSpPr>
          <a:xfrm>
            <a:off x="37513" y="5093"/>
            <a:ext cx="7139163" cy="5693822"/>
            <a:chOff x="50960" y="18540"/>
            <a:chExt cx="7139163" cy="5693822"/>
          </a:xfrm>
        </p:grpSpPr>
        <p:sp>
          <p:nvSpPr>
            <p:cNvPr id="176" name="Google Shape;176;p14"/>
            <p:cNvSpPr/>
            <p:nvPr/>
          </p:nvSpPr>
          <p:spPr>
            <a:xfrm rot="5998872">
              <a:off x="116112" y="4823497"/>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solidFill>
              <a:srgbClr val="F2F2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 name="Google Shape;177;p14"/>
            <p:cNvSpPr/>
            <p:nvPr/>
          </p:nvSpPr>
          <p:spPr>
            <a:xfrm rot="-4372244">
              <a:off x="6263375" y="121575"/>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noFill/>
            <a:ln cap="flat" cmpd="sng" w="12700">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78" name="Google Shape;178;p14"/>
            <p:cNvGrpSpPr/>
            <p:nvPr/>
          </p:nvGrpSpPr>
          <p:grpSpPr>
            <a:xfrm>
              <a:off x="284494" y="269849"/>
              <a:ext cx="5517185" cy="4011487"/>
              <a:chOff x="735467" y="225425"/>
              <a:chExt cx="3983718" cy="3983718"/>
            </a:xfrm>
          </p:grpSpPr>
          <p:cxnSp>
            <p:nvCxnSpPr>
              <p:cNvPr id="179" name="Google Shape;179;p14"/>
              <p:cNvCxnSpPr/>
              <p:nvPr/>
            </p:nvCxnSpPr>
            <p:spPr>
              <a:xfrm>
                <a:off x="740229" y="225425"/>
                <a:ext cx="0" cy="3983718"/>
              </a:xfrm>
              <a:prstGeom prst="straightConnector1">
                <a:avLst/>
              </a:prstGeom>
              <a:noFill/>
              <a:ln cap="flat" cmpd="sng" w="12700">
                <a:solidFill>
                  <a:srgbClr val="F2F2F2"/>
                </a:solidFill>
                <a:prstDash val="solid"/>
                <a:miter lim="800000"/>
                <a:headEnd len="sm" w="sm" type="none"/>
                <a:tailEnd len="sm" w="sm" type="none"/>
              </a:ln>
            </p:spPr>
          </p:cxnSp>
          <p:cxnSp>
            <p:nvCxnSpPr>
              <p:cNvPr id="180" name="Google Shape;180;p14"/>
              <p:cNvCxnSpPr/>
              <p:nvPr/>
            </p:nvCxnSpPr>
            <p:spPr>
              <a:xfrm rot="10800000">
                <a:off x="2727326" y="-1765098"/>
                <a:ext cx="0" cy="3983718"/>
              </a:xfrm>
              <a:prstGeom prst="straightConnector1">
                <a:avLst/>
              </a:prstGeom>
              <a:noFill/>
              <a:ln cap="flat" cmpd="sng" w="12700">
                <a:solidFill>
                  <a:srgbClr val="F2F2F2"/>
                </a:solidFill>
                <a:prstDash val="solid"/>
                <a:miter lim="800000"/>
                <a:headEnd len="sm" w="sm" type="none"/>
                <a:tailEnd len="sm" w="sm" type="none"/>
              </a:ln>
            </p:spPr>
          </p:cxnSp>
        </p:gr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84" name="Shape 184"/>
        <p:cNvGrpSpPr/>
        <p:nvPr/>
      </p:nvGrpSpPr>
      <p:grpSpPr>
        <a:xfrm>
          <a:off x="0" y="0"/>
          <a:ext cx="0" cy="0"/>
          <a:chOff x="0" y="0"/>
          <a:chExt cx="0" cy="0"/>
        </a:xfrm>
      </p:grpSpPr>
      <p:sp>
        <p:nvSpPr>
          <p:cNvPr id="185" name="Google Shape;185;p15"/>
          <p:cNvSpPr/>
          <p:nvPr/>
        </p:nvSpPr>
        <p:spPr>
          <a:xfrm>
            <a:off x="438537" y="4748899"/>
            <a:ext cx="914400" cy="1536470"/>
          </a:xfrm>
          <a:prstGeom prst="corner">
            <a:avLst>
              <a:gd fmla="val 64286" name="adj1"/>
              <a:gd fmla="val 50000" name="adj2"/>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5"/>
          <p:cNvSpPr/>
          <p:nvPr/>
        </p:nvSpPr>
        <p:spPr>
          <a:xfrm>
            <a:off x="3574187" y="945187"/>
            <a:ext cx="4718914" cy="1220847"/>
          </a:xfrm>
          <a:prstGeom prst="rect">
            <a:avLst/>
          </a:prstGeom>
          <a:noFill/>
          <a:ln>
            <a:noFill/>
          </a:ln>
        </p:spPr>
        <p:txBody>
          <a:bodyPr anchorCtr="0" anchor="t" bIns="45700" lIns="91425" spcFirstLastPara="1" rIns="91425" wrap="square" tIns="45700">
            <a:noAutofit/>
          </a:bodyPr>
          <a:lstStyle/>
          <a:p>
            <a:pPr indent="0" lvl="0" marL="0" marR="0" rtl="0" algn="l">
              <a:lnSpc>
                <a:spcPct val="157142"/>
              </a:lnSpc>
              <a:spcBef>
                <a:spcPts val="0"/>
              </a:spcBef>
              <a:spcAft>
                <a:spcPts val="0"/>
              </a:spcAft>
              <a:buNone/>
            </a:pPr>
            <a:r>
              <a:rPr lang="en-US" sz="1400">
                <a:solidFill>
                  <a:srgbClr val="595959"/>
                </a:solidFill>
                <a:latin typeface="Open Sans Light"/>
                <a:ea typeface="Open Sans Light"/>
                <a:cs typeface="Open Sans Light"/>
                <a:sym typeface="Open Sans Light"/>
              </a:rPr>
              <a:t>Active Tech’s vision is to become a well renowned ad reliable provider of advertising content and social media marketing services for a variety of businesses at reasonable price points.</a:t>
            </a:r>
            <a:endParaRPr sz="1400">
              <a:solidFill>
                <a:srgbClr val="595959"/>
              </a:solidFill>
              <a:latin typeface="Open Sans Light"/>
              <a:ea typeface="Open Sans Light"/>
              <a:cs typeface="Open Sans Light"/>
              <a:sym typeface="Open Sans Light"/>
            </a:endParaRPr>
          </a:p>
        </p:txBody>
      </p:sp>
      <p:sp>
        <p:nvSpPr>
          <p:cNvPr id="187" name="Google Shape;187;p15"/>
          <p:cNvSpPr/>
          <p:nvPr/>
        </p:nvSpPr>
        <p:spPr>
          <a:xfrm>
            <a:off x="3574186" y="535602"/>
            <a:ext cx="1743439" cy="4462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300">
                <a:solidFill>
                  <a:srgbClr val="1654A9"/>
                </a:solidFill>
                <a:latin typeface="Lato"/>
                <a:ea typeface="Lato"/>
                <a:cs typeface="Lato"/>
                <a:sym typeface="Lato"/>
              </a:rPr>
              <a:t>Vision</a:t>
            </a:r>
            <a:endParaRPr b="1" sz="2300">
              <a:solidFill>
                <a:srgbClr val="1654A9"/>
              </a:solidFill>
              <a:latin typeface="Lato"/>
              <a:ea typeface="Lato"/>
              <a:cs typeface="Lato"/>
              <a:sym typeface="Lato"/>
            </a:endParaRPr>
          </a:p>
        </p:txBody>
      </p:sp>
      <p:sp>
        <p:nvSpPr>
          <p:cNvPr id="188" name="Google Shape;188;p15"/>
          <p:cNvSpPr/>
          <p:nvPr/>
        </p:nvSpPr>
        <p:spPr>
          <a:xfrm>
            <a:off x="859447" y="2751589"/>
            <a:ext cx="5279915" cy="2971800"/>
          </a:xfrm>
          <a:prstGeom prst="rect">
            <a:avLst/>
          </a:prstGeom>
          <a:blipFill rotWithShape="1">
            <a:blip r:embed="rId3">
              <a:alphaModFix/>
            </a:blip>
            <a:stretch>
              <a:fillRect b="-19628" l="-6598" r="-874" t="-3163"/>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15"/>
          <p:cNvSpPr/>
          <p:nvPr/>
        </p:nvSpPr>
        <p:spPr>
          <a:xfrm flipH="1" rot="-5998872">
            <a:off x="4125978" y="5297937"/>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solidFill>
            <a:srgbClr val="1654A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 name="Google Shape;190;p15"/>
          <p:cNvSpPr/>
          <p:nvPr/>
        </p:nvSpPr>
        <p:spPr>
          <a:xfrm flipH="1" rot="4372244">
            <a:off x="1189164" y="2309570"/>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noFill/>
          <a:ln cap="flat" cmpd="sng" w="19050">
            <a:solidFill>
              <a:srgbClr val="1654A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91" name="Google Shape;191;p15"/>
          <p:cNvGrpSpPr/>
          <p:nvPr/>
        </p:nvGrpSpPr>
        <p:grpSpPr>
          <a:xfrm>
            <a:off x="1958691" y="10857"/>
            <a:ext cx="7139163" cy="5693822"/>
            <a:chOff x="1918350" y="-25002"/>
            <a:chExt cx="7139163" cy="5693822"/>
          </a:xfrm>
        </p:grpSpPr>
        <p:sp>
          <p:nvSpPr>
            <p:cNvPr id="192" name="Google Shape;192;p15"/>
            <p:cNvSpPr/>
            <p:nvPr/>
          </p:nvSpPr>
          <p:spPr>
            <a:xfrm flipH="1" rot="-5998872">
              <a:off x="8168648" y="4779955"/>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solidFill>
              <a:srgbClr val="F2F2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 name="Google Shape;193;p15"/>
            <p:cNvSpPr/>
            <p:nvPr/>
          </p:nvSpPr>
          <p:spPr>
            <a:xfrm flipH="1" rot="4372244">
              <a:off x="2021385" y="78033"/>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noFill/>
            <a:ln cap="flat" cmpd="sng" w="12700">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94" name="Google Shape;194;p15"/>
            <p:cNvGrpSpPr/>
            <p:nvPr/>
          </p:nvGrpSpPr>
          <p:grpSpPr>
            <a:xfrm flipH="1">
              <a:off x="3310669" y="235269"/>
              <a:ext cx="5517185" cy="4011487"/>
              <a:chOff x="735467" y="225425"/>
              <a:chExt cx="3983718" cy="3983718"/>
            </a:xfrm>
          </p:grpSpPr>
          <p:cxnSp>
            <p:nvCxnSpPr>
              <p:cNvPr id="195" name="Google Shape;195;p15"/>
              <p:cNvCxnSpPr/>
              <p:nvPr/>
            </p:nvCxnSpPr>
            <p:spPr>
              <a:xfrm>
                <a:off x="740229" y="225425"/>
                <a:ext cx="0" cy="3983718"/>
              </a:xfrm>
              <a:prstGeom prst="straightConnector1">
                <a:avLst/>
              </a:prstGeom>
              <a:noFill/>
              <a:ln cap="flat" cmpd="sng" w="12700">
                <a:solidFill>
                  <a:srgbClr val="F2F2F2"/>
                </a:solidFill>
                <a:prstDash val="solid"/>
                <a:miter lim="800000"/>
                <a:headEnd len="sm" w="sm" type="none"/>
                <a:tailEnd len="sm" w="sm" type="none"/>
              </a:ln>
            </p:spPr>
          </p:cxnSp>
          <p:cxnSp>
            <p:nvCxnSpPr>
              <p:cNvPr id="196" name="Google Shape;196;p15"/>
              <p:cNvCxnSpPr/>
              <p:nvPr/>
            </p:nvCxnSpPr>
            <p:spPr>
              <a:xfrm rot="10800000">
                <a:off x="2727326" y="-1765098"/>
                <a:ext cx="0" cy="3983718"/>
              </a:xfrm>
              <a:prstGeom prst="straightConnector1">
                <a:avLst/>
              </a:prstGeom>
              <a:noFill/>
              <a:ln cap="flat" cmpd="sng" w="12700">
                <a:solidFill>
                  <a:srgbClr val="F2F2F2"/>
                </a:solidFill>
                <a:prstDash val="solid"/>
                <a:miter lim="800000"/>
                <a:headEnd len="sm" w="sm" type="none"/>
                <a:tailEnd len="sm" w="sm" type="none"/>
              </a:ln>
            </p:spPr>
          </p:cxnSp>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00" name="Shape 200"/>
        <p:cNvGrpSpPr/>
        <p:nvPr/>
      </p:nvGrpSpPr>
      <p:grpSpPr>
        <a:xfrm>
          <a:off x="0" y="0"/>
          <a:ext cx="0" cy="0"/>
          <a:chOff x="0" y="0"/>
          <a:chExt cx="0" cy="0"/>
        </a:xfrm>
      </p:grpSpPr>
      <p:sp>
        <p:nvSpPr>
          <p:cNvPr id="201" name="Google Shape;201;p16"/>
          <p:cNvSpPr/>
          <p:nvPr/>
        </p:nvSpPr>
        <p:spPr>
          <a:xfrm>
            <a:off x="639837" y="954676"/>
            <a:ext cx="5284843" cy="656590"/>
          </a:xfrm>
          <a:prstGeom prst="rect">
            <a:avLst/>
          </a:prstGeom>
          <a:noFill/>
          <a:ln>
            <a:noFill/>
          </a:ln>
        </p:spPr>
        <p:txBody>
          <a:bodyPr anchorCtr="0" anchor="t" bIns="45700" lIns="91425" spcFirstLastPara="1" rIns="91425" wrap="square" tIns="45700">
            <a:noAutofit/>
          </a:bodyPr>
          <a:lstStyle/>
          <a:p>
            <a:pPr indent="0" lvl="0" marL="0" marR="0" rtl="0" algn="l">
              <a:lnSpc>
                <a:spcPct val="157142"/>
              </a:lnSpc>
              <a:spcBef>
                <a:spcPts val="0"/>
              </a:spcBef>
              <a:spcAft>
                <a:spcPts val="0"/>
              </a:spcAft>
              <a:buNone/>
            </a:pPr>
            <a:r>
              <a:rPr lang="en-US" sz="1400">
                <a:solidFill>
                  <a:srgbClr val="595959"/>
                </a:solidFill>
                <a:latin typeface="Open Sans Light"/>
                <a:ea typeface="Open Sans Light"/>
                <a:cs typeface="Open Sans Light"/>
                <a:sym typeface="Open Sans Light"/>
              </a:rPr>
              <a:t>Active Tech’s mission is to become the leading social media advertising company by the year 2025.</a:t>
            </a:r>
            <a:endParaRPr sz="1400">
              <a:solidFill>
                <a:srgbClr val="595959"/>
              </a:solidFill>
              <a:latin typeface="Open Sans Light"/>
              <a:ea typeface="Open Sans Light"/>
              <a:cs typeface="Open Sans Light"/>
              <a:sym typeface="Open Sans Light"/>
            </a:endParaRPr>
          </a:p>
        </p:txBody>
      </p:sp>
      <p:sp>
        <p:nvSpPr>
          <p:cNvPr id="202" name="Google Shape;202;p16"/>
          <p:cNvSpPr/>
          <p:nvPr/>
        </p:nvSpPr>
        <p:spPr>
          <a:xfrm>
            <a:off x="613417" y="536793"/>
            <a:ext cx="2004399" cy="4462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300">
                <a:solidFill>
                  <a:srgbClr val="1654A9"/>
                </a:solidFill>
                <a:latin typeface="Lato"/>
                <a:ea typeface="Lato"/>
                <a:cs typeface="Lato"/>
                <a:sym typeface="Lato"/>
              </a:rPr>
              <a:t>Mission</a:t>
            </a:r>
            <a:endParaRPr b="1" sz="2300">
              <a:solidFill>
                <a:srgbClr val="1654A9"/>
              </a:solidFill>
              <a:latin typeface="Lato"/>
              <a:ea typeface="Lato"/>
              <a:cs typeface="Lato"/>
              <a:sym typeface="Lato"/>
            </a:endParaRPr>
          </a:p>
        </p:txBody>
      </p:sp>
      <p:grpSp>
        <p:nvGrpSpPr>
          <p:cNvPr id="203" name="Google Shape;203;p16"/>
          <p:cNvGrpSpPr/>
          <p:nvPr/>
        </p:nvGrpSpPr>
        <p:grpSpPr>
          <a:xfrm>
            <a:off x="37513" y="5093"/>
            <a:ext cx="7139163" cy="5693822"/>
            <a:chOff x="50960" y="18540"/>
            <a:chExt cx="7139163" cy="5693822"/>
          </a:xfrm>
        </p:grpSpPr>
        <p:sp>
          <p:nvSpPr>
            <p:cNvPr id="204" name="Google Shape;204;p16"/>
            <p:cNvSpPr/>
            <p:nvPr/>
          </p:nvSpPr>
          <p:spPr>
            <a:xfrm rot="5998872">
              <a:off x="116112" y="4823497"/>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solidFill>
              <a:srgbClr val="F2F2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 name="Google Shape;205;p16"/>
            <p:cNvSpPr/>
            <p:nvPr/>
          </p:nvSpPr>
          <p:spPr>
            <a:xfrm rot="-4372244">
              <a:off x="6263375" y="121575"/>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noFill/>
            <a:ln cap="flat" cmpd="sng" w="12700">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06" name="Google Shape;206;p16"/>
            <p:cNvGrpSpPr/>
            <p:nvPr/>
          </p:nvGrpSpPr>
          <p:grpSpPr>
            <a:xfrm>
              <a:off x="284494" y="269849"/>
              <a:ext cx="5517185" cy="4011487"/>
              <a:chOff x="735467" y="225425"/>
              <a:chExt cx="3983718" cy="3983718"/>
            </a:xfrm>
          </p:grpSpPr>
          <p:cxnSp>
            <p:nvCxnSpPr>
              <p:cNvPr id="207" name="Google Shape;207;p16"/>
              <p:cNvCxnSpPr/>
              <p:nvPr/>
            </p:nvCxnSpPr>
            <p:spPr>
              <a:xfrm>
                <a:off x="740229" y="225425"/>
                <a:ext cx="0" cy="3983718"/>
              </a:xfrm>
              <a:prstGeom prst="straightConnector1">
                <a:avLst/>
              </a:prstGeom>
              <a:noFill/>
              <a:ln cap="flat" cmpd="sng" w="12700">
                <a:solidFill>
                  <a:srgbClr val="F2F2F2"/>
                </a:solidFill>
                <a:prstDash val="solid"/>
                <a:miter lim="800000"/>
                <a:headEnd len="sm" w="sm" type="none"/>
                <a:tailEnd len="sm" w="sm" type="none"/>
              </a:ln>
            </p:spPr>
          </p:cxnSp>
          <p:cxnSp>
            <p:nvCxnSpPr>
              <p:cNvPr id="208" name="Google Shape;208;p16"/>
              <p:cNvCxnSpPr/>
              <p:nvPr/>
            </p:nvCxnSpPr>
            <p:spPr>
              <a:xfrm rot="10800000">
                <a:off x="2727326" y="-1765098"/>
                <a:ext cx="0" cy="3983718"/>
              </a:xfrm>
              <a:prstGeom prst="straightConnector1">
                <a:avLst/>
              </a:prstGeom>
              <a:noFill/>
              <a:ln cap="flat" cmpd="sng" w="12700">
                <a:solidFill>
                  <a:srgbClr val="F2F2F2"/>
                </a:solidFill>
                <a:prstDash val="solid"/>
                <a:miter lim="800000"/>
                <a:headEnd len="sm" w="sm" type="none"/>
                <a:tailEnd len="sm" w="sm" type="none"/>
              </a:ln>
            </p:spPr>
          </p:cxnSp>
        </p:grpSp>
      </p:grpSp>
      <p:sp>
        <p:nvSpPr>
          <p:cNvPr id="209" name="Google Shape;209;p16"/>
          <p:cNvSpPr/>
          <p:nvPr/>
        </p:nvSpPr>
        <p:spPr>
          <a:xfrm flipH="1">
            <a:off x="7792328" y="4771721"/>
            <a:ext cx="914400" cy="1536470"/>
          </a:xfrm>
          <a:prstGeom prst="corner">
            <a:avLst>
              <a:gd fmla="val 64286" name="adj1"/>
              <a:gd fmla="val 50000" name="adj2"/>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6"/>
          <p:cNvSpPr/>
          <p:nvPr/>
        </p:nvSpPr>
        <p:spPr>
          <a:xfrm>
            <a:off x="3000923" y="2770482"/>
            <a:ext cx="5279915" cy="334793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6"/>
          <p:cNvSpPr/>
          <p:nvPr/>
        </p:nvSpPr>
        <p:spPr>
          <a:xfrm rot="5998872">
            <a:off x="4322541" y="5706940"/>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solidFill>
            <a:srgbClr val="1654A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2" name="Google Shape;212;p16"/>
          <p:cNvSpPr/>
          <p:nvPr/>
        </p:nvSpPr>
        <p:spPr>
          <a:xfrm rot="-4372244">
            <a:off x="7079488" y="2365706"/>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noFill/>
          <a:ln cap="flat" cmpd="sng" w="12700">
            <a:solidFill>
              <a:srgbClr val="1654A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16" name="Shape 216"/>
        <p:cNvGrpSpPr/>
        <p:nvPr/>
      </p:nvGrpSpPr>
      <p:grpSpPr>
        <a:xfrm>
          <a:off x="0" y="0"/>
          <a:ext cx="0" cy="0"/>
          <a:chOff x="0" y="0"/>
          <a:chExt cx="0" cy="0"/>
        </a:xfrm>
      </p:grpSpPr>
      <p:sp>
        <p:nvSpPr>
          <p:cNvPr id="217" name="Google Shape;217;p17"/>
          <p:cNvSpPr/>
          <p:nvPr/>
        </p:nvSpPr>
        <p:spPr>
          <a:xfrm>
            <a:off x="3727492" y="535509"/>
            <a:ext cx="1689016" cy="4462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300">
                <a:solidFill>
                  <a:srgbClr val="1654A9"/>
                </a:solidFill>
                <a:latin typeface="Lato"/>
                <a:ea typeface="Lato"/>
                <a:cs typeface="Lato"/>
                <a:sym typeface="Lato"/>
              </a:rPr>
              <a:t>The Team</a:t>
            </a:r>
            <a:endParaRPr/>
          </a:p>
        </p:txBody>
      </p:sp>
      <p:sp>
        <p:nvSpPr>
          <p:cNvPr id="218" name="Google Shape;218;p17"/>
          <p:cNvSpPr/>
          <p:nvPr/>
        </p:nvSpPr>
        <p:spPr>
          <a:xfrm>
            <a:off x="1067373" y="4509248"/>
            <a:ext cx="1991459"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200">
                <a:solidFill>
                  <a:srgbClr val="7F7F7F"/>
                </a:solidFill>
                <a:latin typeface="Open Sans Light"/>
                <a:ea typeface="Open Sans Light"/>
                <a:cs typeface="Open Sans Light"/>
                <a:sym typeface="Open Sans Light"/>
              </a:rPr>
              <a:t>Chief Operating Officer</a:t>
            </a:r>
            <a:endParaRPr/>
          </a:p>
        </p:txBody>
      </p:sp>
      <p:sp>
        <p:nvSpPr>
          <p:cNvPr id="219" name="Google Shape;219;p17"/>
          <p:cNvSpPr/>
          <p:nvPr/>
        </p:nvSpPr>
        <p:spPr>
          <a:xfrm>
            <a:off x="1098970" y="4189608"/>
            <a:ext cx="2633413"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1654A9"/>
                </a:solidFill>
                <a:latin typeface="Open Sans"/>
                <a:ea typeface="Open Sans"/>
                <a:cs typeface="Open Sans"/>
                <a:sym typeface="Open Sans"/>
              </a:rPr>
              <a:t>Julian Hunts</a:t>
            </a:r>
            <a:endParaRPr/>
          </a:p>
        </p:txBody>
      </p:sp>
      <p:sp>
        <p:nvSpPr>
          <p:cNvPr id="220" name="Google Shape;220;p17"/>
          <p:cNvSpPr/>
          <p:nvPr/>
        </p:nvSpPr>
        <p:spPr>
          <a:xfrm>
            <a:off x="1080667" y="4816711"/>
            <a:ext cx="3220122" cy="55399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200">
                <a:solidFill>
                  <a:srgbClr val="595959"/>
                </a:solidFill>
                <a:latin typeface="Open Sans Light"/>
                <a:ea typeface="Open Sans Light"/>
                <a:cs typeface="Open Sans Light"/>
                <a:sym typeface="Open Sans Light"/>
              </a:rPr>
              <a:t>Secures and sustains the functional and financial growth of Active Tech.</a:t>
            </a:r>
            <a:endParaRPr sz="1200">
              <a:solidFill>
                <a:srgbClr val="595959"/>
              </a:solidFill>
              <a:latin typeface="Open Sans Light"/>
              <a:ea typeface="Open Sans Light"/>
              <a:cs typeface="Open Sans Light"/>
              <a:sym typeface="Open Sans Light"/>
            </a:endParaRPr>
          </a:p>
        </p:txBody>
      </p:sp>
      <p:sp>
        <p:nvSpPr>
          <p:cNvPr id="221" name="Google Shape;221;p17"/>
          <p:cNvSpPr/>
          <p:nvPr/>
        </p:nvSpPr>
        <p:spPr>
          <a:xfrm>
            <a:off x="5063574" y="4813827"/>
            <a:ext cx="3053536" cy="78483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200">
                <a:solidFill>
                  <a:srgbClr val="595959"/>
                </a:solidFill>
                <a:latin typeface="Open Sans Light"/>
                <a:ea typeface="Open Sans Light"/>
                <a:cs typeface="Open Sans Light"/>
                <a:sym typeface="Open Sans Light"/>
              </a:rPr>
              <a:t>Plans, implements, and controls strategies to be sold and marketed by the company.</a:t>
            </a:r>
            <a:endParaRPr sz="1200">
              <a:solidFill>
                <a:srgbClr val="595959"/>
              </a:solidFill>
              <a:latin typeface="Open Sans Light"/>
              <a:ea typeface="Open Sans Light"/>
              <a:cs typeface="Open Sans Light"/>
              <a:sym typeface="Open Sans Light"/>
            </a:endParaRPr>
          </a:p>
        </p:txBody>
      </p:sp>
      <p:sp>
        <p:nvSpPr>
          <p:cNvPr id="222" name="Google Shape;222;p17"/>
          <p:cNvSpPr/>
          <p:nvPr/>
        </p:nvSpPr>
        <p:spPr>
          <a:xfrm>
            <a:off x="5093666" y="4191985"/>
            <a:ext cx="2708142"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1654A9"/>
                </a:solidFill>
                <a:latin typeface="Open Sans"/>
                <a:ea typeface="Open Sans"/>
                <a:cs typeface="Open Sans"/>
                <a:sym typeface="Open Sans"/>
              </a:rPr>
              <a:t>Jenny Su</a:t>
            </a:r>
            <a:endParaRPr/>
          </a:p>
        </p:txBody>
      </p:sp>
      <p:sp>
        <p:nvSpPr>
          <p:cNvPr id="223" name="Google Shape;223;p17"/>
          <p:cNvSpPr/>
          <p:nvPr/>
        </p:nvSpPr>
        <p:spPr>
          <a:xfrm>
            <a:off x="5064037" y="4518473"/>
            <a:ext cx="1578064"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200">
                <a:solidFill>
                  <a:srgbClr val="7F7F7F"/>
                </a:solidFill>
                <a:latin typeface="Open Sans Light"/>
                <a:ea typeface="Open Sans Light"/>
                <a:cs typeface="Open Sans Light"/>
                <a:sym typeface="Open Sans Light"/>
              </a:rPr>
              <a:t>Marketing Head</a:t>
            </a:r>
            <a:endParaRPr/>
          </a:p>
        </p:txBody>
      </p:sp>
      <p:sp>
        <p:nvSpPr>
          <p:cNvPr id="224" name="Google Shape;224;p17"/>
          <p:cNvSpPr/>
          <p:nvPr/>
        </p:nvSpPr>
        <p:spPr>
          <a:xfrm>
            <a:off x="1174364" y="1915704"/>
            <a:ext cx="1600781" cy="2119953"/>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5" name="Google Shape;225;p17"/>
          <p:cNvSpPr/>
          <p:nvPr/>
        </p:nvSpPr>
        <p:spPr>
          <a:xfrm>
            <a:off x="5165868" y="1916794"/>
            <a:ext cx="1600781" cy="2119953"/>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26" name="Google Shape;226;p17"/>
          <p:cNvGrpSpPr/>
          <p:nvPr/>
        </p:nvGrpSpPr>
        <p:grpSpPr>
          <a:xfrm>
            <a:off x="1958691" y="10857"/>
            <a:ext cx="7139163" cy="5693822"/>
            <a:chOff x="1918350" y="-25002"/>
            <a:chExt cx="7139163" cy="5693822"/>
          </a:xfrm>
        </p:grpSpPr>
        <p:sp>
          <p:nvSpPr>
            <p:cNvPr id="227" name="Google Shape;227;p17"/>
            <p:cNvSpPr/>
            <p:nvPr/>
          </p:nvSpPr>
          <p:spPr>
            <a:xfrm flipH="1" rot="-5998872">
              <a:off x="8168648" y="4779955"/>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solidFill>
              <a:srgbClr val="F2F2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8" name="Google Shape;228;p17"/>
            <p:cNvSpPr/>
            <p:nvPr/>
          </p:nvSpPr>
          <p:spPr>
            <a:xfrm flipH="1" rot="4372244">
              <a:off x="2021385" y="78033"/>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noFill/>
            <a:ln cap="flat" cmpd="sng" w="12700">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29" name="Google Shape;229;p17"/>
            <p:cNvGrpSpPr/>
            <p:nvPr/>
          </p:nvGrpSpPr>
          <p:grpSpPr>
            <a:xfrm flipH="1">
              <a:off x="3310669" y="235269"/>
              <a:ext cx="5517185" cy="4011487"/>
              <a:chOff x="735467" y="225425"/>
              <a:chExt cx="3983718" cy="3983718"/>
            </a:xfrm>
          </p:grpSpPr>
          <p:cxnSp>
            <p:nvCxnSpPr>
              <p:cNvPr id="230" name="Google Shape;230;p17"/>
              <p:cNvCxnSpPr/>
              <p:nvPr/>
            </p:nvCxnSpPr>
            <p:spPr>
              <a:xfrm>
                <a:off x="740229" y="225425"/>
                <a:ext cx="0" cy="3983718"/>
              </a:xfrm>
              <a:prstGeom prst="straightConnector1">
                <a:avLst/>
              </a:prstGeom>
              <a:noFill/>
              <a:ln cap="flat" cmpd="sng" w="12700">
                <a:solidFill>
                  <a:srgbClr val="F2F2F2"/>
                </a:solidFill>
                <a:prstDash val="solid"/>
                <a:miter lim="800000"/>
                <a:headEnd len="sm" w="sm" type="none"/>
                <a:tailEnd len="sm" w="sm" type="none"/>
              </a:ln>
            </p:spPr>
          </p:cxnSp>
          <p:cxnSp>
            <p:nvCxnSpPr>
              <p:cNvPr id="231" name="Google Shape;231;p17"/>
              <p:cNvCxnSpPr/>
              <p:nvPr/>
            </p:nvCxnSpPr>
            <p:spPr>
              <a:xfrm rot="10800000">
                <a:off x="2727326" y="-1765098"/>
                <a:ext cx="0" cy="3983718"/>
              </a:xfrm>
              <a:prstGeom prst="straightConnector1">
                <a:avLst/>
              </a:prstGeom>
              <a:noFill/>
              <a:ln cap="flat" cmpd="sng" w="12700">
                <a:solidFill>
                  <a:srgbClr val="F2F2F2"/>
                </a:solidFill>
                <a:prstDash val="solid"/>
                <a:miter lim="800000"/>
                <a:headEnd len="sm" w="sm" type="none"/>
                <a:tailEnd len="sm" w="sm" type="none"/>
              </a:ln>
            </p:spPr>
          </p:cxnSp>
        </p:gr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35" name="Shape 235"/>
        <p:cNvGrpSpPr/>
        <p:nvPr/>
      </p:nvGrpSpPr>
      <p:grpSpPr>
        <a:xfrm>
          <a:off x="0" y="0"/>
          <a:ext cx="0" cy="0"/>
          <a:chOff x="0" y="0"/>
          <a:chExt cx="0" cy="0"/>
        </a:xfrm>
      </p:grpSpPr>
      <p:sp>
        <p:nvSpPr>
          <p:cNvPr id="236" name="Google Shape;236;p18"/>
          <p:cNvSpPr/>
          <p:nvPr/>
        </p:nvSpPr>
        <p:spPr>
          <a:xfrm>
            <a:off x="1070989" y="4808432"/>
            <a:ext cx="2981888" cy="78483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200">
                <a:solidFill>
                  <a:srgbClr val="595959"/>
                </a:solidFill>
                <a:latin typeface="Open Sans Light"/>
                <a:ea typeface="Open Sans Light"/>
                <a:cs typeface="Open Sans Light"/>
                <a:sym typeface="Open Sans Light"/>
              </a:rPr>
              <a:t>Produces content for promotion and advertising to be used and sold by the company.</a:t>
            </a:r>
            <a:endParaRPr sz="1200">
              <a:solidFill>
                <a:srgbClr val="595959"/>
              </a:solidFill>
              <a:latin typeface="Open Sans Light"/>
              <a:ea typeface="Open Sans Light"/>
              <a:cs typeface="Open Sans Light"/>
              <a:sym typeface="Open Sans Light"/>
            </a:endParaRPr>
          </a:p>
        </p:txBody>
      </p:sp>
      <p:sp>
        <p:nvSpPr>
          <p:cNvPr id="237" name="Google Shape;237;p18"/>
          <p:cNvSpPr/>
          <p:nvPr/>
        </p:nvSpPr>
        <p:spPr>
          <a:xfrm>
            <a:off x="1088145" y="4504265"/>
            <a:ext cx="2392553"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200">
                <a:solidFill>
                  <a:srgbClr val="7F7F7F"/>
                </a:solidFill>
                <a:latin typeface="Open Sans Light"/>
                <a:ea typeface="Open Sans Light"/>
                <a:cs typeface="Open Sans Light"/>
                <a:sym typeface="Open Sans Light"/>
              </a:rPr>
              <a:t>Advertising Manager</a:t>
            </a:r>
            <a:endParaRPr/>
          </a:p>
        </p:txBody>
      </p:sp>
      <p:sp>
        <p:nvSpPr>
          <p:cNvPr id="238" name="Google Shape;238;p18"/>
          <p:cNvSpPr/>
          <p:nvPr/>
        </p:nvSpPr>
        <p:spPr>
          <a:xfrm>
            <a:off x="1054421" y="4185337"/>
            <a:ext cx="2100719"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1654A9"/>
                </a:solidFill>
                <a:latin typeface="Open Sans"/>
                <a:ea typeface="Open Sans"/>
                <a:cs typeface="Open Sans"/>
                <a:sym typeface="Open Sans"/>
              </a:rPr>
              <a:t>Kyle Fox</a:t>
            </a:r>
            <a:endParaRPr/>
          </a:p>
        </p:txBody>
      </p:sp>
      <p:sp>
        <p:nvSpPr>
          <p:cNvPr id="239" name="Google Shape;239;p18"/>
          <p:cNvSpPr/>
          <p:nvPr/>
        </p:nvSpPr>
        <p:spPr>
          <a:xfrm>
            <a:off x="5074964" y="4804427"/>
            <a:ext cx="3152569" cy="55399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200">
                <a:solidFill>
                  <a:srgbClr val="595959"/>
                </a:solidFill>
                <a:latin typeface="Open Sans Light"/>
                <a:ea typeface="Open Sans Light"/>
                <a:cs typeface="Open Sans Light"/>
                <a:sym typeface="Open Sans Light"/>
              </a:rPr>
              <a:t>Trains, guides, and advises all customer service representatives in the company.</a:t>
            </a:r>
            <a:endParaRPr sz="1200">
              <a:solidFill>
                <a:srgbClr val="595959"/>
              </a:solidFill>
              <a:latin typeface="Open Sans Light"/>
              <a:ea typeface="Open Sans Light"/>
              <a:cs typeface="Open Sans Light"/>
              <a:sym typeface="Open Sans Light"/>
            </a:endParaRPr>
          </a:p>
        </p:txBody>
      </p:sp>
      <p:sp>
        <p:nvSpPr>
          <p:cNvPr id="240" name="Google Shape;240;p18"/>
          <p:cNvSpPr/>
          <p:nvPr/>
        </p:nvSpPr>
        <p:spPr>
          <a:xfrm>
            <a:off x="5060418" y="4498823"/>
            <a:ext cx="2951239"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200">
                <a:solidFill>
                  <a:srgbClr val="7F7F7F"/>
                </a:solidFill>
                <a:latin typeface="Open Sans Light"/>
                <a:ea typeface="Open Sans Light"/>
                <a:cs typeface="Open Sans Light"/>
                <a:sym typeface="Open Sans Light"/>
              </a:rPr>
              <a:t>Customer Service &amp; Relations Manager</a:t>
            </a:r>
            <a:endParaRPr i="1" sz="1200">
              <a:solidFill>
                <a:srgbClr val="7F7F7F"/>
              </a:solidFill>
              <a:latin typeface="Open Sans Light"/>
              <a:ea typeface="Open Sans Light"/>
              <a:cs typeface="Open Sans Light"/>
              <a:sym typeface="Open Sans Light"/>
            </a:endParaRPr>
          </a:p>
        </p:txBody>
      </p:sp>
      <p:sp>
        <p:nvSpPr>
          <p:cNvPr id="241" name="Google Shape;241;p18"/>
          <p:cNvSpPr/>
          <p:nvPr/>
        </p:nvSpPr>
        <p:spPr>
          <a:xfrm>
            <a:off x="5093410" y="4183689"/>
            <a:ext cx="2414333"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1654A9"/>
                </a:solidFill>
                <a:latin typeface="Open Sans"/>
                <a:ea typeface="Open Sans"/>
                <a:cs typeface="Open Sans"/>
                <a:sym typeface="Open Sans"/>
              </a:rPr>
              <a:t>Jerome Bautista</a:t>
            </a:r>
            <a:endParaRPr/>
          </a:p>
        </p:txBody>
      </p:sp>
      <p:sp>
        <p:nvSpPr>
          <p:cNvPr id="242" name="Google Shape;242;p18"/>
          <p:cNvSpPr/>
          <p:nvPr/>
        </p:nvSpPr>
        <p:spPr>
          <a:xfrm>
            <a:off x="1171997" y="1916610"/>
            <a:ext cx="1600781" cy="2119953"/>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3" name="Google Shape;243;p18"/>
          <p:cNvSpPr/>
          <p:nvPr/>
        </p:nvSpPr>
        <p:spPr>
          <a:xfrm>
            <a:off x="5164716" y="1917700"/>
            <a:ext cx="1600781" cy="2119953"/>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44" name="Google Shape;244;p18"/>
          <p:cNvGrpSpPr/>
          <p:nvPr/>
        </p:nvGrpSpPr>
        <p:grpSpPr>
          <a:xfrm>
            <a:off x="37513" y="5093"/>
            <a:ext cx="7139163" cy="5693822"/>
            <a:chOff x="50960" y="18540"/>
            <a:chExt cx="7139163" cy="5693822"/>
          </a:xfrm>
        </p:grpSpPr>
        <p:sp>
          <p:nvSpPr>
            <p:cNvPr id="245" name="Google Shape;245;p18"/>
            <p:cNvSpPr/>
            <p:nvPr/>
          </p:nvSpPr>
          <p:spPr>
            <a:xfrm rot="5998872">
              <a:off x="116112" y="4823497"/>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solidFill>
              <a:srgbClr val="F2F2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6" name="Google Shape;246;p18"/>
            <p:cNvSpPr/>
            <p:nvPr/>
          </p:nvSpPr>
          <p:spPr>
            <a:xfrm rot="-4372244">
              <a:off x="6263375" y="121575"/>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noFill/>
            <a:ln cap="flat" cmpd="sng" w="12700">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47" name="Google Shape;247;p18"/>
            <p:cNvGrpSpPr/>
            <p:nvPr/>
          </p:nvGrpSpPr>
          <p:grpSpPr>
            <a:xfrm>
              <a:off x="284494" y="269849"/>
              <a:ext cx="5517185" cy="4011487"/>
              <a:chOff x="735467" y="225425"/>
              <a:chExt cx="3983718" cy="3983718"/>
            </a:xfrm>
          </p:grpSpPr>
          <p:cxnSp>
            <p:nvCxnSpPr>
              <p:cNvPr id="248" name="Google Shape;248;p18"/>
              <p:cNvCxnSpPr/>
              <p:nvPr/>
            </p:nvCxnSpPr>
            <p:spPr>
              <a:xfrm>
                <a:off x="740229" y="225425"/>
                <a:ext cx="0" cy="3983718"/>
              </a:xfrm>
              <a:prstGeom prst="straightConnector1">
                <a:avLst/>
              </a:prstGeom>
              <a:noFill/>
              <a:ln cap="flat" cmpd="sng" w="12700">
                <a:solidFill>
                  <a:srgbClr val="F2F2F2"/>
                </a:solidFill>
                <a:prstDash val="solid"/>
                <a:miter lim="800000"/>
                <a:headEnd len="sm" w="sm" type="none"/>
                <a:tailEnd len="sm" w="sm" type="none"/>
              </a:ln>
            </p:spPr>
          </p:cxnSp>
          <p:cxnSp>
            <p:nvCxnSpPr>
              <p:cNvPr id="249" name="Google Shape;249;p18"/>
              <p:cNvCxnSpPr/>
              <p:nvPr/>
            </p:nvCxnSpPr>
            <p:spPr>
              <a:xfrm rot="10800000">
                <a:off x="2727326" y="-1765098"/>
                <a:ext cx="0" cy="3983718"/>
              </a:xfrm>
              <a:prstGeom prst="straightConnector1">
                <a:avLst/>
              </a:prstGeom>
              <a:noFill/>
              <a:ln cap="flat" cmpd="sng" w="12700">
                <a:solidFill>
                  <a:srgbClr val="F2F2F2"/>
                </a:solidFill>
                <a:prstDash val="solid"/>
                <a:miter lim="800000"/>
                <a:headEnd len="sm" w="sm" type="none"/>
                <a:tailEnd len="sm" w="sm" type="none"/>
              </a:ln>
            </p:spPr>
          </p:cxnSp>
        </p:grpSp>
      </p:grpSp>
      <p:sp>
        <p:nvSpPr>
          <p:cNvPr id="250" name="Google Shape;250;p18"/>
          <p:cNvSpPr/>
          <p:nvPr/>
        </p:nvSpPr>
        <p:spPr>
          <a:xfrm>
            <a:off x="3727492" y="537893"/>
            <a:ext cx="1689016" cy="4462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300">
                <a:solidFill>
                  <a:srgbClr val="1654A9"/>
                </a:solidFill>
                <a:latin typeface="Lato"/>
                <a:ea typeface="Lato"/>
                <a:cs typeface="Lato"/>
                <a:sym typeface="Lato"/>
              </a:rPr>
              <a:t>The Team</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54" name="Shape 254"/>
        <p:cNvGrpSpPr/>
        <p:nvPr/>
      </p:nvGrpSpPr>
      <p:grpSpPr>
        <a:xfrm>
          <a:off x="0" y="0"/>
          <a:ext cx="0" cy="0"/>
          <a:chOff x="0" y="0"/>
          <a:chExt cx="0" cy="0"/>
        </a:xfrm>
      </p:grpSpPr>
      <p:sp>
        <p:nvSpPr>
          <p:cNvPr id="255" name="Google Shape;255;p19"/>
          <p:cNvSpPr/>
          <p:nvPr/>
        </p:nvSpPr>
        <p:spPr>
          <a:xfrm>
            <a:off x="4493736" y="540761"/>
            <a:ext cx="1893458" cy="4462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300">
                <a:solidFill>
                  <a:srgbClr val="1654A9"/>
                </a:solidFill>
                <a:latin typeface="Lato"/>
                <a:ea typeface="Lato"/>
                <a:cs typeface="Lato"/>
                <a:sym typeface="Lato"/>
              </a:rPr>
              <a:t>The Problem</a:t>
            </a:r>
            <a:endParaRPr b="1" sz="2300">
              <a:solidFill>
                <a:srgbClr val="1654A9"/>
              </a:solidFill>
              <a:latin typeface="Lato"/>
              <a:ea typeface="Lato"/>
              <a:cs typeface="Lato"/>
              <a:sym typeface="Lato"/>
            </a:endParaRPr>
          </a:p>
        </p:txBody>
      </p:sp>
      <p:sp>
        <p:nvSpPr>
          <p:cNvPr id="256" name="Google Shape;256;p19"/>
          <p:cNvSpPr/>
          <p:nvPr/>
        </p:nvSpPr>
        <p:spPr>
          <a:xfrm>
            <a:off x="4507933" y="963461"/>
            <a:ext cx="3823267" cy="2889445"/>
          </a:xfrm>
          <a:prstGeom prst="rect">
            <a:avLst/>
          </a:prstGeom>
          <a:noFill/>
          <a:ln>
            <a:noFill/>
          </a:ln>
        </p:spPr>
        <p:txBody>
          <a:bodyPr anchorCtr="0" anchor="t" bIns="45700" lIns="91425" spcFirstLastPara="1" rIns="91425" wrap="square" tIns="45700">
            <a:noAutofit/>
          </a:bodyPr>
          <a:lstStyle/>
          <a:p>
            <a:pPr indent="0" lvl="0" marL="0" marR="0" rtl="0" algn="l">
              <a:lnSpc>
                <a:spcPct val="157142"/>
              </a:lnSpc>
              <a:spcBef>
                <a:spcPts val="0"/>
              </a:spcBef>
              <a:spcAft>
                <a:spcPts val="0"/>
              </a:spcAft>
              <a:buNone/>
            </a:pPr>
            <a:r>
              <a:rPr lang="en-US" sz="1400">
                <a:solidFill>
                  <a:srgbClr val="595959"/>
                </a:solidFill>
                <a:latin typeface="Open Sans Light"/>
                <a:ea typeface="Open Sans Light"/>
                <a:cs typeface="Open Sans Light"/>
                <a:sym typeface="Open Sans Light"/>
              </a:rPr>
              <a:t>According to a study conducted by Amanda Hart in December 2016, around 75% of businesses in the city of Los Angeles that use social media ads have (1) been unsuccessful in attaining their desired profit and following numbers and (2) fail to establish meaningful connections with their online followers and viewers . Due to this, as many as 300 companies experience a lack of profit based on their respective social media pages.</a:t>
            </a:r>
            <a:endParaRPr sz="1400">
              <a:solidFill>
                <a:srgbClr val="595959"/>
              </a:solidFill>
              <a:latin typeface="Open Sans Light"/>
              <a:ea typeface="Open Sans Light"/>
              <a:cs typeface="Open Sans Light"/>
              <a:sym typeface="Open Sans Light"/>
            </a:endParaRPr>
          </a:p>
        </p:txBody>
      </p:sp>
      <p:grpSp>
        <p:nvGrpSpPr>
          <p:cNvPr id="257" name="Google Shape;257;p19"/>
          <p:cNvGrpSpPr/>
          <p:nvPr/>
        </p:nvGrpSpPr>
        <p:grpSpPr>
          <a:xfrm>
            <a:off x="1958691" y="10857"/>
            <a:ext cx="7139163" cy="5693822"/>
            <a:chOff x="1918350" y="-25002"/>
            <a:chExt cx="7139163" cy="5693822"/>
          </a:xfrm>
        </p:grpSpPr>
        <p:sp>
          <p:nvSpPr>
            <p:cNvPr id="258" name="Google Shape;258;p19"/>
            <p:cNvSpPr/>
            <p:nvPr/>
          </p:nvSpPr>
          <p:spPr>
            <a:xfrm flipH="1" rot="-5998872">
              <a:off x="8168648" y="4779955"/>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solidFill>
              <a:srgbClr val="F2F2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9" name="Google Shape;259;p19"/>
            <p:cNvSpPr/>
            <p:nvPr/>
          </p:nvSpPr>
          <p:spPr>
            <a:xfrm flipH="1" rot="4372244">
              <a:off x="2021385" y="78033"/>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noFill/>
            <a:ln cap="flat" cmpd="sng" w="12700">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60" name="Google Shape;260;p19"/>
            <p:cNvGrpSpPr/>
            <p:nvPr/>
          </p:nvGrpSpPr>
          <p:grpSpPr>
            <a:xfrm flipH="1">
              <a:off x="3310669" y="235269"/>
              <a:ext cx="5517185" cy="4011487"/>
              <a:chOff x="735467" y="225425"/>
              <a:chExt cx="3983718" cy="3983718"/>
            </a:xfrm>
          </p:grpSpPr>
          <p:cxnSp>
            <p:nvCxnSpPr>
              <p:cNvPr id="261" name="Google Shape;261;p19"/>
              <p:cNvCxnSpPr/>
              <p:nvPr/>
            </p:nvCxnSpPr>
            <p:spPr>
              <a:xfrm>
                <a:off x="740229" y="225425"/>
                <a:ext cx="0" cy="3983718"/>
              </a:xfrm>
              <a:prstGeom prst="straightConnector1">
                <a:avLst/>
              </a:prstGeom>
              <a:noFill/>
              <a:ln cap="flat" cmpd="sng" w="12700">
                <a:solidFill>
                  <a:srgbClr val="F2F2F2"/>
                </a:solidFill>
                <a:prstDash val="solid"/>
                <a:miter lim="800000"/>
                <a:headEnd len="sm" w="sm" type="none"/>
                <a:tailEnd len="sm" w="sm" type="none"/>
              </a:ln>
            </p:spPr>
          </p:cxnSp>
          <p:cxnSp>
            <p:nvCxnSpPr>
              <p:cNvPr id="262" name="Google Shape;262;p19"/>
              <p:cNvCxnSpPr/>
              <p:nvPr/>
            </p:nvCxnSpPr>
            <p:spPr>
              <a:xfrm rot="10800000">
                <a:off x="2727326" y="-1765098"/>
                <a:ext cx="0" cy="3983718"/>
              </a:xfrm>
              <a:prstGeom prst="straightConnector1">
                <a:avLst/>
              </a:prstGeom>
              <a:noFill/>
              <a:ln cap="flat" cmpd="sng" w="12700">
                <a:solidFill>
                  <a:srgbClr val="F2F2F2"/>
                </a:solidFill>
                <a:prstDash val="solid"/>
                <a:miter lim="800000"/>
                <a:headEnd len="sm" w="sm" type="none"/>
                <a:tailEnd len="sm" w="sm" type="none"/>
              </a:ln>
            </p:spPr>
          </p:cxnSp>
        </p:grpSp>
      </p:grpSp>
      <p:sp>
        <p:nvSpPr>
          <p:cNvPr id="263" name="Google Shape;263;p19"/>
          <p:cNvSpPr/>
          <p:nvPr/>
        </p:nvSpPr>
        <p:spPr>
          <a:xfrm>
            <a:off x="438537" y="4748899"/>
            <a:ext cx="914400" cy="1536470"/>
          </a:xfrm>
          <a:prstGeom prst="corner">
            <a:avLst>
              <a:gd fmla="val 64286" name="adj1"/>
              <a:gd fmla="val 50000" name="adj2"/>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9"/>
          <p:cNvSpPr/>
          <p:nvPr/>
        </p:nvSpPr>
        <p:spPr>
          <a:xfrm>
            <a:off x="859447" y="1080982"/>
            <a:ext cx="3201379" cy="4642407"/>
          </a:xfrm>
          <a:prstGeom prst="rect">
            <a:avLst/>
          </a:prstGeom>
          <a:blipFill rotWithShape="1">
            <a:blip r:embed="rId3">
              <a:alphaModFix/>
            </a:blip>
            <a:stretch>
              <a:fillRect b="-503" l="-83579" r="-49564" t="-112"/>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9"/>
          <p:cNvSpPr/>
          <p:nvPr/>
        </p:nvSpPr>
        <p:spPr>
          <a:xfrm flipH="1" rot="-5998872">
            <a:off x="2363923" y="5243442"/>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solidFill>
            <a:srgbClr val="1654A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6" name="Google Shape;266;p19"/>
          <p:cNvSpPr/>
          <p:nvPr/>
        </p:nvSpPr>
        <p:spPr>
          <a:xfrm flipH="1" rot="4372244">
            <a:off x="1189164" y="742028"/>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noFill/>
          <a:ln cap="flat" cmpd="sng" w="12700">
            <a:solidFill>
              <a:srgbClr val="1654A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70" name="Shape 270"/>
        <p:cNvGrpSpPr/>
        <p:nvPr/>
      </p:nvGrpSpPr>
      <p:grpSpPr>
        <a:xfrm>
          <a:off x="0" y="0"/>
          <a:ext cx="0" cy="0"/>
          <a:chOff x="0" y="0"/>
          <a:chExt cx="0" cy="0"/>
        </a:xfrm>
      </p:grpSpPr>
      <p:sp>
        <p:nvSpPr>
          <p:cNvPr id="271" name="Google Shape;271;p20"/>
          <p:cNvSpPr/>
          <p:nvPr/>
        </p:nvSpPr>
        <p:spPr>
          <a:xfrm>
            <a:off x="647114" y="958050"/>
            <a:ext cx="3256650" cy="2043060"/>
          </a:xfrm>
          <a:prstGeom prst="rect">
            <a:avLst/>
          </a:prstGeom>
          <a:noFill/>
          <a:ln>
            <a:noFill/>
          </a:ln>
        </p:spPr>
        <p:txBody>
          <a:bodyPr anchorCtr="0" anchor="t" bIns="45700" lIns="91425" spcFirstLastPara="1" rIns="91425" wrap="square" tIns="45700">
            <a:noAutofit/>
          </a:bodyPr>
          <a:lstStyle/>
          <a:p>
            <a:pPr indent="0" lvl="0" marL="0" marR="0" rtl="0" algn="l">
              <a:lnSpc>
                <a:spcPct val="140000"/>
              </a:lnSpc>
              <a:spcBef>
                <a:spcPts val="0"/>
              </a:spcBef>
              <a:spcAft>
                <a:spcPts val="0"/>
              </a:spcAft>
              <a:buNone/>
            </a:pPr>
            <a:r>
              <a:rPr lang="en-US" sz="1400">
                <a:solidFill>
                  <a:srgbClr val="595959"/>
                </a:solidFill>
                <a:latin typeface="Open Sans Light"/>
                <a:ea typeface="Open Sans Light"/>
                <a:cs typeface="Open Sans Light"/>
                <a:sym typeface="Open Sans Light"/>
              </a:rPr>
              <a:t>Active Tech offers effective social media advertisements that are carefully developed to cater to a variety of businesses. Our team is well versed in what today’s social media platforms need in terms of content, advertising, and marketing.</a:t>
            </a:r>
            <a:endParaRPr/>
          </a:p>
        </p:txBody>
      </p:sp>
      <p:sp>
        <p:nvSpPr>
          <p:cNvPr id="272" name="Google Shape;272;p20"/>
          <p:cNvSpPr/>
          <p:nvPr/>
        </p:nvSpPr>
        <p:spPr>
          <a:xfrm>
            <a:off x="632373" y="541164"/>
            <a:ext cx="2055271" cy="4462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300">
                <a:solidFill>
                  <a:srgbClr val="1654A9"/>
                </a:solidFill>
                <a:latin typeface="Lato"/>
                <a:ea typeface="Lato"/>
                <a:cs typeface="Lato"/>
                <a:sym typeface="Lato"/>
              </a:rPr>
              <a:t>Our Solution</a:t>
            </a:r>
            <a:endParaRPr/>
          </a:p>
        </p:txBody>
      </p:sp>
      <p:grpSp>
        <p:nvGrpSpPr>
          <p:cNvPr id="273" name="Google Shape;273;p20"/>
          <p:cNvGrpSpPr/>
          <p:nvPr/>
        </p:nvGrpSpPr>
        <p:grpSpPr>
          <a:xfrm>
            <a:off x="37513" y="5093"/>
            <a:ext cx="7139163" cy="5693822"/>
            <a:chOff x="50960" y="18540"/>
            <a:chExt cx="7139163" cy="5693822"/>
          </a:xfrm>
        </p:grpSpPr>
        <p:sp>
          <p:nvSpPr>
            <p:cNvPr id="274" name="Google Shape;274;p20"/>
            <p:cNvSpPr/>
            <p:nvPr/>
          </p:nvSpPr>
          <p:spPr>
            <a:xfrm rot="5998872">
              <a:off x="116112" y="4823497"/>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solidFill>
              <a:srgbClr val="F2F2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5" name="Google Shape;275;p20"/>
            <p:cNvSpPr/>
            <p:nvPr/>
          </p:nvSpPr>
          <p:spPr>
            <a:xfrm rot="-4372244">
              <a:off x="6263375" y="121575"/>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noFill/>
            <a:ln cap="flat" cmpd="sng" w="12700">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76" name="Google Shape;276;p20"/>
            <p:cNvGrpSpPr/>
            <p:nvPr/>
          </p:nvGrpSpPr>
          <p:grpSpPr>
            <a:xfrm>
              <a:off x="284494" y="269849"/>
              <a:ext cx="5517185" cy="4011487"/>
              <a:chOff x="735467" y="225425"/>
              <a:chExt cx="3983718" cy="3983718"/>
            </a:xfrm>
          </p:grpSpPr>
          <p:cxnSp>
            <p:nvCxnSpPr>
              <p:cNvPr id="277" name="Google Shape;277;p20"/>
              <p:cNvCxnSpPr/>
              <p:nvPr/>
            </p:nvCxnSpPr>
            <p:spPr>
              <a:xfrm>
                <a:off x="740229" y="225425"/>
                <a:ext cx="0" cy="3983718"/>
              </a:xfrm>
              <a:prstGeom prst="straightConnector1">
                <a:avLst/>
              </a:prstGeom>
              <a:noFill/>
              <a:ln cap="flat" cmpd="sng" w="12700">
                <a:solidFill>
                  <a:srgbClr val="F2F2F2"/>
                </a:solidFill>
                <a:prstDash val="solid"/>
                <a:miter lim="800000"/>
                <a:headEnd len="sm" w="sm" type="none"/>
                <a:tailEnd len="sm" w="sm" type="none"/>
              </a:ln>
            </p:spPr>
          </p:cxnSp>
          <p:cxnSp>
            <p:nvCxnSpPr>
              <p:cNvPr id="278" name="Google Shape;278;p20"/>
              <p:cNvCxnSpPr/>
              <p:nvPr/>
            </p:nvCxnSpPr>
            <p:spPr>
              <a:xfrm rot="10800000">
                <a:off x="2727326" y="-1765098"/>
                <a:ext cx="0" cy="3983718"/>
              </a:xfrm>
              <a:prstGeom prst="straightConnector1">
                <a:avLst/>
              </a:prstGeom>
              <a:noFill/>
              <a:ln cap="flat" cmpd="sng" w="12700">
                <a:solidFill>
                  <a:srgbClr val="F2F2F2"/>
                </a:solidFill>
                <a:prstDash val="solid"/>
                <a:miter lim="800000"/>
                <a:headEnd len="sm" w="sm" type="none"/>
                <a:tailEnd len="sm" w="sm" type="none"/>
              </a:ln>
            </p:spPr>
          </p:cxnSp>
        </p:grpSp>
      </p:grpSp>
      <p:sp>
        <p:nvSpPr>
          <p:cNvPr id="279" name="Google Shape;279;p20"/>
          <p:cNvSpPr/>
          <p:nvPr/>
        </p:nvSpPr>
        <p:spPr>
          <a:xfrm flipH="1">
            <a:off x="7792328" y="4771721"/>
            <a:ext cx="914400" cy="1536470"/>
          </a:xfrm>
          <a:prstGeom prst="corner">
            <a:avLst>
              <a:gd fmla="val 64286" name="adj1"/>
              <a:gd fmla="val 50000" name="adj2"/>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20"/>
          <p:cNvSpPr/>
          <p:nvPr/>
        </p:nvSpPr>
        <p:spPr>
          <a:xfrm>
            <a:off x="4707591" y="1356205"/>
            <a:ext cx="3573247" cy="4386077"/>
          </a:xfrm>
          <a:prstGeom prst="rect">
            <a:avLst/>
          </a:prstGeom>
          <a:blipFill rotWithShape="1">
            <a:blip r:embed="rId3">
              <a:alphaModFix/>
            </a:blip>
            <a:stretch>
              <a:fillRect b="-7659" l="-32393" r="-41840" t="-2754"/>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20"/>
          <p:cNvSpPr/>
          <p:nvPr/>
        </p:nvSpPr>
        <p:spPr>
          <a:xfrm rot="5998872">
            <a:off x="5529166" y="5319145"/>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solidFill>
            <a:srgbClr val="1654A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2" name="Google Shape;282;p20"/>
          <p:cNvSpPr/>
          <p:nvPr/>
        </p:nvSpPr>
        <p:spPr>
          <a:xfrm rot="-4372244">
            <a:off x="7211797" y="1029298"/>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noFill/>
          <a:ln cap="flat" cmpd="sng" w="12700">
            <a:solidFill>
              <a:srgbClr val="1654A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86" name="Shape 286"/>
        <p:cNvGrpSpPr/>
        <p:nvPr/>
      </p:nvGrpSpPr>
      <p:grpSpPr>
        <a:xfrm>
          <a:off x="0" y="0"/>
          <a:ext cx="0" cy="0"/>
          <a:chOff x="0" y="0"/>
          <a:chExt cx="0" cy="0"/>
        </a:xfrm>
      </p:grpSpPr>
      <p:sp>
        <p:nvSpPr>
          <p:cNvPr id="287" name="Google Shape;287;p21"/>
          <p:cNvSpPr/>
          <p:nvPr/>
        </p:nvSpPr>
        <p:spPr>
          <a:xfrm>
            <a:off x="4789896" y="541002"/>
            <a:ext cx="1941104" cy="4462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300">
                <a:solidFill>
                  <a:srgbClr val="1654A9"/>
                </a:solidFill>
                <a:latin typeface="Lato"/>
                <a:ea typeface="Lato"/>
                <a:cs typeface="Lato"/>
                <a:sym typeface="Lato"/>
              </a:rPr>
              <a:t>Advantages</a:t>
            </a:r>
            <a:endParaRPr/>
          </a:p>
        </p:txBody>
      </p:sp>
      <p:sp>
        <p:nvSpPr>
          <p:cNvPr id="288" name="Google Shape;288;p21"/>
          <p:cNvSpPr/>
          <p:nvPr/>
        </p:nvSpPr>
        <p:spPr>
          <a:xfrm>
            <a:off x="4788150" y="964100"/>
            <a:ext cx="3532800" cy="4436100"/>
          </a:xfrm>
          <a:prstGeom prst="rect">
            <a:avLst/>
          </a:prstGeom>
          <a:noFill/>
          <a:ln>
            <a:noFill/>
          </a:ln>
        </p:spPr>
        <p:txBody>
          <a:bodyPr anchorCtr="0" anchor="t" bIns="45700" lIns="91425" spcFirstLastPara="1" rIns="91425" wrap="square" tIns="45700">
            <a:noAutofit/>
          </a:bodyPr>
          <a:lstStyle/>
          <a:p>
            <a:pPr indent="-292100" lvl="0" marL="292100" marR="0" rtl="0" algn="l">
              <a:lnSpc>
                <a:spcPct val="140000"/>
              </a:lnSpc>
              <a:spcBef>
                <a:spcPts val="0"/>
              </a:spcBef>
              <a:spcAft>
                <a:spcPts val="0"/>
              </a:spcAft>
              <a:buClr>
                <a:srgbClr val="595959"/>
              </a:buClr>
              <a:buSzPts val="1400"/>
              <a:buFont typeface="Calibri"/>
              <a:buAutoNum type="arabicPeriod"/>
            </a:pPr>
            <a:r>
              <a:rPr lang="en-US" sz="1400">
                <a:solidFill>
                  <a:srgbClr val="595959"/>
                </a:solidFill>
                <a:latin typeface="Open Sans Light"/>
                <a:ea typeface="Open Sans Light"/>
                <a:cs typeface="Open Sans Light"/>
                <a:sym typeface="Open Sans Light"/>
              </a:rPr>
              <a:t>Over 20 efficient and effective social media marketing and advertising strategies to choose from.</a:t>
            </a:r>
            <a:endParaRPr/>
          </a:p>
          <a:p>
            <a:pPr indent="-203200" lvl="0" marL="292100" marR="0" rtl="0" algn="l">
              <a:lnSpc>
                <a:spcPct val="140000"/>
              </a:lnSpc>
              <a:spcBef>
                <a:spcPts val="0"/>
              </a:spcBef>
              <a:spcAft>
                <a:spcPts val="0"/>
              </a:spcAft>
              <a:buClr>
                <a:schemeClr val="dk1"/>
              </a:buClr>
              <a:buSzPts val="1400"/>
              <a:buFont typeface="Calibri"/>
              <a:buNone/>
            </a:pPr>
            <a:r>
              <a:t/>
            </a:r>
            <a:endParaRPr sz="1400">
              <a:solidFill>
                <a:srgbClr val="595959"/>
              </a:solidFill>
              <a:latin typeface="Open Sans Light"/>
              <a:ea typeface="Open Sans Light"/>
              <a:cs typeface="Open Sans Light"/>
              <a:sym typeface="Open Sans Light"/>
            </a:endParaRPr>
          </a:p>
          <a:p>
            <a:pPr indent="-292100" lvl="0" marL="292100" marR="0" rtl="0" algn="l">
              <a:lnSpc>
                <a:spcPct val="140000"/>
              </a:lnSpc>
              <a:spcBef>
                <a:spcPts val="0"/>
              </a:spcBef>
              <a:spcAft>
                <a:spcPts val="0"/>
              </a:spcAft>
              <a:buClr>
                <a:srgbClr val="595959"/>
              </a:buClr>
              <a:buSzPts val="1400"/>
              <a:buFont typeface="Calibri"/>
              <a:buAutoNum type="arabicPeriod"/>
            </a:pPr>
            <a:r>
              <a:rPr lang="en-US" sz="1400">
                <a:solidFill>
                  <a:srgbClr val="595959"/>
                </a:solidFill>
                <a:latin typeface="Open Sans Light"/>
                <a:ea typeface="Open Sans Light"/>
                <a:cs typeface="Open Sans Light"/>
                <a:sym typeface="Open Sans Light"/>
              </a:rPr>
              <a:t>Professional and passionate staff members who are well versed in marketing and advertising.</a:t>
            </a:r>
            <a:endParaRPr/>
          </a:p>
          <a:p>
            <a:pPr indent="-203200" lvl="0" marL="292100" marR="0" rtl="0" algn="l">
              <a:lnSpc>
                <a:spcPct val="140000"/>
              </a:lnSpc>
              <a:spcBef>
                <a:spcPts val="0"/>
              </a:spcBef>
              <a:spcAft>
                <a:spcPts val="0"/>
              </a:spcAft>
              <a:buClr>
                <a:schemeClr val="dk1"/>
              </a:buClr>
              <a:buSzPts val="1400"/>
              <a:buFont typeface="Calibri"/>
              <a:buNone/>
            </a:pPr>
            <a:r>
              <a:t/>
            </a:r>
            <a:endParaRPr sz="1400">
              <a:solidFill>
                <a:srgbClr val="595959"/>
              </a:solidFill>
              <a:latin typeface="Open Sans Light"/>
              <a:ea typeface="Open Sans Light"/>
              <a:cs typeface="Open Sans Light"/>
              <a:sym typeface="Open Sans Light"/>
            </a:endParaRPr>
          </a:p>
          <a:p>
            <a:pPr indent="-292100" lvl="0" marL="292100" marR="0" rtl="0" algn="l">
              <a:lnSpc>
                <a:spcPct val="140000"/>
              </a:lnSpc>
              <a:spcBef>
                <a:spcPts val="0"/>
              </a:spcBef>
              <a:spcAft>
                <a:spcPts val="0"/>
              </a:spcAft>
              <a:buClr>
                <a:srgbClr val="595959"/>
              </a:buClr>
              <a:buSzPts val="1400"/>
              <a:buFont typeface="Calibri"/>
              <a:buAutoNum type="arabicPeriod"/>
            </a:pPr>
            <a:r>
              <a:rPr lang="en-US" sz="1400">
                <a:solidFill>
                  <a:srgbClr val="595959"/>
                </a:solidFill>
                <a:latin typeface="Open Sans Light"/>
                <a:ea typeface="Open Sans Light"/>
                <a:cs typeface="Open Sans Light"/>
                <a:sym typeface="Open Sans Light"/>
              </a:rPr>
              <a:t>Affordable and reasonable priced services starting at just $14.99 per month.</a:t>
            </a:r>
            <a:endParaRPr/>
          </a:p>
          <a:p>
            <a:pPr indent="-203200" lvl="0" marL="292100" marR="0" rtl="0" algn="l">
              <a:lnSpc>
                <a:spcPct val="140000"/>
              </a:lnSpc>
              <a:spcBef>
                <a:spcPts val="0"/>
              </a:spcBef>
              <a:spcAft>
                <a:spcPts val="0"/>
              </a:spcAft>
              <a:buClr>
                <a:schemeClr val="dk1"/>
              </a:buClr>
              <a:buSzPts val="1400"/>
              <a:buFont typeface="Calibri"/>
              <a:buNone/>
            </a:pPr>
            <a:r>
              <a:t/>
            </a:r>
            <a:endParaRPr sz="1400">
              <a:solidFill>
                <a:srgbClr val="595959"/>
              </a:solidFill>
              <a:latin typeface="Open Sans Light"/>
              <a:ea typeface="Open Sans Light"/>
              <a:cs typeface="Open Sans Light"/>
              <a:sym typeface="Open Sans Light"/>
            </a:endParaRPr>
          </a:p>
          <a:p>
            <a:pPr indent="-292100" lvl="0" marL="292100" marR="0" rtl="0" algn="l">
              <a:lnSpc>
                <a:spcPct val="140000"/>
              </a:lnSpc>
              <a:spcBef>
                <a:spcPts val="0"/>
              </a:spcBef>
              <a:spcAft>
                <a:spcPts val="0"/>
              </a:spcAft>
              <a:buClr>
                <a:srgbClr val="595959"/>
              </a:buClr>
              <a:buSzPts val="1400"/>
              <a:buFont typeface="Calibri"/>
              <a:buAutoNum type="arabicPeriod"/>
            </a:pPr>
            <a:r>
              <a:rPr lang="en-US" sz="1400">
                <a:solidFill>
                  <a:srgbClr val="595959"/>
                </a:solidFill>
                <a:latin typeface="Open Sans Light"/>
                <a:ea typeface="Open Sans Light"/>
                <a:cs typeface="Open Sans Light"/>
                <a:sym typeface="Open Sans Light"/>
              </a:rPr>
              <a:t>Free consultations and online skype meetings with marketing and advertising advisors.</a:t>
            </a:r>
            <a:endParaRPr sz="1400">
              <a:solidFill>
                <a:srgbClr val="595959"/>
              </a:solidFill>
              <a:latin typeface="Open Sans Light"/>
              <a:ea typeface="Open Sans Light"/>
              <a:cs typeface="Open Sans Light"/>
              <a:sym typeface="Open Sans Light"/>
            </a:endParaRPr>
          </a:p>
        </p:txBody>
      </p:sp>
      <p:grpSp>
        <p:nvGrpSpPr>
          <p:cNvPr id="289" name="Google Shape;289;p21"/>
          <p:cNvGrpSpPr/>
          <p:nvPr/>
        </p:nvGrpSpPr>
        <p:grpSpPr>
          <a:xfrm>
            <a:off x="1958691" y="10857"/>
            <a:ext cx="7139163" cy="5693822"/>
            <a:chOff x="1918350" y="-25002"/>
            <a:chExt cx="7139163" cy="5693822"/>
          </a:xfrm>
        </p:grpSpPr>
        <p:sp>
          <p:nvSpPr>
            <p:cNvPr id="290" name="Google Shape;290;p21"/>
            <p:cNvSpPr/>
            <p:nvPr/>
          </p:nvSpPr>
          <p:spPr>
            <a:xfrm flipH="1" rot="-5998872">
              <a:off x="8168648" y="4779955"/>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solidFill>
              <a:srgbClr val="F2F2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1" name="Google Shape;291;p21"/>
            <p:cNvSpPr/>
            <p:nvPr/>
          </p:nvSpPr>
          <p:spPr>
            <a:xfrm flipH="1" rot="4372244">
              <a:off x="2021385" y="78033"/>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noFill/>
            <a:ln cap="flat" cmpd="sng" w="12700">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92" name="Google Shape;292;p21"/>
            <p:cNvGrpSpPr/>
            <p:nvPr/>
          </p:nvGrpSpPr>
          <p:grpSpPr>
            <a:xfrm flipH="1">
              <a:off x="3310669" y="235269"/>
              <a:ext cx="5517185" cy="4011487"/>
              <a:chOff x="735467" y="225425"/>
              <a:chExt cx="3983718" cy="3983718"/>
            </a:xfrm>
          </p:grpSpPr>
          <p:cxnSp>
            <p:nvCxnSpPr>
              <p:cNvPr id="293" name="Google Shape;293;p21"/>
              <p:cNvCxnSpPr/>
              <p:nvPr/>
            </p:nvCxnSpPr>
            <p:spPr>
              <a:xfrm>
                <a:off x="740229" y="225425"/>
                <a:ext cx="0" cy="3983718"/>
              </a:xfrm>
              <a:prstGeom prst="straightConnector1">
                <a:avLst/>
              </a:prstGeom>
              <a:noFill/>
              <a:ln cap="flat" cmpd="sng" w="12700">
                <a:solidFill>
                  <a:srgbClr val="F2F2F2"/>
                </a:solidFill>
                <a:prstDash val="solid"/>
                <a:miter lim="800000"/>
                <a:headEnd len="sm" w="sm" type="none"/>
                <a:tailEnd len="sm" w="sm" type="none"/>
              </a:ln>
            </p:spPr>
          </p:cxnSp>
          <p:cxnSp>
            <p:nvCxnSpPr>
              <p:cNvPr id="294" name="Google Shape;294;p21"/>
              <p:cNvCxnSpPr/>
              <p:nvPr/>
            </p:nvCxnSpPr>
            <p:spPr>
              <a:xfrm rot="10800000">
                <a:off x="2727326" y="-1765098"/>
                <a:ext cx="0" cy="3983718"/>
              </a:xfrm>
              <a:prstGeom prst="straightConnector1">
                <a:avLst/>
              </a:prstGeom>
              <a:noFill/>
              <a:ln cap="flat" cmpd="sng" w="12700">
                <a:solidFill>
                  <a:srgbClr val="F2F2F2"/>
                </a:solidFill>
                <a:prstDash val="solid"/>
                <a:miter lim="800000"/>
                <a:headEnd len="sm" w="sm" type="none"/>
                <a:tailEnd len="sm" w="sm" type="none"/>
              </a:ln>
            </p:spPr>
          </p:cxnSp>
        </p:grpSp>
      </p:grpSp>
      <p:sp>
        <p:nvSpPr>
          <p:cNvPr id="295" name="Google Shape;295;p21"/>
          <p:cNvSpPr/>
          <p:nvPr/>
        </p:nvSpPr>
        <p:spPr>
          <a:xfrm>
            <a:off x="438537" y="4748899"/>
            <a:ext cx="914400" cy="1536470"/>
          </a:xfrm>
          <a:prstGeom prst="corner">
            <a:avLst>
              <a:gd fmla="val 64286" name="adj1"/>
              <a:gd fmla="val 50000" name="adj2"/>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21"/>
          <p:cNvSpPr/>
          <p:nvPr/>
        </p:nvSpPr>
        <p:spPr>
          <a:xfrm>
            <a:off x="859448" y="1287312"/>
            <a:ext cx="3441148" cy="4436077"/>
          </a:xfrm>
          <a:prstGeom prst="rect">
            <a:avLst/>
          </a:prstGeom>
          <a:blipFill rotWithShape="1">
            <a:blip r:embed="rId3">
              <a:alphaModFix/>
            </a:blip>
            <a:stretch>
              <a:fillRect b="-17089" l="-2733" r="-7495" t="-1432"/>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21"/>
          <p:cNvSpPr/>
          <p:nvPr/>
        </p:nvSpPr>
        <p:spPr>
          <a:xfrm flipH="1" rot="-5998872">
            <a:off x="2510680" y="5284048"/>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solidFill>
            <a:srgbClr val="1654A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8" name="Google Shape;298;p21"/>
          <p:cNvSpPr/>
          <p:nvPr/>
        </p:nvSpPr>
        <p:spPr>
          <a:xfrm flipH="1" rot="4372244">
            <a:off x="1169151" y="963225"/>
            <a:ext cx="823714" cy="823714"/>
          </a:xfrm>
          <a:custGeom>
            <a:rect b="b" l="l" r="r" t="t"/>
            <a:pathLst>
              <a:path extrusionOk="0" h="256" w="256">
                <a:moveTo>
                  <a:pt x="53" y="255"/>
                </a:moveTo>
                <a:cubicBezTo>
                  <a:pt x="67" y="256"/>
                  <a:pt x="81" y="251"/>
                  <a:pt x="91" y="242"/>
                </a:cubicBezTo>
                <a:cubicBezTo>
                  <a:pt x="101" y="232"/>
                  <a:pt x="115" y="228"/>
                  <a:pt x="128" y="228"/>
                </a:cubicBezTo>
                <a:cubicBezTo>
                  <a:pt x="128" y="228"/>
                  <a:pt x="128" y="228"/>
                  <a:pt x="128" y="228"/>
                </a:cubicBezTo>
                <a:cubicBezTo>
                  <a:pt x="142" y="228"/>
                  <a:pt x="156" y="233"/>
                  <a:pt x="166" y="242"/>
                </a:cubicBezTo>
                <a:cubicBezTo>
                  <a:pt x="175" y="250"/>
                  <a:pt x="188" y="255"/>
                  <a:pt x="202" y="255"/>
                </a:cubicBezTo>
                <a:cubicBezTo>
                  <a:pt x="208" y="255"/>
                  <a:pt x="215" y="254"/>
                  <a:pt x="221" y="252"/>
                </a:cubicBezTo>
                <a:cubicBezTo>
                  <a:pt x="221" y="252"/>
                  <a:pt x="221" y="252"/>
                  <a:pt x="221" y="252"/>
                </a:cubicBezTo>
                <a:cubicBezTo>
                  <a:pt x="222" y="251"/>
                  <a:pt x="223" y="251"/>
                  <a:pt x="223" y="251"/>
                </a:cubicBezTo>
                <a:cubicBezTo>
                  <a:pt x="223" y="251"/>
                  <a:pt x="223" y="251"/>
                  <a:pt x="224" y="251"/>
                </a:cubicBezTo>
                <a:cubicBezTo>
                  <a:pt x="224" y="250"/>
                  <a:pt x="225" y="250"/>
                  <a:pt x="226" y="250"/>
                </a:cubicBezTo>
                <a:cubicBezTo>
                  <a:pt x="226" y="250"/>
                  <a:pt x="226" y="249"/>
                  <a:pt x="226" y="249"/>
                </a:cubicBezTo>
                <a:cubicBezTo>
                  <a:pt x="227" y="249"/>
                  <a:pt x="227" y="249"/>
                  <a:pt x="228" y="248"/>
                </a:cubicBezTo>
                <a:cubicBezTo>
                  <a:pt x="228" y="248"/>
                  <a:pt x="228" y="248"/>
                  <a:pt x="228" y="248"/>
                </a:cubicBezTo>
                <a:cubicBezTo>
                  <a:pt x="229" y="248"/>
                  <a:pt x="230" y="247"/>
                  <a:pt x="230" y="247"/>
                </a:cubicBezTo>
                <a:cubicBezTo>
                  <a:pt x="231" y="247"/>
                  <a:pt x="231" y="247"/>
                  <a:pt x="231" y="247"/>
                </a:cubicBezTo>
                <a:cubicBezTo>
                  <a:pt x="231" y="246"/>
                  <a:pt x="232" y="246"/>
                  <a:pt x="233" y="246"/>
                </a:cubicBezTo>
                <a:cubicBezTo>
                  <a:pt x="233" y="245"/>
                  <a:pt x="233" y="245"/>
                  <a:pt x="233" y="245"/>
                </a:cubicBezTo>
                <a:cubicBezTo>
                  <a:pt x="234" y="245"/>
                  <a:pt x="234" y="244"/>
                  <a:pt x="235" y="244"/>
                </a:cubicBezTo>
                <a:cubicBezTo>
                  <a:pt x="235" y="244"/>
                  <a:pt x="235" y="244"/>
                  <a:pt x="235" y="243"/>
                </a:cubicBezTo>
                <a:cubicBezTo>
                  <a:pt x="236" y="243"/>
                  <a:pt x="236" y="243"/>
                  <a:pt x="237" y="242"/>
                </a:cubicBezTo>
                <a:cubicBezTo>
                  <a:pt x="237" y="242"/>
                  <a:pt x="237" y="242"/>
                  <a:pt x="238" y="242"/>
                </a:cubicBezTo>
                <a:cubicBezTo>
                  <a:pt x="238" y="241"/>
                  <a:pt x="238" y="241"/>
                  <a:pt x="239" y="241"/>
                </a:cubicBezTo>
                <a:cubicBezTo>
                  <a:pt x="239" y="240"/>
                  <a:pt x="239" y="240"/>
                  <a:pt x="240" y="240"/>
                </a:cubicBezTo>
                <a:cubicBezTo>
                  <a:pt x="240" y="239"/>
                  <a:pt x="240" y="239"/>
                  <a:pt x="240" y="239"/>
                </a:cubicBezTo>
                <a:cubicBezTo>
                  <a:pt x="241" y="238"/>
                  <a:pt x="241" y="238"/>
                  <a:pt x="241" y="238"/>
                </a:cubicBezTo>
                <a:cubicBezTo>
                  <a:pt x="242" y="237"/>
                  <a:pt x="242" y="237"/>
                  <a:pt x="242" y="237"/>
                </a:cubicBezTo>
                <a:cubicBezTo>
                  <a:pt x="243" y="236"/>
                  <a:pt x="243" y="236"/>
                  <a:pt x="243" y="235"/>
                </a:cubicBezTo>
                <a:cubicBezTo>
                  <a:pt x="243" y="235"/>
                  <a:pt x="244" y="235"/>
                  <a:pt x="244" y="235"/>
                </a:cubicBezTo>
                <a:cubicBezTo>
                  <a:pt x="244" y="234"/>
                  <a:pt x="245" y="234"/>
                  <a:pt x="245" y="233"/>
                </a:cubicBezTo>
                <a:cubicBezTo>
                  <a:pt x="245" y="233"/>
                  <a:pt x="245" y="233"/>
                  <a:pt x="245" y="233"/>
                </a:cubicBezTo>
                <a:cubicBezTo>
                  <a:pt x="246" y="232"/>
                  <a:pt x="246" y="231"/>
                  <a:pt x="247" y="231"/>
                </a:cubicBezTo>
                <a:cubicBezTo>
                  <a:pt x="247" y="231"/>
                  <a:pt x="247" y="231"/>
                  <a:pt x="247" y="230"/>
                </a:cubicBezTo>
                <a:cubicBezTo>
                  <a:pt x="247" y="230"/>
                  <a:pt x="248" y="229"/>
                  <a:pt x="248" y="229"/>
                </a:cubicBezTo>
                <a:cubicBezTo>
                  <a:pt x="248" y="228"/>
                  <a:pt x="248" y="228"/>
                  <a:pt x="248" y="228"/>
                </a:cubicBezTo>
                <a:cubicBezTo>
                  <a:pt x="249" y="227"/>
                  <a:pt x="249" y="227"/>
                  <a:pt x="249" y="226"/>
                </a:cubicBezTo>
                <a:cubicBezTo>
                  <a:pt x="249" y="226"/>
                  <a:pt x="250" y="226"/>
                  <a:pt x="250" y="226"/>
                </a:cubicBezTo>
                <a:cubicBezTo>
                  <a:pt x="250" y="225"/>
                  <a:pt x="250" y="224"/>
                  <a:pt x="251" y="224"/>
                </a:cubicBezTo>
                <a:cubicBezTo>
                  <a:pt x="251" y="223"/>
                  <a:pt x="251" y="223"/>
                  <a:pt x="251" y="223"/>
                </a:cubicBezTo>
                <a:cubicBezTo>
                  <a:pt x="251" y="223"/>
                  <a:pt x="251" y="222"/>
                  <a:pt x="252" y="221"/>
                </a:cubicBezTo>
                <a:cubicBezTo>
                  <a:pt x="252" y="221"/>
                  <a:pt x="252" y="221"/>
                  <a:pt x="252" y="221"/>
                </a:cubicBezTo>
                <a:cubicBezTo>
                  <a:pt x="254" y="215"/>
                  <a:pt x="255" y="208"/>
                  <a:pt x="255" y="202"/>
                </a:cubicBezTo>
                <a:cubicBezTo>
                  <a:pt x="255" y="188"/>
                  <a:pt x="250" y="175"/>
                  <a:pt x="242" y="166"/>
                </a:cubicBezTo>
                <a:cubicBezTo>
                  <a:pt x="233" y="156"/>
                  <a:pt x="228" y="142"/>
                  <a:pt x="228" y="128"/>
                </a:cubicBezTo>
                <a:cubicBezTo>
                  <a:pt x="228" y="128"/>
                  <a:pt x="228" y="128"/>
                  <a:pt x="228" y="128"/>
                </a:cubicBezTo>
                <a:cubicBezTo>
                  <a:pt x="228" y="115"/>
                  <a:pt x="232" y="101"/>
                  <a:pt x="242" y="91"/>
                </a:cubicBezTo>
                <a:cubicBezTo>
                  <a:pt x="251" y="81"/>
                  <a:pt x="256" y="67"/>
                  <a:pt x="255" y="53"/>
                </a:cubicBezTo>
                <a:cubicBezTo>
                  <a:pt x="254" y="25"/>
                  <a:pt x="232" y="3"/>
                  <a:pt x="204" y="2"/>
                </a:cubicBezTo>
                <a:cubicBezTo>
                  <a:pt x="173" y="0"/>
                  <a:pt x="148" y="25"/>
                  <a:pt x="148" y="55"/>
                </a:cubicBezTo>
                <a:cubicBezTo>
                  <a:pt x="148" y="69"/>
                  <a:pt x="153" y="81"/>
                  <a:pt x="161" y="91"/>
                </a:cubicBezTo>
                <a:cubicBezTo>
                  <a:pt x="171" y="101"/>
                  <a:pt x="176" y="115"/>
                  <a:pt x="176" y="128"/>
                </a:cubicBezTo>
                <a:cubicBezTo>
                  <a:pt x="176" y="128"/>
                  <a:pt x="176" y="128"/>
                  <a:pt x="176" y="128"/>
                </a:cubicBezTo>
                <a:cubicBezTo>
                  <a:pt x="176" y="141"/>
                  <a:pt x="171" y="154"/>
                  <a:pt x="163" y="164"/>
                </a:cubicBezTo>
                <a:cubicBezTo>
                  <a:pt x="154" y="171"/>
                  <a:pt x="141" y="176"/>
                  <a:pt x="128" y="176"/>
                </a:cubicBezTo>
                <a:cubicBezTo>
                  <a:pt x="115" y="176"/>
                  <a:pt x="101" y="171"/>
                  <a:pt x="91" y="161"/>
                </a:cubicBezTo>
                <a:cubicBezTo>
                  <a:pt x="81" y="153"/>
                  <a:pt x="69" y="148"/>
                  <a:pt x="55" y="148"/>
                </a:cubicBezTo>
                <a:cubicBezTo>
                  <a:pt x="25" y="148"/>
                  <a:pt x="0" y="173"/>
                  <a:pt x="1" y="204"/>
                </a:cubicBezTo>
                <a:cubicBezTo>
                  <a:pt x="3" y="232"/>
                  <a:pt x="25" y="254"/>
                  <a:pt x="53" y="255"/>
                </a:cubicBezTo>
                <a:close/>
              </a:path>
            </a:pathLst>
          </a:custGeom>
          <a:noFill/>
          <a:ln cap="flat" cmpd="sng" w="12700">
            <a:solidFill>
              <a:srgbClr val="1654A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