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Lato"/>
      <p:regular r:id="rId24"/>
      <p:bold r:id="rId25"/>
      <p:italic r:id="rId26"/>
      <p:boldItalic r:id="rId27"/>
    </p:embeddedFont>
    <p:embeddedFont>
      <p:font typeface="Lato Black"/>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Black-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lack-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8" name="Shape 1398"/>
        <p:cNvGrpSpPr/>
        <p:nvPr/>
      </p:nvGrpSpPr>
      <p:grpSpPr>
        <a:xfrm>
          <a:off x="0" y="0"/>
          <a:ext cx="0" cy="0"/>
          <a:chOff x="0" y="0"/>
          <a:chExt cx="0" cy="0"/>
        </a:xfrm>
      </p:grpSpPr>
      <p:sp>
        <p:nvSpPr>
          <p:cNvPr id="1399" name="Google Shape;13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3" name="Shape 1583"/>
        <p:cNvGrpSpPr/>
        <p:nvPr/>
      </p:nvGrpSpPr>
      <p:grpSpPr>
        <a:xfrm>
          <a:off x="0" y="0"/>
          <a:ext cx="0" cy="0"/>
          <a:chOff x="0" y="0"/>
          <a:chExt cx="0" cy="0"/>
        </a:xfrm>
      </p:grpSpPr>
      <p:sp>
        <p:nvSpPr>
          <p:cNvPr id="1584" name="Google Shape;15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6" name="Shape 1596"/>
        <p:cNvGrpSpPr/>
        <p:nvPr/>
      </p:nvGrpSpPr>
      <p:grpSpPr>
        <a:xfrm>
          <a:off x="0" y="0"/>
          <a:ext cx="0" cy="0"/>
          <a:chOff x="0" y="0"/>
          <a:chExt cx="0" cy="0"/>
        </a:xfrm>
      </p:grpSpPr>
      <p:sp>
        <p:nvSpPr>
          <p:cNvPr id="1597" name="Google Shape;15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9" name="Shape 1779"/>
        <p:cNvGrpSpPr/>
        <p:nvPr/>
      </p:nvGrpSpPr>
      <p:grpSpPr>
        <a:xfrm>
          <a:off x="0" y="0"/>
          <a:ext cx="0" cy="0"/>
          <a:chOff x="0" y="0"/>
          <a:chExt cx="0" cy="0"/>
        </a:xfrm>
      </p:grpSpPr>
      <p:sp>
        <p:nvSpPr>
          <p:cNvPr id="1780" name="Google Shape;178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9" name="Shape 1969"/>
        <p:cNvGrpSpPr/>
        <p:nvPr/>
      </p:nvGrpSpPr>
      <p:grpSpPr>
        <a:xfrm>
          <a:off x="0" y="0"/>
          <a:ext cx="0" cy="0"/>
          <a:chOff x="0" y="0"/>
          <a:chExt cx="0" cy="0"/>
        </a:xfrm>
      </p:grpSpPr>
      <p:sp>
        <p:nvSpPr>
          <p:cNvPr id="1970" name="Google Shape;19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4" name="Shape 2164"/>
        <p:cNvGrpSpPr/>
        <p:nvPr/>
      </p:nvGrpSpPr>
      <p:grpSpPr>
        <a:xfrm>
          <a:off x="0" y="0"/>
          <a:ext cx="0" cy="0"/>
          <a:chOff x="0" y="0"/>
          <a:chExt cx="0" cy="0"/>
        </a:xfrm>
      </p:grpSpPr>
      <p:sp>
        <p:nvSpPr>
          <p:cNvPr id="2165" name="Google Shape;21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3" name="Shape 2353"/>
        <p:cNvGrpSpPr/>
        <p:nvPr/>
      </p:nvGrpSpPr>
      <p:grpSpPr>
        <a:xfrm>
          <a:off x="0" y="0"/>
          <a:ext cx="0" cy="0"/>
          <a:chOff x="0" y="0"/>
          <a:chExt cx="0" cy="0"/>
        </a:xfrm>
      </p:grpSpPr>
      <p:sp>
        <p:nvSpPr>
          <p:cNvPr id="2354" name="Google Shape;235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7" name="Shape 2537"/>
        <p:cNvGrpSpPr/>
        <p:nvPr/>
      </p:nvGrpSpPr>
      <p:grpSpPr>
        <a:xfrm>
          <a:off x="0" y="0"/>
          <a:ext cx="0" cy="0"/>
          <a:chOff x="0" y="0"/>
          <a:chExt cx="0" cy="0"/>
        </a:xfrm>
      </p:grpSpPr>
      <p:sp>
        <p:nvSpPr>
          <p:cNvPr id="2538" name="Google Shape;25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3" name="Shape 2723"/>
        <p:cNvGrpSpPr/>
        <p:nvPr/>
      </p:nvGrpSpPr>
      <p:grpSpPr>
        <a:xfrm>
          <a:off x="0" y="0"/>
          <a:ext cx="0" cy="0"/>
          <a:chOff x="0" y="0"/>
          <a:chExt cx="0" cy="0"/>
        </a:xfrm>
      </p:grpSpPr>
      <p:sp>
        <p:nvSpPr>
          <p:cNvPr id="2724" name="Google Shape;272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7" name="Shape 2907"/>
        <p:cNvGrpSpPr/>
        <p:nvPr/>
      </p:nvGrpSpPr>
      <p:grpSpPr>
        <a:xfrm>
          <a:off x="0" y="0"/>
          <a:ext cx="0" cy="0"/>
          <a:chOff x="0" y="0"/>
          <a:chExt cx="0" cy="0"/>
        </a:xfrm>
      </p:grpSpPr>
      <p:sp>
        <p:nvSpPr>
          <p:cNvPr id="2908" name="Google Shape;29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Google Shape;10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4" name="Shape 1214"/>
        <p:cNvGrpSpPr/>
        <p:nvPr/>
      </p:nvGrpSpPr>
      <p:grpSpPr>
        <a:xfrm>
          <a:off x="0" y="0"/>
          <a:ext cx="0" cy="0"/>
          <a:chOff x="0" y="0"/>
          <a:chExt cx="0" cy="0"/>
        </a:xfrm>
      </p:grpSpPr>
      <p:sp>
        <p:nvSpPr>
          <p:cNvPr id="1215" name="Google Shape;12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80" name="Shape 80"/>
        <p:cNvGrpSpPr/>
        <p:nvPr/>
      </p:nvGrpSpPr>
      <p:grpSpPr>
        <a:xfrm>
          <a:off x="0" y="0"/>
          <a:ext cx="0" cy="0"/>
          <a:chOff x="0" y="0"/>
          <a:chExt cx="0" cy="0"/>
        </a:xfrm>
      </p:grpSpPr>
      <p:sp>
        <p:nvSpPr>
          <p:cNvPr id="81" name="Google Shape;81;p1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 name="Shape 89"/>
        <p:cNvGrpSpPr/>
        <p:nvPr/>
      </p:nvGrpSpPr>
      <p:grpSpPr>
        <a:xfrm>
          <a:off x="0" y="0"/>
          <a:ext cx="0" cy="0"/>
          <a:chOff x="0" y="0"/>
          <a:chExt cx="0" cy="0"/>
        </a:xfrm>
      </p:grpSpPr>
      <p:sp>
        <p:nvSpPr>
          <p:cNvPr id="90" name="Google Shape;90;p14"/>
          <p:cNvSpPr/>
          <p:nvPr/>
        </p:nvSpPr>
        <p:spPr>
          <a:xfrm>
            <a:off x="400315" y="433524"/>
            <a:ext cx="6932743" cy="36587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4"/>
          <p:cNvSpPr/>
          <p:nvPr/>
        </p:nvSpPr>
        <p:spPr>
          <a:xfrm>
            <a:off x="400315" y="433524"/>
            <a:ext cx="6932743" cy="3658776"/>
          </a:xfrm>
          <a:prstGeom prst="rect">
            <a:avLst/>
          </a:prstGeom>
          <a:solidFill>
            <a:srgbClr val="0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2" name="Google Shape;92;p14"/>
          <p:cNvGrpSpPr/>
          <p:nvPr/>
        </p:nvGrpSpPr>
        <p:grpSpPr>
          <a:xfrm>
            <a:off x="1798053" y="2248988"/>
            <a:ext cx="7399735" cy="4785397"/>
            <a:chOff x="38100" y="0"/>
            <a:chExt cx="8894975" cy="5751830"/>
          </a:xfrm>
        </p:grpSpPr>
        <p:sp>
          <p:nvSpPr>
            <p:cNvPr id="93" name="Google Shape;93;p14"/>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4"/>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4"/>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4"/>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4"/>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4"/>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4"/>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4"/>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4"/>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4"/>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4"/>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4"/>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4"/>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4"/>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4"/>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4"/>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4"/>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14"/>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4"/>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4"/>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14"/>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4"/>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4"/>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14"/>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4"/>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4"/>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14"/>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4"/>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4"/>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4"/>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4"/>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4"/>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4"/>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4"/>
            <p:cNvSpPr/>
            <p:nvPr/>
          </p:nvSpPr>
          <p:spPr>
            <a:xfrm>
              <a:off x="2000250" y="3676650"/>
              <a:ext cx="0" cy="1905"/>
            </a:xfrm>
            <a:custGeom>
              <a:rect b="b" l="l" r="r" t="t"/>
              <a:pathLst>
                <a:path extrusionOk="0" h="3" w="120000">
                  <a:moveTo>
                    <a:pt x="0" y="3"/>
                  </a:moveTo>
                  <a:lnTo>
                    <a:pt x="0" y="0"/>
                  </a:lnTo>
                  <a:lnTo>
                    <a:pt x="0" y="3"/>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4"/>
            <p:cNvSpPr/>
            <p:nvPr/>
          </p:nvSpPr>
          <p:spPr>
            <a:xfrm>
              <a:off x="1447800" y="3714750"/>
              <a:ext cx="2540"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4"/>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4"/>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4"/>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4"/>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4"/>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4"/>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4"/>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4"/>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4"/>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4"/>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4"/>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4"/>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4"/>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4"/>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4"/>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4"/>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4"/>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4"/>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4"/>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4"/>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4"/>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4"/>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4"/>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4"/>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4"/>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4"/>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4"/>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4"/>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14"/>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14"/>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4"/>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4"/>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4"/>
            <p:cNvSpPr/>
            <p:nvPr/>
          </p:nvSpPr>
          <p:spPr>
            <a:xfrm>
              <a:off x="5170151"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4"/>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4"/>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4"/>
            <p:cNvSpPr/>
            <p:nvPr/>
          </p:nvSpPr>
          <p:spPr>
            <a:xfrm>
              <a:off x="4248150" y="1847850"/>
              <a:ext cx="1905" cy="0"/>
            </a:xfrm>
            <a:custGeom>
              <a:rect b="b" l="l" r="r" t="t"/>
              <a:pathLst>
                <a:path extrusionOk="0" h="120000" w="3">
                  <a:moveTo>
                    <a:pt x="3" y="0"/>
                  </a:moveTo>
                  <a:lnTo>
                    <a:pt x="0" y="0"/>
                  </a:lnTo>
                  <a:lnTo>
                    <a:pt x="3"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4"/>
            <p:cNvSpPr/>
            <p:nvPr/>
          </p:nvSpPr>
          <p:spPr>
            <a:xfrm>
              <a:off x="4400550" y="2000250"/>
              <a:ext cx="1905" cy="0"/>
            </a:xfrm>
            <a:custGeom>
              <a:rect b="b" l="l" r="r" t="t"/>
              <a:pathLst>
                <a:path extrusionOk="0" h="120000" w="3">
                  <a:moveTo>
                    <a:pt x="3" y="0"/>
                  </a:moveTo>
                  <a:lnTo>
                    <a:pt x="0" y="0"/>
                  </a:lnTo>
                  <a:lnTo>
                    <a:pt x="3"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4"/>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4"/>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4"/>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4"/>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4"/>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4"/>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4"/>
            <p:cNvSpPr/>
            <p:nvPr/>
          </p:nvSpPr>
          <p:spPr>
            <a:xfrm>
              <a:off x="2762250" y="44767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4"/>
            <p:cNvSpPr/>
            <p:nvPr/>
          </p:nvSpPr>
          <p:spPr>
            <a:xfrm>
              <a:off x="2914650" y="4629150"/>
              <a:ext cx="0" cy="0"/>
            </a:xfrm>
            <a:custGeom>
              <a:rect b="b" l="l" r="r" t="t"/>
              <a:pathLst>
                <a:path extrusionOk="0" h="120000" w="120000">
                  <a:moveTo>
                    <a:pt x="0" y="0"/>
                  </a:move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4"/>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4"/>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4"/>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4"/>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4"/>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4"/>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4"/>
            <p:cNvSpPr/>
            <p:nvPr/>
          </p:nvSpPr>
          <p:spPr>
            <a:xfrm>
              <a:off x="5791200" y="44767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4"/>
            <p:cNvSpPr/>
            <p:nvPr/>
          </p:nvSpPr>
          <p:spPr>
            <a:xfrm>
              <a:off x="5943600" y="4629150"/>
              <a:ext cx="0" cy="0"/>
            </a:xfrm>
            <a:custGeom>
              <a:rect b="b" l="l" r="r" t="t"/>
              <a:pathLst>
                <a:path extrusionOk="0" h="120000" w="120000">
                  <a:moveTo>
                    <a:pt x="0" y="0"/>
                  </a:move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4"/>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4"/>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4"/>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4"/>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4"/>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4"/>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4"/>
            <p:cNvSpPr/>
            <p:nvPr/>
          </p:nvSpPr>
          <p:spPr>
            <a:xfrm>
              <a:off x="8286750" y="18478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4"/>
            <p:cNvSpPr/>
            <p:nvPr/>
          </p:nvSpPr>
          <p:spPr>
            <a:xfrm>
              <a:off x="8439150" y="2000250"/>
              <a:ext cx="0" cy="0"/>
            </a:xfrm>
            <a:custGeom>
              <a:rect b="b" l="l" r="r" t="t"/>
              <a:pathLst>
                <a:path extrusionOk="0" h="120000" w="120000">
                  <a:moveTo>
                    <a:pt x="0" y="0"/>
                  </a:move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4"/>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4"/>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4"/>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4"/>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4"/>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4"/>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4"/>
            <p:cNvSpPr/>
            <p:nvPr/>
          </p:nvSpPr>
          <p:spPr>
            <a:xfrm>
              <a:off x="7296150" y="36004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4"/>
            <p:cNvSpPr/>
            <p:nvPr/>
          </p:nvSpPr>
          <p:spPr>
            <a:xfrm>
              <a:off x="7448550" y="3752850"/>
              <a:ext cx="0" cy="0"/>
            </a:xfrm>
            <a:custGeom>
              <a:rect b="b" l="l" r="r" t="t"/>
              <a:pathLst>
                <a:path extrusionOk="0" h="120000" w="120000">
                  <a:moveTo>
                    <a:pt x="0" y="0"/>
                  </a:moveTo>
                  <a:lnTo>
                    <a:pt x="0" y="0"/>
                  </a:lnTo>
                  <a:lnTo>
                    <a:pt x="0"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4"/>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4"/>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4"/>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4"/>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4"/>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4"/>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4"/>
            <p:cNvSpPr/>
            <p:nvPr/>
          </p:nvSpPr>
          <p:spPr>
            <a:xfrm>
              <a:off x="5086350" y="45720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4"/>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4"/>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4"/>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4"/>
            <p:cNvSpPr/>
            <p:nvPr/>
          </p:nvSpPr>
          <p:spPr>
            <a:xfrm>
              <a:off x="5295900" y="4686300"/>
              <a:ext cx="0" cy="2540"/>
            </a:xfrm>
            <a:custGeom>
              <a:rect b="b" l="l" r="r" t="t"/>
              <a:pathLst>
                <a:path extrusionOk="0" h="4" w="120000">
                  <a:moveTo>
                    <a:pt x="0" y="0"/>
                  </a:moveTo>
                  <a:lnTo>
                    <a:pt x="0" y="4"/>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4"/>
            <p:cNvSpPr/>
            <p:nvPr/>
          </p:nvSpPr>
          <p:spPr>
            <a:xfrm>
              <a:off x="5238750" y="43815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4"/>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4"/>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4"/>
            <p:cNvSpPr/>
            <p:nvPr/>
          </p:nvSpPr>
          <p:spPr>
            <a:xfrm>
              <a:off x="4876800" y="4876800"/>
              <a:ext cx="1905" cy="2540"/>
            </a:xfrm>
            <a:custGeom>
              <a:rect b="b" l="l" r="r" t="t"/>
              <a:pathLst>
                <a:path extrusionOk="0" h="4" w="3">
                  <a:moveTo>
                    <a:pt x="3" y="0"/>
                  </a:moveTo>
                  <a:lnTo>
                    <a:pt x="0" y="4"/>
                  </a:lnTo>
                  <a:lnTo>
                    <a:pt x="3"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4"/>
            <p:cNvSpPr/>
            <p:nvPr/>
          </p:nvSpPr>
          <p:spPr>
            <a:xfrm>
              <a:off x="5143500" y="481965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4"/>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4"/>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4"/>
            <p:cNvSpPr/>
            <p:nvPr/>
          </p:nvSpPr>
          <p:spPr>
            <a:xfrm>
              <a:off x="4629150" y="4514850"/>
              <a:ext cx="0" cy="2540"/>
            </a:xfrm>
            <a:custGeom>
              <a:rect b="b" l="l" r="r" t="t"/>
              <a:pathLst>
                <a:path extrusionOk="0" h="4" w="120000">
                  <a:moveTo>
                    <a:pt x="0" y="4"/>
                  </a:moveTo>
                  <a:lnTo>
                    <a:pt x="0" y="0"/>
                  </a:lnTo>
                  <a:lnTo>
                    <a:pt x="0" y="4"/>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4"/>
            <p:cNvSpPr/>
            <p:nvPr/>
          </p:nvSpPr>
          <p:spPr>
            <a:xfrm>
              <a:off x="4724400" y="47244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4"/>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4"/>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4"/>
            <p:cNvSpPr/>
            <p:nvPr/>
          </p:nvSpPr>
          <p:spPr>
            <a:xfrm>
              <a:off x="5086350" y="42291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4"/>
            <p:cNvSpPr/>
            <p:nvPr/>
          </p:nvSpPr>
          <p:spPr>
            <a:xfrm>
              <a:off x="4800600" y="43434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4"/>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4"/>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4"/>
            <p:cNvSpPr/>
            <p:nvPr/>
          </p:nvSpPr>
          <p:spPr>
            <a:xfrm>
              <a:off x="4476750" y="47625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4"/>
            <p:cNvSpPr/>
            <p:nvPr/>
          </p:nvSpPr>
          <p:spPr>
            <a:xfrm>
              <a:off x="4305300" y="470535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4"/>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4"/>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4"/>
            <p:cNvSpPr/>
            <p:nvPr/>
          </p:nvSpPr>
          <p:spPr>
            <a:xfrm>
              <a:off x="4648200" y="48006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4"/>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4"/>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4"/>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4"/>
            <p:cNvSpPr/>
            <p:nvPr/>
          </p:nvSpPr>
          <p:spPr>
            <a:xfrm>
              <a:off x="4400550" y="49911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4"/>
            <p:cNvSpPr/>
            <p:nvPr/>
          </p:nvSpPr>
          <p:spPr>
            <a:xfrm>
              <a:off x="4552950" y="489585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4"/>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4"/>
            <p:cNvSpPr/>
            <p:nvPr/>
          </p:nvSpPr>
          <p:spPr>
            <a:xfrm>
              <a:off x="4286250" y="4933950"/>
              <a:ext cx="2540" cy="0"/>
            </a:xfrm>
            <a:custGeom>
              <a:rect b="b" l="l" r="r" t="t"/>
              <a:pathLst>
                <a:path extrusionOk="0" h="120000" w="4">
                  <a:moveTo>
                    <a:pt x="4" y="0"/>
                  </a:moveTo>
                  <a:lnTo>
                    <a:pt x="0" y="0"/>
                  </a:lnTo>
                  <a:lnTo>
                    <a:pt x="4"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4"/>
            <p:cNvSpPr/>
            <p:nvPr/>
          </p:nvSpPr>
          <p:spPr>
            <a:xfrm>
              <a:off x="4152900" y="48006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4"/>
            <p:cNvSpPr/>
            <p:nvPr/>
          </p:nvSpPr>
          <p:spPr>
            <a:xfrm>
              <a:off x="4267200" y="49149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4"/>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4"/>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4"/>
            <p:cNvSpPr/>
            <p:nvPr/>
          </p:nvSpPr>
          <p:spPr>
            <a:xfrm>
              <a:off x="4419600" y="45148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4"/>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4"/>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4"/>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4"/>
            <p:cNvSpPr/>
            <p:nvPr/>
          </p:nvSpPr>
          <p:spPr>
            <a:xfrm>
              <a:off x="7505700" y="15049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4"/>
            <p:cNvSpPr/>
            <p:nvPr/>
          </p:nvSpPr>
          <p:spPr>
            <a:xfrm>
              <a:off x="7753350" y="146685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4"/>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4"/>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4"/>
            <p:cNvSpPr/>
            <p:nvPr/>
          </p:nvSpPr>
          <p:spPr>
            <a:xfrm>
              <a:off x="7543800" y="8953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4"/>
            <p:cNvSpPr/>
            <p:nvPr/>
          </p:nvSpPr>
          <p:spPr>
            <a:xfrm>
              <a:off x="7962900" y="8001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4"/>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4"/>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4"/>
            <p:cNvSpPr/>
            <p:nvPr/>
          </p:nvSpPr>
          <p:spPr>
            <a:xfrm>
              <a:off x="7315200" y="1409700"/>
              <a:ext cx="2540" cy="0"/>
            </a:xfrm>
            <a:custGeom>
              <a:rect b="b" l="l" r="r" t="t"/>
              <a:pathLst>
                <a:path extrusionOk="0" h="120000" w="4">
                  <a:moveTo>
                    <a:pt x="0" y="0"/>
                  </a:moveTo>
                  <a:lnTo>
                    <a:pt x="4"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4"/>
            <p:cNvSpPr/>
            <p:nvPr/>
          </p:nvSpPr>
          <p:spPr>
            <a:xfrm>
              <a:off x="7296150" y="1085850"/>
              <a:ext cx="190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4"/>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4"/>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4"/>
            <p:cNvSpPr/>
            <p:nvPr/>
          </p:nvSpPr>
          <p:spPr>
            <a:xfrm>
              <a:off x="8039100" y="14859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4"/>
            <p:cNvSpPr/>
            <p:nvPr/>
          </p:nvSpPr>
          <p:spPr>
            <a:xfrm>
              <a:off x="8286750" y="14478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4"/>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4"/>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4"/>
            <p:cNvSpPr/>
            <p:nvPr/>
          </p:nvSpPr>
          <p:spPr>
            <a:xfrm>
              <a:off x="8439150" y="121920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4"/>
            <p:cNvSpPr/>
            <p:nvPr/>
          </p:nvSpPr>
          <p:spPr>
            <a:xfrm>
              <a:off x="8496300" y="1447800"/>
              <a:ext cx="635" cy="635"/>
            </a:xfrm>
            <a:prstGeom prst="rect">
              <a:avLst/>
            </a:pr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4"/>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4"/>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4"/>
            <p:cNvSpPr/>
            <p:nvPr/>
          </p:nvSpPr>
          <p:spPr>
            <a:xfrm>
              <a:off x="7791450" y="1352550"/>
              <a:ext cx="0" cy="0"/>
            </a:xfrm>
            <a:custGeom>
              <a:rect b="b" l="l" r="r" t="t"/>
              <a:pathLst>
                <a:path extrusionOk="0" h="120000" w="120000">
                  <a:moveTo>
                    <a:pt x="0" y="0"/>
                  </a:moveTo>
                  <a:lnTo>
                    <a:pt x="0"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4"/>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4"/>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D9D9D9">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6" name="Google Shape;266;p14"/>
          <p:cNvSpPr/>
          <p:nvPr/>
        </p:nvSpPr>
        <p:spPr>
          <a:xfrm>
            <a:off x="1332933" y="1434156"/>
            <a:ext cx="5050643"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6000">
                <a:solidFill>
                  <a:srgbClr val="0070C0"/>
                </a:solidFill>
                <a:latin typeface="Lato Black"/>
                <a:ea typeface="Lato Black"/>
                <a:cs typeface="Lato Black"/>
                <a:sym typeface="Lato Black"/>
              </a:rPr>
              <a:t>Tech Startup</a:t>
            </a:r>
            <a:endParaRPr/>
          </a:p>
        </p:txBody>
      </p:sp>
      <p:sp>
        <p:nvSpPr>
          <p:cNvPr id="267" name="Google Shape;267;p14"/>
          <p:cNvSpPr/>
          <p:nvPr/>
        </p:nvSpPr>
        <p:spPr>
          <a:xfrm>
            <a:off x="3017132" y="2249892"/>
            <a:ext cx="1682245" cy="494494"/>
          </a:xfrm>
          <a:prstGeom prst="rect">
            <a:avLst/>
          </a:prstGeom>
          <a:noFill/>
          <a:ln>
            <a:noFill/>
          </a:ln>
        </p:spPr>
        <p:txBody>
          <a:bodyPr anchorCtr="0" anchor="t" bIns="45700" lIns="91425" spcFirstLastPara="1" rIns="91425" wrap="square" tIns="45700">
            <a:noAutofit/>
          </a:bodyPr>
          <a:lstStyle/>
          <a:p>
            <a:pPr indent="0" lvl="0" marL="0" marR="0" rtl="0" algn="ctr">
              <a:lnSpc>
                <a:spcPct val="145833"/>
              </a:lnSpc>
              <a:spcBef>
                <a:spcPts val="0"/>
              </a:spcBef>
              <a:spcAft>
                <a:spcPts val="0"/>
              </a:spcAft>
              <a:buNone/>
            </a:pPr>
            <a:r>
              <a:rPr lang="en-US" sz="2400">
                <a:solidFill>
                  <a:schemeClr val="lt1"/>
                </a:solidFill>
                <a:latin typeface="Lato"/>
                <a:ea typeface="Lato"/>
                <a:cs typeface="Lato"/>
                <a:sym typeface="Lato"/>
              </a:rPr>
              <a:t>Pitch Deck</a:t>
            </a:r>
            <a:endParaRPr sz="24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1" name="Shape 1401"/>
        <p:cNvGrpSpPr/>
        <p:nvPr/>
      </p:nvGrpSpPr>
      <p:grpSpPr>
        <a:xfrm>
          <a:off x="0" y="0"/>
          <a:ext cx="0" cy="0"/>
          <a:chOff x="0" y="0"/>
          <a:chExt cx="0" cy="0"/>
        </a:xfrm>
      </p:grpSpPr>
      <p:grpSp>
        <p:nvGrpSpPr>
          <p:cNvPr id="1402" name="Google Shape;1402;p23"/>
          <p:cNvGrpSpPr/>
          <p:nvPr/>
        </p:nvGrpSpPr>
        <p:grpSpPr>
          <a:xfrm>
            <a:off x="1792215" y="2245658"/>
            <a:ext cx="7399735" cy="4785397"/>
            <a:chOff x="38100" y="0"/>
            <a:chExt cx="8894975" cy="5751830"/>
          </a:xfrm>
        </p:grpSpPr>
        <p:sp>
          <p:nvSpPr>
            <p:cNvPr id="1403" name="Google Shape;1403;p23"/>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4" name="Google Shape;1404;p23"/>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5" name="Google Shape;1405;p23"/>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p23"/>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7" name="Google Shape;1407;p23"/>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8" name="Google Shape;1408;p23"/>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9" name="Google Shape;1409;p23"/>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0" name="Google Shape;1410;p23"/>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1" name="Google Shape;1411;p23"/>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2" name="Google Shape;1412;p23"/>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3" name="Google Shape;1413;p23"/>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4" name="Google Shape;1414;p23"/>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23"/>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6" name="Google Shape;1416;p23"/>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7" name="Google Shape;1417;p23"/>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23"/>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23"/>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23"/>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23"/>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2" name="Google Shape;1422;p23"/>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3" name="Google Shape;1423;p23"/>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4" name="Google Shape;1424;p23"/>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5" name="Google Shape;1425;p23"/>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6" name="Google Shape;1426;p23"/>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7" name="Google Shape;1427;p23"/>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8" name="Google Shape;1428;p23"/>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9" name="Google Shape;1429;p23"/>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0" name="Google Shape;1430;p23"/>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1" name="Google Shape;1431;p23"/>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2" name="Google Shape;1432;p23"/>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3" name="Google Shape;1433;p23"/>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4" name="Google Shape;1434;p23"/>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5" name="Google Shape;1435;p23"/>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6" name="Google Shape;1436;p23"/>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7" name="Google Shape;1437;p23"/>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8" name="Google Shape;1438;p23"/>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9" name="Google Shape;1439;p23"/>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0" name="Google Shape;1440;p23"/>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1" name="Google Shape;1441;p23"/>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2" name="Google Shape;1442;p23"/>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3" name="Google Shape;1443;p23"/>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4" name="Google Shape;1444;p23"/>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5" name="Google Shape;1445;p23"/>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6" name="Google Shape;1446;p23"/>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7" name="Google Shape;1447;p23"/>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23"/>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9" name="Google Shape;1449;p23"/>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0" name="Google Shape;1450;p23"/>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1" name="Google Shape;1451;p23"/>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2" name="Google Shape;1452;p23"/>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3" name="Google Shape;1453;p23"/>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4" name="Google Shape;1454;p23"/>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5" name="Google Shape;1455;p23"/>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6" name="Google Shape;1456;p23"/>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7" name="Google Shape;1457;p23"/>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8" name="Google Shape;1458;p23"/>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9" name="Google Shape;1459;p23"/>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0" name="Google Shape;1460;p23"/>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1" name="Google Shape;1461;p23"/>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2" name="Google Shape;1462;p23"/>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3" name="Google Shape;1463;p23"/>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4" name="Google Shape;1464;p23"/>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5" name="Google Shape;1465;p23"/>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23"/>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7" name="Google Shape;1467;p23"/>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8" name="Google Shape;1468;p23"/>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23"/>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0" name="Google Shape;1470;p23"/>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1" name="Google Shape;1471;p23"/>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2" name="Google Shape;1472;p23"/>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23"/>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23"/>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5" name="Google Shape;1475;p23"/>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6" name="Google Shape;1476;p23"/>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7" name="Google Shape;1477;p23"/>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8" name="Google Shape;1478;p23"/>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9" name="Google Shape;1479;p23"/>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23"/>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23"/>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23"/>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23"/>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23"/>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23"/>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23"/>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7" name="Google Shape;1487;p23"/>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8" name="Google Shape;1488;p23"/>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p23"/>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p23"/>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1" name="Google Shape;1491;p23"/>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2" name="Google Shape;1492;p23"/>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23"/>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4" name="Google Shape;1494;p23"/>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p23"/>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p23"/>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7" name="Google Shape;1497;p23"/>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8" name="Google Shape;1498;p23"/>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9" name="Google Shape;1499;p23"/>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0" name="Google Shape;1500;p23"/>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1" name="Google Shape;1501;p23"/>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2" name="Google Shape;1502;p23"/>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3" name="Google Shape;1503;p23"/>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4" name="Google Shape;1504;p23"/>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5" name="Google Shape;1505;p23"/>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6" name="Google Shape;1506;p23"/>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7" name="Google Shape;1507;p23"/>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8" name="Google Shape;1508;p23"/>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9" name="Google Shape;1509;p23"/>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0" name="Google Shape;1510;p23"/>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1" name="Google Shape;1511;p23"/>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2" name="Google Shape;1512;p23"/>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3" name="Google Shape;1513;p23"/>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4" name="Google Shape;1514;p23"/>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5" name="Google Shape;1515;p23"/>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23"/>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7" name="Google Shape;1517;p23"/>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8" name="Google Shape;1518;p23"/>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23"/>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23"/>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1" name="Google Shape;1521;p23"/>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2" name="Google Shape;1522;p23"/>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3" name="Google Shape;1523;p23"/>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4" name="Google Shape;1524;p23"/>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23"/>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6" name="Google Shape;1526;p23"/>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7" name="Google Shape;1527;p23"/>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23"/>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9" name="Google Shape;1529;p23"/>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0" name="Google Shape;1530;p23"/>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1" name="Google Shape;1531;p23"/>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2" name="Google Shape;1532;p23"/>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3" name="Google Shape;1533;p23"/>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4" name="Google Shape;1534;p23"/>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5" name="Google Shape;1535;p23"/>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6" name="Google Shape;1536;p23"/>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23"/>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8" name="Google Shape;1538;p23"/>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9" name="Google Shape;1539;p23"/>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0" name="Google Shape;1540;p23"/>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23"/>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23"/>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23"/>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23"/>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23"/>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23"/>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23"/>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23"/>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23"/>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23"/>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23"/>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23"/>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23"/>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23"/>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23"/>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6" name="Google Shape;1556;p23"/>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7" name="Google Shape;1557;p23"/>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8" name="Google Shape;1558;p23"/>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9" name="Google Shape;1559;p23"/>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0" name="Google Shape;1560;p23"/>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1" name="Google Shape;1561;p23"/>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2" name="Google Shape;1562;p23"/>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23"/>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23"/>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23"/>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23"/>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23"/>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23"/>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23"/>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23"/>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23"/>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23"/>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23"/>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23"/>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23"/>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23"/>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23"/>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78" name="Google Shape;1578;p23"/>
          <p:cNvSpPr/>
          <p:nvPr/>
        </p:nvSpPr>
        <p:spPr>
          <a:xfrm>
            <a:off x="0" y="0"/>
            <a:ext cx="4560773"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9" name="Google Shape;1579;p23"/>
          <p:cNvSpPr/>
          <p:nvPr/>
        </p:nvSpPr>
        <p:spPr>
          <a:xfrm>
            <a:off x="5156769" y="1245211"/>
            <a:ext cx="3299085" cy="378565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700">
                <a:solidFill>
                  <a:srgbClr val="595959"/>
                </a:solidFill>
                <a:latin typeface="Lato"/>
                <a:ea typeface="Lato"/>
                <a:cs typeface="Lato"/>
                <a:sym typeface="Lato"/>
              </a:rPr>
              <a:t>Our new project called “STEEL VI” is the computer that you’ve been waiting for. STEEL VI features CPU Processor i9 and a hologram touch screen which is the world’s first and feature to ever be installed in a computer in the market. The STEEL VI project is dedicated to those in need of affordable but highly reliable computer starting at just $399.99intel core i15</a:t>
            </a:r>
            <a:endParaRPr/>
          </a:p>
        </p:txBody>
      </p:sp>
      <p:sp>
        <p:nvSpPr>
          <p:cNvPr id="1580" name="Google Shape;1580;p23"/>
          <p:cNvSpPr/>
          <p:nvPr/>
        </p:nvSpPr>
        <p:spPr>
          <a:xfrm>
            <a:off x="5135358" y="824461"/>
            <a:ext cx="22745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0C0"/>
                </a:solidFill>
                <a:latin typeface="Lato"/>
                <a:ea typeface="Lato"/>
                <a:cs typeface="Lato"/>
                <a:sym typeface="Lato"/>
              </a:rPr>
              <a:t>“Steel Vi OS”</a:t>
            </a:r>
            <a:endParaRPr b="1" sz="2300">
              <a:solidFill>
                <a:srgbClr val="0070C0"/>
              </a:solidFill>
              <a:latin typeface="Lato"/>
              <a:ea typeface="Lato"/>
              <a:cs typeface="Lato"/>
              <a:sym typeface="Lato"/>
            </a:endParaRPr>
          </a:p>
        </p:txBody>
      </p:sp>
      <p:sp>
        <p:nvSpPr>
          <p:cNvPr id="1581" name="Google Shape;1581;p23"/>
          <p:cNvSpPr/>
          <p:nvPr/>
        </p:nvSpPr>
        <p:spPr>
          <a:xfrm>
            <a:off x="5227470" y="5299544"/>
            <a:ext cx="3299085" cy="1054135"/>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38888"/>
              </a:lnSpc>
              <a:spcBef>
                <a:spcPts val="0"/>
              </a:spcBef>
              <a:spcAft>
                <a:spcPts val="0"/>
              </a:spcAft>
              <a:buNone/>
            </a:pPr>
            <a:r>
              <a:rPr lang="en-US" sz="1800">
                <a:solidFill>
                  <a:srgbClr val="595959"/>
                </a:solidFill>
                <a:latin typeface="Lato"/>
                <a:ea typeface="Lato"/>
                <a:cs typeface="Lato"/>
                <a:sym typeface="Lato"/>
              </a:rPr>
              <a:t>Highly reliable computer starting at just </a:t>
            </a:r>
            <a:r>
              <a:rPr b="1" lang="en-US" sz="1800">
                <a:solidFill>
                  <a:srgbClr val="0070C0"/>
                </a:solidFill>
                <a:latin typeface="Lato"/>
                <a:ea typeface="Lato"/>
                <a:cs typeface="Lato"/>
                <a:sym typeface="Lato"/>
              </a:rPr>
              <a:t>$399.99 </a:t>
            </a:r>
            <a:r>
              <a:rPr lang="en-US" sz="1800">
                <a:solidFill>
                  <a:srgbClr val="595959"/>
                </a:solidFill>
                <a:latin typeface="Lato"/>
                <a:ea typeface="Lato"/>
                <a:cs typeface="Lato"/>
                <a:sym typeface="Lato"/>
              </a:rPr>
              <a:t>Intel core i15</a:t>
            </a:r>
            <a:endParaRPr/>
          </a:p>
        </p:txBody>
      </p:sp>
      <p:sp>
        <p:nvSpPr>
          <p:cNvPr id="1582" name="Google Shape;1582;p23"/>
          <p:cNvSpPr/>
          <p:nvPr/>
        </p:nvSpPr>
        <p:spPr>
          <a:xfrm>
            <a:off x="0"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6" name="Shape 1586"/>
        <p:cNvGrpSpPr/>
        <p:nvPr/>
      </p:nvGrpSpPr>
      <p:grpSpPr>
        <a:xfrm>
          <a:off x="0" y="0"/>
          <a:ext cx="0" cy="0"/>
          <a:chOff x="0" y="0"/>
          <a:chExt cx="0" cy="0"/>
        </a:xfrm>
      </p:grpSpPr>
      <p:sp>
        <p:nvSpPr>
          <p:cNvPr id="1587" name="Google Shape;1587;p24"/>
          <p:cNvSpPr/>
          <p:nvPr/>
        </p:nvSpPr>
        <p:spPr>
          <a:xfrm>
            <a:off x="527875" y="1360325"/>
            <a:ext cx="7532700" cy="1150500"/>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Based on a census conducted by the bureau, Manhattan has a total of 1, 664, 727 population as of 2017. About 300+ starting companies and 749,127 of the entire population wishes to own reliable and fast yet affordable computers.</a:t>
            </a:r>
            <a:endParaRPr/>
          </a:p>
        </p:txBody>
      </p:sp>
      <p:sp>
        <p:nvSpPr>
          <p:cNvPr id="1588" name="Google Shape;1588;p24"/>
          <p:cNvSpPr/>
          <p:nvPr/>
        </p:nvSpPr>
        <p:spPr>
          <a:xfrm>
            <a:off x="522789" y="939073"/>
            <a:ext cx="210456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Traction</a:t>
            </a:r>
            <a:endParaRPr b="1" sz="2300">
              <a:solidFill>
                <a:srgbClr val="0070C0"/>
              </a:solidFill>
              <a:latin typeface="Lato"/>
              <a:ea typeface="Lato"/>
              <a:cs typeface="Lato"/>
              <a:sym typeface="Lato"/>
            </a:endParaRPr>
          </a:p>
        </p:txBody>
      </p:sp>
      <p:sp>
        <p:nvSpPr>
          <p:cNvPr id="1589" name="Google Shape;1589;p24"/>
          <p:cNvSpPr/>
          <p:nvPr/>
        </p:nvSpPr>
        <p:spPr>
          <a:xfrm>
            <a:off x="6194639" y="5270235"/>
            <a:ext cx="126247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0070C0"/>
                </a:solidFill>
                <a:latin typeface="Lato"/>
                <a:ea typeface="Lato"/>
                <a:cs typeface="Lato"/>
                <a:sym typeface="Lato"/>
              </a:rPr>
              <a:t>Population</a:t>
            </a:r>
            <a:endParaRPr b="1" sz="1600">
              <a:solidFill>
                <a:srgbClr val="0070C0"/>
              </a:solidFill>
              <a:latin typeface="Lato"/>
              <a:ea typeface="Lato"/>
              <a:cs typeface="Lato"/>
              <a:sym typeface="Lato"/>
            </a:endParaRPr>
          </a:p>
        </p:txBody>
      </p:sp>
      <p:sp>
        <p:nvSpPr>
          <p:cNvPr id="1590" name="Google Shape;1590;p24"/>
          <p:cNvSpPr/>
          <p:nvPr/>
        </p:nvSpPr>
        <p:spPr>
          <a:xfrm>
            <a:off x="6170767" y="3967035"/>
            <a:ext cx="126247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595959"/>
                </a:solidFill>
                <a:latin typeface="Lato"/>
                <a:ea typeface="Lato"/>
                <a:cs typeface="Lato"/>
                <a:sym typeface="Lato"/>
              </a:rPr>
              <a:t>52</a:t>
            </a:r>
            <a:r>
              <a:rPr b="1" lang="en-US" sz="3200">
                <a:solidFill>
                  <a:srgbClr val="595959"/>
                </a:solidFill>
                <a:latin typeface="Lato"/>
                <a:ea typeface="Lato"/>
                <a:cs typeface="Lato"/>
                <a:sym typeface="Lato"/>
              </a:rPr>
              <a:t>%</a:t>
            </a:r>
            <a:endParaRPr b="1" sz="1600">
              <a:solidFill>
                <a:srgbClr val="595959"/>
              </a:solidFill>
              <a:latin typeface="Lato"/>
              <a:ea typeface="Lato"/>
              <a:cs typeface="Lato"/>
              <a:sym typeface="Lato"/>
            </a:endParaRPr>
          </a:p>
        </p:txBody>
      </p:sp>
      <p:sp>
        <p:nvSpPr>
          <p:cNvPr id="1591" name="Google Shape;1591;p24"/>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2" name="Google Shape;1592;p24"/>
          <p:cNvGrpSpPr/>
          <p:nvPr/>
        </p:nvGrpSpPr>
        <p:grpSpPr>
          <a:xfrm>
            <a:off x="5968293" y="3518047"/>
            <a:ext cx="1667418" cy="1667417"/>
            <a:chOff x="5968293" y="3518047"/>
            <a:chExt cx="1667418" cy="1667417"/>
          </a:xfrm>
        </p:grpSpPr>
        <p:sp>
          <p:nvSpPr>
            <p:cNvPr id="1593" name="Google Shape;1593;p24"/>
            <p:cNvSpPr/>
            <p:nvPr/>
          </p:nvSpPr>
          <p:spPr>
            <a:xfrm>
              <a:off x="5968382" y="3518047"/>
              <a:ext cx="1667329" cy="1667329"/>
            </a:xfrm>
            <a:prstGeom prst="donut">
              <a:avLst>
                <a:gd fmla="val 1168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24"/>
            <p:cNvSpPr/>
            <p:nvPr/>
          </p:nvSpPr>
          <p:spPr>
            <a:xfrm>
              <a:off x="5968293" y="3520428"/>
              <a:ext cx="1665036" cy="1665036"/>
            </a:xfrm>
            <a:prstGeom prst="blockArc">
              <a:avLst>
                <a:gd fmla="val 15319474" name="adj1"/>
                <a:gd fmla="val 5517407" name="adj2"/>
                <a:gd fmla="val 11506" name="adj3"/>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595" name="Google Shape;1595;p24" title="Points scored"/>
          <p:cNvPicPr preferRelativeResize="0"/>
          <p:nvPr/>
        </p:nvPicPr>
        <p:blipFill>
          <a:blip r:embed="rId3">
            <a:alphaModFix/>
          </a:blip>
          <a:stretch>
            <a:fillRect/>
          </a:stretch>
        </p:blipFill>
        <p:spPr>
          <a:xfrm>
            <a:off x="522800" y="3114623"/>
            <a:ext cx="5164308" cy="31932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99" name="Shape 1599"/>
        <p:cNvGrpSpPr/>
        <p:nvPr/>
      </p:nvGrpSpPr>
      <p:grpSpPr>
        <a:xfrm>
          <a:off x="0" y="0"/>
          <a:ext cx="0" cy="0"/>
          <a:chOff x="0" y="0"/>
          <a:chExt cx="0" cy="0"/>
        </a:xfrm>
      </p:grpSpPr>
      <p:grpSp>
        <p:nvGrpSpPr>
          <p:cNvPr id="1600" name="Google Shape;1600;p25"/>
          <p:cNvGrpSpPr/>
          <p:nvPr/>
        </p:nvGrpSpPr>
        <p:grpSpPr>
          <a:xfrm flipH="1">
            <a:off x="-50029" y="2245658"/>
            <a:ext cx="7399735" cy="4785397"/>
            <a:chOff x="38100" y="0"/>
            <a:chExt cx="8894975" cy="5751830"/>
          </a:xfrm>
        </p:grpSpPr>
        <p:sp>
          <p:nvSpPr>
            <p:cNvPr id="1601" name="Google Shape;1601;p25"/>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25"/>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25"/>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25"/>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25"/>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25"/>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25"/>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8" name="Google Shape;1608;p25"/>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9" name="Google Shape;1609;p25"/>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25"/>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25"/>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2" name="Google Shape;1612;p25"/>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25"/>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25"/>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5" name="Google Shape;1615;p25"/>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25"/>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7" name="Google Shape;1617;p25"/>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8" name="Google Shape;1618;p25"/>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9" name="Google Shape;1619;p25"/>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0" name="Google Shape;1620;p25"/>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1" name="Google Shape;1621;p25"/>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25"/>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25"/>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4" name="Google Shape;1624;p25"/>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5" name="Google Shape;1625;p25"/>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6" name="Google Shape;1626;p25"/>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7" name="Google Shape;1627;p25"/>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25"/>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25"/>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25"/>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25"/>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25"/>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25"/>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25"/>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5" name="Google Shape;1635;p25"/>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6" name="Google Shape;1636;p25"/>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25"/>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8" name="Google Shape;1638;p25"/>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9" name="Google Shape;1639;p25"/>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25"/>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1" name="Google Shape;1641;p25"/>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2" name="Google Shape;1642;p25"/>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3" name="Google Shape;1643;p25"/>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4" name="Google Shape;1644;p25"/>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25"/>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6" name="Google Shape;1646;p25"/>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7" name="Google Shape;1647;p25"/>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8" name="Google Shape;1648;p25"/>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25"/>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0" name="Google Shape;1650;p25"/>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25"/>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25"/>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25"/>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25"/>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25"/>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25"/>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7" name="Google Shape;1657;p25"/>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25"/>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25"/>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0" name="Google Shape;1660;p25"/>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1" name="Google Shape;1661;p25"/>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2" name="Google Shape;1662;p25"/>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3" name="Google Shape;1663;p25"/>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4" name="Google Shape;1664;p25"/>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5" name="Google Shape;1665;p25"/>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6" name="Google Shape;1666;p25"/>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7" name="Google Shape;1667;p25"/>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8" name="Google Shape;1668;p25"/>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9" name="Google Shape;1669;p25"/>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0" name="Google Shape;1670;p25"/>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1" name="Google Shape;1671;p25"/>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2" name="Google Shape;1672;p25"/>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3" name="Google Shape;1673;p25"/>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4" name="Google Shape;1674;p25"/>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5" name="Google Shape;1675;p25"/>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6" name="Google Shape;1676;p25"/>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7" name="Google Shape;1677;p25"/>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8" name="Google Shape;1678;p25"/>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9" name="Google Shape;1679;p25"/>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0" name="Google Shape;1680;p25"/>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1" name="Google Shape;1681;p25"/>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2" name="Google Shape;1682;p25"/>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3" name="Google Shape;1683;p25"/>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4" name="Google Shape;1684;p25"/>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5" name="Google Shape;1685;p25"/>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6" name="Google Shape;1686;p25"/>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7" name="Google Shape;1687;p25"/>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8" name="Google Shape;1688;p25"/>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9" name="Google Shape;1689;p25"/>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0" name="Google Shape;1690;p25"/>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1" name="Google Shape;1691;p25"/>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2" name="Google Shape;1692;p25"/>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3" name="Google Shape;1693;p25"/>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4" name="Google Shape;1694;p25"/>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5" name="Google Shape;1695;p25"/>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6" name="Google Shape;1696;p25"/>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7" name="Google Shape;1697;p25"/>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8" name="Google Shape;1698;p25"/>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9" name="Google Shape;1699;p25"/>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0" name="Google Shape;1700;p25"/>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1" name="Google Shape;1701;p25"/>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2" name="Google Shape;1702;p25"/>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3" name="Google Shape;1703;p25"/>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4" name="Google Shape;1704;p25"/>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5" name="Google Shape;1705;p25"/>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6" name="Google Shape;1706;p25"/>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7" name="Google Shape;1707;p25"/>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8" name="Google Shape;1708;p25"/>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9" name="Google Shape;1709;p25"/>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0" name="Google Shape;1710;p25"/>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1" name="Google Shape;1711;p25"/>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2" name="Google Shape;1712;p25"/>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3" name="Google Shape;1713;p25"/>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4" name="Google Shape;1714;p25"/>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5" name="Google Shape;1715;p25"/>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6" name="Google Shape;1716;p25"/>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7" name="Google Shape;1717;p25"/>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8" name="Google Shape;1718;p25"/>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9" name="Google Shape;1719;p25"/>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0" name="Google Shape;1720;p25"/>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25"/>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2" name="Google Shape;1722;p25"/>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3" name="Google Shape;1723;p25"/>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25"/>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25"/>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25"/>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25"/>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25"/>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9" name="Google Shape;1729;p25"/>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0" name="Google Shape;1730;p25"/>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1" name="Google Shape;1731;p25"/>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2" name="Google Shape;1732;p25"/>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3" name="Google Shape;1733;p25"/>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4" name="Google Shape;1734;p25"/>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5" name="Google Shape;1735;p25"/>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6" name="Google Shape;1736;p25"/>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7" name="Google Shape;1737;p25"/>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8" name="Google Shape;1738;p25"/>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9" name="Google Shape;1739;p25"/>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0" name="Google Shape;1740;p25"/>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1" name="Google Shape;1741;p25"/>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2" name="Google Shape;1742;p25"/>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3" name="Google Shape;1743;p25"/>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4" name="Google Shape;1744;p25"/>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25"/>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p25"/>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7" name="Google Shape;1747;p25"/>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8" name="Google Shape;1748;p25"/>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9" name="Google Shape;1749;p25"/>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0" name="Google Shape;1750;p25"/>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1" name="Google Shape;1751;p25"/>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2" name="Google Shape;1752;p25"/>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3" name="Google Shape;1753;p25"/>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4" name="Google Shape;1754;p25"/>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5" name="Google Shape;1755;p25"/>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6" name="Google Shape;1756;p25"/>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7" name="Google Shape;1757;p25"/>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8" name="Google Shape;1758;p25"/>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9" name="Google Shape;1759;p25"/>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0" name="Google Shape;1760;p25"/>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1" name="Google Shape;1761;p25"/>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2" name="Google Shape;1762;p25"/>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3" name="Google Shape;1763;p25"/>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4" name="Google Shape;1764;p25"/>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5" name="Google Shape;1765;p25"/>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6" name="Google Shape;1766;p25"/>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7" name="Google Shape;1767;p25"/>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8" name="Google Shape;1768;p25"/>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9" name="Google Shape;1769;p25"/>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0" name="Google Shape;1770;p25"/>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1" name="Google Shape;1771;p25"/>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2" name="Google Shape;1772;p25"/>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3" name="Google Shape;1773;p25"/>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4" name="Google Shape;1774;p25"/>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5" name="Google Shape;1775;p25"/>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76" name="Google Shape;1776;p25"/>
          <p:cNvSpPr/>
          <p:nvPr/>
        </p:nvSpPr>
        <p:spPr>
          <a:xfrm>
            <a:off x="634400" y="1358550"/>
            <a:ext cx="7261800" cy="38694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lang="en-US" sz="1700">
                <a:solidFill>
                  <a:srgbClr val="595959"/>
                </a:solidFill>
                <a:latin typeface="Lato"/>
                <a:ea typeface="Lato"/>
                <a:cs typeface="Lato"/>
                <a:sym typeface="Lato"/>
              </a:rPr>
              <a:t>The chosen target market will be the residents of Manhattan and New York. This specific group of individuals was chosen based on the following factors : </a:t>
            </a:r>
            <a:endParaRPr sz="1700">
              <a:solidFill>
                <a:srgbClr val="595959"/>
              </a:solidFill>
              <a:latin typeface="Lato"/>
              <a:ea typeface="Lato"/>
              <a:cs typeface="Lato"/>
              <a:sym typeface="Lato"/>
            </a:endParaRPr>
          </a:p>
          <a:p>
            <a:pPr indent="0" lvl="0" marL="0" marR="0" rtl="0" algn="l">
              <a:lnSpc>
                <a:spcPct val="125000"/>
              </a:lnSpc>
              <a:spcBef>
                <a:spcPts val="0"/>
              </a:spcBef>
              <a:spcAft>
                <a:spcPts val="0"/>
              </a:spcAft>
              <a:buNone/>
            </a:pPr>
            <a:r>
              <a:t/>
            </a:r>
            <a:endParaRPr sz="1700">
              <a:solidFill>
                <a:srgbClr val="595959"/>
              </a:solidFill>
              <a:latin typeface="Lato"/>
              <a:ea typeface="Lato"/>
              <a:cs typeface="Lato"/>
              <a:sym typeface="Lato"/>
            </a:endParaRPr>
          </a:p>
          <a:p>
            <a:pPr indent="-342900" lvl="0" marL="342900" marR="0" rtl="0" algn="l">
              <a:lnSpc>
                <a:spcPct val="125000"/>
              </a:lnSpc>
              <a:spcBef>
                <a:spcPts val="0"/>
              </a:spcBef>
              <a:spcAft>
                <a:spcPts val="0"/>
              </a:spcAft>
              <a:buClr>
                <a:srgbClr val="595959"/>
              </a:buClr>
              <a:buSzPts val="1700"/>
              <a:buFont typeface="Calibri"/>
              <a:buAutoNum type="arabicPeriod"/>
            </a:pPr>
            <a:r>
              <a:rPr lang="en-US" sz="1700">
                <a:solidFill>
                  <a:srgbClr val="595959"/>
                </a:solidFill>
                <a:latin typeface="Lato"/>
                <a:ea typeface="Lato"/>
                <a:cs typeface="Lato"/>
                <a:sym typeface="Lato"/>
              </a:rPr>
              <a:t>At least 45% of Manhattan’s population wishes own an affordable computer device </a:t>
            </a:r>
            <a:endParaRPr/>
          </a:p>
          <a:p>
            <a:pPr indent="-234950" lvl="0" marL="342900" marR="0" rtl="0" algn="l">
              <a:lnSpc>
                <a:spcPct val="125000"/>
              </a:lnSpc>
              <a:spcBef>
                <a:spcPts val="0"/>
              </a:spcBef>
              <a:spcAft>
                <a:spcPts val="0"/>
              </a:spcAft>
              <a:buClr>
                <a:schemeClr val="dk1"/>
              </a:buClr>
              <a:buSzPts val="1700"/>
              <a:buFont typeface="Calibri"/>
              <a:buNone/>
            </a:pPr>
            <a:r>
              <a:t/>
            </a:r>
            <a:endParaRPr sz="1700">
              <a:solidFill>
                <a:srgbClr val="595959"/>
              </a:solidFill>
              <a:latin typeface="Lato"/>
              <a:ea typeface="Lato"/>
              <a:cs typeface="Lato"/>
              <a:sym typeface="Lato"/>
            </a:endParaRPr>
          </a:p>
          <a:p>
            <a:pPr indent="-342900" lvl="0" marL="342900" marR="0" rtl="0" algn="l">
              <a:lnSpc>
                <a:spcPct val="125000"/>
              </a:lnSpc>
              <a:spcBef>
                <a:spcPts val="0"/>
              </a:spcBef>
              <a:spcAft>
                <a:spcPts val="0"/>
              </a:spcAft>
              <a:buClr>
                <a:srgbClr val="595959"/>
              </a:buClr>
              <a:buSzPts val="1700"/>
              <a:buFont typeface="Calibri"/>
              <a:buAutoNum type="arabicPeriod"/>
            </a:pPr>
            <a:r>
              <a:rPr lang="en-US" sz="1700">
                <a:solidFill>
                  <a:srgbClr val="595959"/>
                </a:solidFill>
                <a:latin typeface="Lato"/>
                <a:ea typeface="Lato"/>
                <a:cs typeface="Lato"/>
                <a:sym typeface="Lato"/>
              </a:rPr>
              <a:t>About 100+ entrepreneurs are looking for affordable yet reliable computers to be used in business</a:t>
            </a:r>
            <a:endParaRPr/>
          </a:p>
          <a:p>
            <a:pPr indent="-234950" lvl="0" marL="342900" marR="0" rtl="0" algn="l">
              <a:lnSpc>
                <a:spcPct val="125000"/>
              </a:lnSpc>
              <a:spcBef>
                <a:spcPts val="0"/>
              </a:spcBef>
              <a:spcAft>
                <a:spcPts val="0"/>
              </a:spcAft>
              <a:buClr>
                <a:schemeClr val="dk1"/>
              </a:buClr>
              <a:buSzPts val="1700"/>
              <a:buFont typeface="Calibri"/>
              <a:buNone/>
            </a:pPr>
            <a:r>
              <a:t/>
            </a:r>
            <a:endParaRPr sz="1700">
              <a:solidFill>
                <a:srgbClr val="595959"/>
              </a:solidFill>
              <a:latin typeface="Lato"/>
              <a:ea typeface="Lato"/>
              <a:cs typeface="Lato"/>
              <a:sym typeface="Lato"/>
            </a:endParaRPr>
          </a:p>
          <a:p>
            <a:pPr indent="-342900" lvl="0" marL="342900" marR="0" rtl="0" algn="l">
              <a:lnSpc>
                <a:spcPct val="125000"/>
              </a:lnSpc>
              <a:spcBef>
                <a:spcPts val="0"/>
              </a:spcBef>
              <a:spcAft>
                <a:spcPts val="0"/>
              </a:spcAft>
              <a:buClr>
                <a:srgbClr val="595959"/>
              </a:buClr>
              <a:buSzPts val="1700"/>
              <a:buFont typeface="Calibri"/>
              <a:buAutoNum type="arabicPeriod"/>
            </a:pPr>
            <a:r>
              <a:rPr lang="en-US" sz="1700">
                <a:solidFill>
                  <a:srgbClr val="595959"/>
                </a:solidFill>
                <a:latin typeface="Lato"/>
                <a:ea typeface="Lato"/>
                <a:cs typeface="Lato"/>
                <a:sym typeface="Lato"/>
              </a:rPr>
              <a:t>Roughly 300+ starting companies in the business industry are looking for an affordable computers aimed to be used in operations</a:t>
            </a:r>
            <a:endParaRPr sz="1700">
              <a:solidFill>
                <a:srgbClr val="595959"/>
              </a:solidFill>
              <a:latin typeface="Lato"/>
              <a:ea typeface="Lato"/>
              <a:cs typeface="Lato"/>
              <a:sym typeface="Lato"/>
            </a:endParaRPr>
          </a:p>
        </p:txBody>
      </p:sp>
      <p:sp>
        <p:nvSpPr>
          <p:cNvPr id="1777" name="Google Shape;1777;p25"/>
          <p:cNvSpPr/>
          <p:nvPr/>
        </p:nvSpPr>
        <p:spPr>
          <a:xfrm>
            <a:off x="633969" y="938701"/>
            <a:ext cx="2234140"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Target Market</a:t>
            </a:r>
            <a:endParaRPr/>
          </a:p>
        </p:txBody>
      </p:sp>
      <p:sp>
        <p:nvSpPr>
          <p:cNvPr id="1778" name="Google Shape;1778;p25"/>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82" name="Shape 1782"/>
        <p:cNvGrpSpPr/>
        <p:nvPr/>
      </p:nvGrpSpPr>
      <p:grpSpPr>
        <a:xfrm>
          <a:off x="0" y="0"/>
          <a:ext cx="0" cy="0"/>
          <a:chOff x="0" y="0"/>
          <a:chExt cx="0" cy="0"/>
        </a:xfrm>
      </p:grpSpPr>
      <p:sp>
        <p:nvSpPr>
          <p:cNvPr id="1783" name="Google Shape;1783;p26"/>
          <p:cNvSpPr/>
          <p:nvPr/>
        </p:nvSpPr>
        <p:spPr>
          <a:xfrm>
            <a:off x="0" y="4289612"/>
            <a:ext cx="9144000" cy="2568388"/>
          </a:xfrm>
          <a:prstGeom prst="rect">
            <a:avLst/>
          </a:prstGeom>
          <a:blipFill rotWithShape="1">
            <a:blip r:embed="rId3">
              <a:alphaModFix/>
            </a:blip>
            <a:stretch>
              <a:fillRect b="-37896" l="-1051" r="-693" t="-5960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84" name="Google Shape;1784;p26"/>
          <p:cNvGrpSpPr/>
          <p:nvPr/>
        </p:nvGrpSpPr>
        <p:grpSpPr>
          <a:xfrm flipH="1">
            <a:off x="-50029" y="2245658"/>
            <a:ext cx="7399735" cy="4785397"/>
            <a:chOff x="38100" y="0"/>
            <a:chExt cx="8894975" cy="5751830"/>
          </a:xfrm>
        </p:grpSpPr>
        <p:sp>
          <p:nvSpPr>
            <p:cNvPr id="1785" name="Google Shape;1785;p26"/>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6" name="Google Shape;1786;p26"/>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7" name="Google Shape;1787;p26"/>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8" name="Google Shape;1788;p26"/>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9" name="Google Shape;1789;p26"/>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0" name="Google Shape;1790;p26"/>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1" name="Google Shape;1791;p26"/>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2" name="Google Shape;1792;p26"/>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26"/>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4" name="Google Shape;1794;p26"/>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5" name="Google Shape;1795;p26"/>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6" name="Google Shape;1796;p26"/>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7" name="Google Shape;1797;p26"/>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26"/>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26"/>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26"/>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1" name="Google Shape;1801;p26"/>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2" name="Google Shape;1802;p26"/>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3" name="Google Shape;1803;p26"/>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26"/>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26"/>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26"/>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26"/>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26"/>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9" name="Google Shape;1809;p26"/>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0" name="Google Shape;1810;p26"/>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1" name="Google Shape;1811;p26"/>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2" name="Google Shape;1812;p26"/>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3" name="Google Shape;1813;p26"/>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4" name="Google Shape;1814;p26"/>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5" name="Google Shape;1815;p26"/>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6" name="Google Shape;1816;p26"/>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7" name="Google Shape;1817;p26"/>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8" name="Google Shape;1818;p26"/>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9" name="Google Shape;1819;p26"/>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0" name="Google Shape;1820;p26"/>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1" name="Google Shape;1821;p26"/>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2" name="Google Shape;1822;p26"/>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3" name="Google Shape;1823;p26"/>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4" name="Google Shape;1824;p26"/>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5" name="Google Shape;1825;p26"/>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6" name="Google Shape;1826;p26"/>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7" name="Google Shape;1827;p26"/>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8" name="Google Shape;1828;p26"/>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9" name="Google Shape;1829;p26"/>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0" name="Google Shape;1830;p26"/>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1" name="Google Shape;1831;p26"/>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2" name="Google Shape;1832;p26"/>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3" name="Google Shape;1833;p26"/>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4" name="Google Shape;1834;p26"/>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5" name="Google Shape;1835;p26"/>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6" name="Google Shape;1836;p26"/>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7" name="Google Shape;1837;p26"/>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8" name="Google Shape;1838;p26"/>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9" name="Google Shape;1839;p26"/>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0" name="Google Shape;1840;p26"/>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1" name="Google Shape;1841;p26"/>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2" name="Google Shape;1842;p26"/>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3" name="Google Shape;1843;p26"/>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4" name="Google Shape;1844;p26"/>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5" name="Google Shape;1845;p26"/>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6" name="Google Shape;1846;p26"/>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7" name="Google Shape;1847;p26"/>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8" name="Google Shape;1848;p26"/>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9" name="Google Shape;1849;p26"/>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0" name="Google Shape;1850;p26"/>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1" name="Google Shape;1851;p26"/>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2" name="Google Shape;1852;p26"/>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3" name="Google Shape;1853;p26"/>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4" name="Google Shape;1854;p26"/>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5" name="Google Shape;1855;p26"/>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6" name="Google Shape;1856;p26"/>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7" name="Google Shape;1857;p26"/>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8" name="Google Shape;1858;p26"/>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26"/>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26"/>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26"/>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26"/>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3" name="Google Shape;1863;p26"/>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26"/>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26"/>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26"/>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26"/>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26"/>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26"/>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0" name="Google Shape;1870;p26"/>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1" name="Google Shape;1871;p26"/>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2" name="Google Shape;1872;p26"/>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3" name="Google Shape;1873;p26"/>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4" name="Google Shape;1874;p26"/>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5" name="Google Shape;1875;p26"/>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6" name="Google Shape;1876;p26"/>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7" name="Google Shape;1877;p26"/>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8" name="Google Shape;1878;p26"/>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9" name="Google Shape;1879;p26"/>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0" name="Google Shape;1880;p26"/>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1" name="Google Shape;1881;p26"/>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2" name="Google Shape;1882;p26"/>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3" name="Google Shape;1883;p26"/>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4" name="Google Shape;1884;p26"/>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5" name="Google Shape;1885;p26"/>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6" name="Google Shape;1886;p26"/>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7" name="Google Shape;1887;p26"/>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8" name="Google Shape;1888;p26"/>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9" name="Google Shape;1889;p26"/>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0" name="Google Shape;1890;p26"/>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1" name="Google Shape;1891;p26"/>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2" name="Google Shape;1892;p26"/>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3" name="Google Shape;1893;p26"/>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4" name="Google Shape;1894;p26"/>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5" name="Google Shape;1895;p26"/>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6" name="Google Shape;1896;p26"/>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7" name="Google Shape;1897;p26"/>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8" name="Google Shape;1898;p26"/>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9" name="Google Shape;1899;p26"/>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0" name="Google Shape;1900;p26"/>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1" name="Google Shape;1901;p26"/>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2" name="Google Shape;1902;p26"/>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3" name="Google Shape;1903;p26"/>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4" name="Google Shape;1904;p26"/>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5" name="Google Shape;1905;p26"/>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6" name="Google Shape;1906;p26"/>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7" name="Google Shape;1907;p26"/>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8" name="Google Shape;1908;p26"/>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9" name="Google Shape;1909;p26"/>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0" name="Google Shape;1910;p26"/>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1" name="Google Shape;1911;p26"/>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2" name="Google Shape;1912;p26"/>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3" name="Google Shape;1913;p26"/>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4" name="Google Shape;1914;p26"/>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5" name="Google Shape;1915;p26"/>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6" name="Google Shape;1916;p26"/>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7" name="Google Shape;1917;p26"/>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8" name="Google Shape;1918;p26"/>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9" name="Google Shape;1919;p26"/>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0" name="Google Shape;1920;p26"/>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1" name="Google Shape;1921;p26"/>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2" name="Google Shape;1922;p26"/>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3" name="Google Shape;1923;p26"/>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4" name="Google Shape;1924;p26"/>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5" name="Google Shape;1925;p26"/>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6" name="Google Shape;1926;p26"/>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7" name="Google Shape;1927;p26"/>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8" name="Google Shape;1928;p26"/>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9" name="Google Shape;1929;p26"/>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0" name="Google Shape;1930;p26"/>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1" name="Google Shape;1931;p26"/>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2" name="Google Shape;1932;p26"/>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3" name="Google Shape;1933;p26"/>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4" name="Google Shape;1934;p26"/>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5" name="Google Shape;1935;p26"/>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6" name="Google Shape;1936;p26"/>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7" name="Google Shape;1937;p26"/>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8" name="Google Shape;1938;p26"/>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9" name="Google Shape;1939;p26"/>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0" name="Google Shape;1940;p26"/>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1" name="Google Shape;1941;p26"/>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2" name="Google Shape;1942;p26"/>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3" name="Google Shape;1943;p26"/>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4" name="Google Shape;1944;p26"/>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5" name="Google Shape;1945;p26"/>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6" name="Google Shape;1946;p26"/>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7" name="Google Shape;1947;p26"/>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8" name="Google Shape;1948;p26"/>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9" name="Google Shape;1949;p26"/>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0" name="Google Shape;1950;p26"/>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1" name="Google Shape;1951;p26"/>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2" name="Google Shape;1952;p26"/>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3" name="Google Shape;1953;p26"/>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4" name="Google Shape;1954;p26"/>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5" name="Google Shape;1955;p26"/>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6" name="Google Shape;1956;p26"/>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7" name="Google Shape;1957;p26"/>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8" name="Google Shape;1958;p26"/>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9" name="Google Shape;1959;p26"/>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0" name="Google Shape;1960;p26"/>
          <p:cNvSpPr/>
          <p:nvPr/>
        </p:nvSpPr>
        <p:spPr>
          <a:xfrm>
            <a:off x="3649360" y="2780276"/>
            <a:ext cx="2183007" cy="2531314"/>
          </a:xfrm>
          <a:prstGeom prst="rect">
            <a:avLst/>
          </a:prstGeom>
          <a:solidFill>
            <a:srgbClr val="FAFAFA"/>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1" name="Google Shape;1961;p26"/>
          <p:cNvSpPr/>
          <p:nvPr/>
        </p:nvSpPr>
        <p:spPr>
          <a:xfrm>
            <a:off x="6438849" y="2780276"/>
            <a:ext cx="2183007" cy="2531314"/>
          </a:xfrm>
          <a:prstGeom prst="rect">
            <a:avLst/>
          </a:prstGeom>
          <a:solidFill>
            <a:srgbClr val="FAFAFA"/>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2" name="Google Shape;1962;p26"/>
          <p:cNvSpPr/>
          <p:nvPr/>
        </p:nvSpPr>
        <p:spPr>
          <a:xfrm>
            <a:off x="738109" y="943647"/>
            <a:ext cx="196936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Competition</a:t>
            </a:r>
            <a:endParaRPr/>
          </a:p>
        </p:txBody>
      </p:sp>
      <p:sp>
        <p:nvSpPr>
          <p:cNvPr id="1963" name="Google Shape;1963;p26"/>
          <p:cNvSpPr/>
          <p:nvPr/>
        </p:nvSpPr>
        <p:spPr>
          <a:xfrm>
            <a:off x="859871" y="2780276"/>
            <a:ext cx="2183007" cy="2531314"/>
          </a:xfrm>
          <a:prstGeom prst="rect">
            <a:avLst/>
          </a:prstGeom>
          <a:solidFill>
            <a:srgbClr val="FAFAFA"/>
          </a:solid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4" name="Google Shape;1964;p26"/>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5" name="Google Shape;1965;p26"/>
          <p:cNvSpPr/>
          <p:nvPr/>
        </p:nvSpPr>
        <p:spPr>
          <a:xfrm>
            <a:off x="745390" y="1367658"/>
            <a:ext cx="6784963" cy="677365"/>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Based on a survey conducted in 2016, Interface Inc. concluded that the following companies will be considered as direct competitors :</a:t>
            </a:r>
            <a:endParaRPr/>
          </a:p>
        </p:txBody>
      </p:sp>
      <p:sp>
        <p:nvSpPr>
          <p:cNvPr id="1966" name="Google Shape;1966;p26"/>
          <p:cNvSpPr/>
          <p:nvPr/>
        </p:nvSpPr>
        <p:spPr>
          <a:xfrm>
            <a:off x="1050225" y="3147150"/>
            <a:ext cx="1802400" cy="18279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700">
                <a:solidFill>
                  <a:srgbClr val="595959"/>
                </a:solidFill>
                <a:latin typeface="Lato"/>
                <a:ea typeface="Lato"/>
                <a:cs typeface="Lato"/>
                <a:sym typeface="Lato"/>
              </a:rPr>
              <a:t>Apple Inc. offers a wide range of computers and devices starting at </a:t>
            </a:r>
            <a:r>
              <a:rPr b="1" lang="en-US" sz="1700">
                <a:solidFill>
                  <a:srgbClr val="0070C0"/>
                </a:solidFill>
                <a:latin typeface="Lato"/>
                <a:ea typeface="Lato"/>
                <a:cs typeface="Lato"/>
                <a:sym typeface="Lato"/>
              </a:rPr>
              <a:t>$2000</a:t>
            </a:r>
            <a:endParaRPr/>
          </a:p>
        </p:txBody>
      </p:sp>
      <p:sp>
        <p:nvSpPr>
          <p:cNvPr id="1967" name="Google Shape;1967;p26"/>
          <p:cNvSpPr/>
          <p:nvPr/>
        </p:nvSpPr>
        <p:spPr>
          <a:xfrm>
            <a:off x="3752025" y="3036101"/>
            <a:ext cx="1929000" cy="21168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700">
                <a:solidFill>
                  <a:srgbClr val="595959"/>
                </a:solidFill>
                <a:latin typeface="Lato"/>
                <a:ea typeface="Lato"/>
                <a:cs typeface="Lato"/>
                <a:sym typeface="Lato"/>
              </a:rPr>
              <a:t>Top Computers Inc. offers a wide range of computers and devices starting at </a:t>
            </a:r>
            <a:r>
              <a:rPr b="1" lang="en-US" sz="1700">
                <a:solidFill>
                  <a:srgbClr val="0070C0"/>
                </a:solidFill>
                <a:latin typeface="Lato"/>
                <a:ea typeface="Lato"/>
                <a:cs typeface="Lato"/>
                <a:sym typeface="Lato"/>
              </a:rPr>
              <a:t>$1000</a:t>
            </a:r>
            <a:endParaRPr/>
          </a:p>
        </p:txBody>
      </p:sp>
      <p:sp>
        <p:nvSpPr>
          <p:cNvPr id="1968" name="Google Shape;1968;p26"/>
          <p:cNvSpPr/>
          <p:nvPr/>
        </p:nvSpPr>
        <p:spPr>
          <a:xfrm>
            <a:off x="6580618" y="3036089"/>
            <a:ext cx="1901683" cy="1938992"/>
          </a:xfrm>
          <a:prstGeom prst="rect">
            <a:avLst/>
          </a:prstGeom>
          <a:noFill/>
          <a:ln>
            <a:noFill/>
          </a:ln>
        </p:spPr>
        <p:txBody>
          <a:bodyPr anchorCtr="0" anchor="t" bIns="45700" lIns="91425" spcFirstLastPara="1" rIns="91425" wrap="square" tIns="45700">
            <a:noAutofit/>
          </a:bodyPr>
          <a:lstStyle/>
          <a:p>
            <a:pPr indent="0" lvl="0" marL="0" marR="0" rtl="0" algn="ctr">
              <a:lnSpc>
                <a:spcPct val="141176"/>
              </a:lnSpc>
              <a:spcBef>
                <a:spcPts val="0"/>
              </a:spcBef>
              <a:spcAft>
                <a:spcPts val="0"/>
              </a:spcAft>
              <a:buNone/>
            </a:pPr>
            <a:r>
              <a:rPr lang="en-US" sz="1700">
                <a:solidFill>
                  <a:srgbClr val="595959"/>
                </a:solidFill>
                <a:latin typeface="Lato"/>
                <a:ea typeface="Lato"/>
                <a:cs typeface="Lato"/>
                <a:sym typeface="Lato"/>
              </a:rPr>
              <a:t>Zy Inc. offers wide range of Chinese brand computers and devices starting at </a:t>
            </a:r>
            <a:r>
              <a:rPr b="1" lang="en-US" sz="1700">
                <a:solidFill>
                  <a:srgbClr val="0070C0"/>
                </a:solidFill>
                <a:latin typeface="Lato"/>
                <a:ea typeface="Lato"/>
                <a:cs typeface="Lato"/>
                <a:sym typeface="Lato"/>
              </a:rPr>
              <a:t>$800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72" name="Shape 1972"/>
        <p:cNvGrpSpPr/>
        <p:nvPr/>
      </p:nvGrpSpPr>
      <p:grpSpPr>
        <a:xfrm>
          <a:off x="0" y="0"/>
          <a:ext cx="0" cy="0"/>
          <a:chOff x="0" y="0"/>
          <a:chExt cx="0" cy="0"/>
        </a:xfrm>
      </p:grpSpPr>
      <p:grpSp>
        <p:nvGrpSpPr>
          <p:cNvPr id="1973" name="Google Shape;1973;p27"/>
          <p:cNvGrpSpPr/>
          <p:nvPr/>
        </p:nvGrpSpPr>
        <p:grpSpPr>
          <a:xfrm flipH="1">
            <a:off x="-50029" y="2245658"/>
            <a:ext cx="7399735" cy="4785397"/>
            <a:chOff x="38100" y="0"/>
            <a:chExt cx="8894975" cy="5751830"/>
          </a:xfrm>
        </p:grpSpPr>
        <p:sp>
          <p:nvSpPr>
            <p:cNvPr id="1974" name="Google Shape;1974;p27"/>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5" name="Google Shape;1975;p27"/>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6" name="Google Shape;1976;p27"/>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7" name="Google Shape;1977;p27"/>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8" name="Google Shape;1978;p27"/>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9" name="Google Shape;1979;p27"/>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0" name="Google Shape;1980;p27"/>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1" name="Google Shape;1981;p27"/>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2" name="Google Shape;1982;p27"/>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3" name="Google Shape;1983;p27"/>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4" name="Google Shape;1984;p27"/>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5" name="Google Shape;1985;p27"/>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6" name="Google Shape;1986;p27"/>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7" name="Google Shape;1987;p27"/>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8" name="Google Shape;1988;p27"/>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9" name="Google Shape;1989;p27"/>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0" name="Google Shape;1990;p27"/>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1" name="Google Shape;1991;p27"/>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2" name="Google Shape;1992;p27"/>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3" name="Google Shape;1993;p27"/>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4" name="Google Shape;1994;p27"/>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5" name="Google Shape;1995;p27"/>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6" name="Google Shape;1996;p27"/>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7" name="Google Shape;1997;p27"/>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8" name="Google Shape;1998;p27"/>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9" name="Google Shape;1999;p27"/>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0" name="Google Shape;2000;p27"/>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1" name="Google Shape;2001;p27"/>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2" name="Google Shape;2002;p27"/>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3" name="Google Shape;2003;p27"/>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4" name="Google Shape;2004;p27"/>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5" name="Google Shape;2005;p27"/>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6" name="Google Shape;2006;p27"/>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7" name="Google Shape;2007;p27"/>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8" name="Google Shape;2008;p27"/>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9" name="Google Shape;2009;p27"/>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0" name="Google Shape;2010;p27"/>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1" name="Google Shape;2011;p27"/>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2" name="Google Shape;2012;p27"/>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3" name="Google Shape;2013;p27"/>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4" name="Google Shape;2014;p27"/>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5" name="Google Shape;2015;p27"/>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6" name="Google Shape;2016;p27"/>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7" name="Google Shape;2017;p27"/>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8" name="Google Shape;2018;p27"/>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9" name="Google Shape;2019;p27"/>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0" name="Google Shape;2020;p27"/>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1" name="Google Shape;2021;p27"/>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2" name="Google Shape;2022;p27"/>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3" name="Google Shape;2023;p27"/>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4" name="Google Shape;2024;p27"/>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5" name="Google Shape;2025;p27"/>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6" name="Google Shape;2026;p27"/>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7" name="Google Shape;2027;p27"/>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8" name="Google Shape;2028;p27"/>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9" name="Google Shape;2029;p27"/>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0" name="Google Shape;2030;p27"/>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1" name="Google Shape;2031;p27"/>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2" name="Google Shape;2032;p27"/>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3" name="Google Shape;2033;p27"/>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4" name="Google Shape;2034;p27"/>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5" name="Google Shape;2035;p27"/>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6" name="Google Shape;2036;p27"/>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7" name="Google Shape;2037;p27"/>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8" name="Google Shape;2038;p27"/>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9" name="Google Shape;2039;p27"/>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0" name="Google Shape;2040;p27"/>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1" name="Google Shape;2041;p27"/>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2" name="Google Shape;2042;p27"/>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3" name="Google Shape;2043;p27"/>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4" name="Google Shape;2044;p27"/>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5" name="Google Shape;2045;p27"/>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6" name="Google Shape;2046;p27"/>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27"/>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8" name="Google Shape;2048;p27"/>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9" name="Google Shape;2049;p27"/>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27"/>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1" name="Google Shape;2051;p27"/>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2" name="Google Shape;2052;p27"/>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27"/>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4" name="Google Shape;2054;p27"/>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5" name="Google Shape;2055;p27"/>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6" name="Google Shape;2056;p27"/>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7" name="Google Shape;2057;p27"/>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8" name="Google Shape;2058;p27"/>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9" name="Google Shape;2059;p27"/>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0" name="Google Shape;2060;p27"/>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1" name="Google Shape;2061;p27"/>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2" name="Google Shape;2062;p27"/>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3" name="Google Shape;2063;p27"/>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4" name="Google Shape;2064;p27"/>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5" name="Google Shape;2065;p27"/>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6" name="Google Shape;2066;p27"/>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7" name="Google Shape;2067;p27"/>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8" name="Google Shape;2068;p27"/>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9" name="Google Shape;2069;p27"/>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0" name="Google Shape;2070;p27"/>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1" name="Google Shape;2071;p27"/>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2" name="Google Shape;2072;p27"/>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3" name="Google Shape;2073;p27"/>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4" name="Google Shape;2074;p27"/>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5" name="Google Shape;2075;p27"/>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6" name="Google Shape;2076;p27"/>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7" name="Google Shape;2077;p27"/>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8" name="Google Shape;2078;p27"/>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9" name="Google Shape;2079;p27"/>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0" name="Google Shape;2080;p27"/>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1" name="Google Shape;2081;p27"/>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2" name="Google Shape;2082;p27"/>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3" name="Google Shape;2083;p27"/>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4" name="Google Shape;2084;p27"/>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5" name="Google Shape;2085;p27"/>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6" name="Google Shape;2086;p27"/>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7" name="Google Shape;2087;p27"/>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8" name="Google Shape;2088;p27"/>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9" name="Google Shape;2089;p27"/>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0" name="Google Shape;2090;p27"/>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1" name="Google Shape;2091;p27"/>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2" name="Google Shape;2092;p27"/>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3" name="Google Shape;2093;p27"/>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4" name="Google Shape;2094;p27"/>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5" name="Google Shape;2095;p27"/>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6" name="Google Shape;2096;p27"/>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7" name="Google Shape;2097;p27"/>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8" name="Google Shape;2098;p27"/>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9" name="Google Shape;2099;p27"/>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0" name="Google Shape;2100;p27"/>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1" name="Google Shape;2101;p27"/>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2" name="Google Shape;2102;p27"/>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3" name="Google Shape;2103;p27"/>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4" name="Google Shape;2104;p27"/>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5" name="Google Shape;2105;p27"/>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6" name="Google Shape;2106;p27"/>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7" name="Google Shape;2107;p27"/>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8" name="Google Shape;2108;p27"/>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9" name="Google Shape;2109;p27"/>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0" name="Google Shape;2110;p27"/>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1" name="Google Shape;2111;p27"/>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2" name="Google Shape;2112;p27"/>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3" name="Google Shape;2113;p27"/>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4" name="Google Shape;2114;p27"/>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5" name="Google Shape;2115;p27"/>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6" name="Google Shape;2116;p27"/>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7" name="Google Shape;2117;p27"/>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8" name="Google Shape;2118;p27"/>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9" name="Google Shape;2119;p27"/>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0" name="Google Shape;2120;p27"/>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1" name="Google Shape;2121;p27"/>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2" name="Google Shape;2122;p27"/>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3" name="Google Shape;2123;p27"/>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4" name="Google Shape;2124;p27"/>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5" name="Google Shape;2125;p27"/>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6" name="Google Shape;2126;p27"/>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7" name="Google Shape;2127;p27"/>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8" name="Google Shape;2128;p27"/>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9" name="Google Shape;2129;p27"/>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0" name="Google Shape;2130;p27"/>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1" name="Google Shape;2131;p27"/>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2" name="Google Shape;2132;p27"/>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3" name="Google Shape;2133;p27"/>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4" name="Google Shape;2134;p27"/>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5" name="Google Shape;2135;p27"/>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6" name="Google Shape;2136;p27"/>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7" name="Google Shape;2137;p27"/>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8" name="Google Shape;2138;p27"/>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9" name="Google Shape;2139;p27"/>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0" name="Google Shape;2140;p27"/>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1" name="Google Shape;2141;p27"/>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2" name="Google Shape;2142;p27"/>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3" name="Google Shape;2143;p27"/>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4" name="Google Shape;2144;p27"/>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5" name="Google Shape;2145;p27"/>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6" name="Google Shape;2146;p27"/>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7" name="Google Shape;2147;p27"/>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8" name="Google Shape;2148;p27"/>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49" name="Google Shape;2149;p27"/>
          <p:cNvSpPr/>
          <p:nvPr/>
        </p:nvSpPr>
        <p:spPr>
          <a:xfrm>
            <a:off x="815473" y="938352"/>
            <a:ext cx="322080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Alternative Solutions</a:t>
            </a:r>
            <a:endParaRPr b="1" sz="2300">
              <a:solidFill>
                <a:srgbClr val="0070C0"/>
              </a:solidFill>
              <a:latin typeface="Lato"/>
              <a:ea typeface="Lato"/>
              <a:cs typeface="Lato"/>
              <a:sym typeface="Lato"/>
            </a:endParaRPr>
          </a:p>
        </p:txBody>
      </p:sp>
      <p:sp>
        <p:nvSpPr>
          <p:cNvPr id="2150" name="Google Shape;2150;p27"/>
          <p:cNvSpPr/>
          <p:nvPr/>
        </p:nvSpPr>
        <p:spPr>
          <a:xfrm>
            <a:off x="811083" y="1349786"/>
            <a:ext cx="4575318" cy="677365"/>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The alternative solutions Interface Inc. can provide are the following:</a:t>
            </a:r>
            <a:endParaRPr/>
          </a:p>
        </p:txBody>
      </p:sp>
      <p:sp>
        <p:nvSpPr>
          <p:cNvPr id="2151" name="Google Shape;2151;p27"/>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52" name="Google Shape;2152;p27"/>
          <p:cNvGrpSpPr/>
          <p:nvPr/>
        </p:nvGrpSpPr>
        <p:grpSpPr>
          <a:xfrm>
            <a:off x="1038722" y="2303210"/>
            <a:ext cx="7247057" cy="3992474"/>
            <a:chOff x="933770" y="2437137"/>
            <a:chExt cx="7247057" cy="3992474"/>
          </a:xfrm>
        </p:grpSpPr>
        <p:cxnSp>
          <p:nvCxnSpPr>
            <p:cNvPr id="2153" name="Google Shape;2153;p27"/>
            <p:cNvCxnSpPr/>
            <p:nvPr/>
          </p:nvCxnSpPr>
          <p:spPr>
            <a:xfrm>
              <a:off x="2918459" y="2467778"/>
              <a:ext cx="0" cy="3961833"/>
            </a:xfrm>
            <a:prstGeom prst="straightConnector1">
              <a:avLst/>
            </a:prstGeom>
            <a:noFill/>
            <a:ln cap="flat" cmpd="sng" w="9525">
              <a:solidFill>
                <a:srgbClr val="D8D8D8"/>
              </a:solidFill>
              <a:prstDash val="solid"/>
              <a:miter lim="800000"/>
              <a:headEnd len="sm" w="sm" type="none"/>
              <a:tailEnd len="sm" w="sm" type="none"/>
            </a:ln>
          </p:spPr>
        </p:cxnSp>
        <p:cxnSp>
          <p:nvCxnSpPr>
            <p:cNvPr id="2154" name="Google Shape;2154;p27"/>
            <p:cNvCxnSpPr/>
            <p:nvPr/>
          </p:nvCxnSpPr>
          <p:spPr>
            <a:xfrm>
              <a:off x="6109125" y="2437137"/>
              <a:ext cx="0" cy="3961833"/>
            </a:xfrm>
            <a:prstGeom prst="straightConnector1">
              <a:avLst/>
            </a:prstGeom>
            <a:noFill/>
            <a:ln cap="flat" cmpd="sng" w="9525">
              <a:solidFill>
                <a:srgbClr val="D8D8D8"/>
              </a:solidFill>
              <a:prstDash val="solid"/>
              <a:miter lim="800000"/>
              <a:headEnd len="sm" w="sm" type="none"/>
              <a:tailEnd len="sm" w="sm" type="none"/>
            </a:ln>
          </p:spPr>
        </p:cxnSp>
        <p:cxnSp>
          <p:nvCxnSpPr>
            <p:cNvPr id="2155" name="Google Shape;2155;p27"/>
            <p:cNvCxnSpPr/>
            <p:nvPr/>
          </p:nvCxnSpPr>
          <p:spPr>
            <a:xfrm flipH="1" rot="10800000">
              <a:off x="933770" y="3670159"/>
              <a:ext cx="5958768" cy="1"/>
            </a:xfrm>
            <a:prstGeom prst="straightConnector1">
              <a:avLst/>
            </a:prstGeom>
            <a:noFill/>
            <a:ln cap="flat" cmpd="sng" w="9525">
              <a:solidFill>
                <a:srgbClr val="D8D8D8"/>
              </a:solidFill>
              <a:prstDash val="solid"/>
              <a:miter lim="800000"/>
              <a:headEnd len="sm" w="sm" type="none"/>
              <a:tailEnd len="sm" w="sm" type="none"/>
            </a:ln>
          </p:spPr>
        </p:cxnSp>
        <p:cxnSp>
          <p:nvCxnSpPr>
            <p:cNvPr id="2156" name="Google Shape;2156;p27"/>
            <p:cNvCxnSpPr/>
            <p:nvPr/>
          </p:nvCxnSpPr>
          <p:spPr>
            <a:xfrm flipH="1" rot="10800000">
              <a:off x="2222059" y="5178264"/>
              <a:ext cx="5958768" cy="1"/>
            </a:xfrm>
            <a:prstGeom prst="straightConnector1">
              <a:avLst/>
            </a:prstGeom>
            <a:noFill/>
            <a:ln cap="flat" cmpd="sng" w="9525">
              <a:solidFill>
                <a:srgbClr val="D8D8D8"/>
              </a:solidFill>
              <a:prstDash val="solid"/>
              <a:miter lim="800000"/>
              <a:headEnd len="sm" w="sm" type="none"/>
              <a:tailEnd len="sm" w="sm" type="none"/>
            </a:ln>
          </p:spPr>
        </p:cxnSp>
      </p:grpSp>
      <p:sp>
        <p:nvSpPr>
          <p:cNvPr id="2157" name="Google Shape;2157;p27"/>
          <p:cNvSpPr/>
          <p:nvPr/>
        </p:nvSpPr>
        <p:spPr>
          <a:xfrm>
            <a:off x="6440141" y="5232015"/>
            <a:ext cx="1992412" cy="707886"/>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Lifetime product warranty.</a:t>
            </a:r>
            <a:endParaRPr/>
          </a:p>
        </p:txBody>
      </p:sp>
      <p:sp>
        <p:nvSpPr>
          <p:cNvPr id="2158" name="Google Shape;2158;p27"/>
          <p:cNvSpPr/>
          <p:nvPr/>
        </p:nvSpPr>
        <p:spPr>
          <a:xfrm>
            <a:off x="816390" y="2412532"/>
            <a:ext cx="2236636" cy="987899"/>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Free cleaning and technical service for the first 2 years.</a:t>
            </a:r>
            <a:endParaRPr/>
          </a:p>
        </p:txBody>
      </p:sp>
      <p:sp>
        <p:nvSpPr>
          <p:cNvPr id="2159" name="Google Shape;2159;p27"/>
          <p:cNvSpPr/>
          <p:nvPr/>
        </p:nvSpPr>
        <p:spPr>
          <a:xfrm>
            <a:off x="4243616" y="3801516"/>
            <a:ext cx="567716" cy="400110"/>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10</a:t>
            </a:r>
            <a:r>
              <a:rPr lang="en-US" sz="1200">
                <a:solidFill>
                  <a:srgbClr val="595959"/>
                </a:solidFill>
                <a:latin typeface="Lato"/>
                <a:ea typeface="Lato"/>
                <a:cs typeface="Lato"/>
                <a:sym typeface="Lato"/>
              </a:rPr>
              <a:t>%</a:t>
            </a:r>
            <a:endParaRPr/>
          </a:p>
        </p:txBody>
      </p:sp>
      <p:grpSp>
        <p:nvGrpSpPr>
          <p:cNvPr id="2160" name="Google Shape;2160;p27"/>
          <p:cNvGrpSpPr/>
          <p:nvPr/>
        </p:nvGrpSpPr>
        <p:grpSpPr>
          <a:xfrm>
            <a:off x="4176429" y="3650526"/>
            <a:ext cx="702091" cy="702091"/>
            <a:chOff x="5968293" y="3518047"/>
            <a:chExt cx="1667418" cy="1667417"/>
          </a:xfrm>
        </p:grpSpPr>
        <p:sp>
          <p:nvSpPr>
            <p:cNvPr id="2161" name="Google Shape;2161;p27"/>
            <p:cNvSpPr/>
            <p:nvPr/>
          </p:nvSpPr>
          <p:spPr>
            <a:xfrm>
              <a:off x="5968382" y="3518047"/>
              <a:ext cx="1667329" cy="1667329"/>
            </a:xfrm>
            <a:prstGeom prst="donut">
              <a:avLst>
                <a:gd fmla="val 11688"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2" name="Google Shape;2162;p27"/>
            <p:cNvSpPr/>
            <p:nvPr/>
          </p:nvSpPr>
          <p:spPr>
            <a:xfrm>
              <a:off x="5968293" y="3520429"/>
              <a:ext cx="1665036" cy="1665035"/>
            </a:xfrm>
            <a:prstGeom prst="blockArc">
              <a:avLst>
                <a:gd fmla="val 15319474" name="adj1"/>
                <a:gd fmla="val 18801683" name="adj2"/>
                <a:gd fmla="val 11350" name="adj3"/>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63" name="Google Shape;2163;p27"/>
          <p:cNvSpPr/>
          <p:nvPr/>
        </p:nvSpPr>
        <p:spPr>
          <a:xfrm>
            <a:off x="3545212" y="4321470"/>
            <a:ext cx="2434943" cy="677365"/>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Discount for the first 100 customers.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67" name="Shape 2167"/>
        <p:cNvGrpSpPr/>
        <p:nvPr/>
      </p:nvGrpSpPr>
      <p:grpSpPr>
        <a:xfrm>
          <a:off x="0" y="0"/>
          <a:ext cx="0" cy="0"/>
          <a:chOff x="0" y="0"/>
          <a:chExt cx="0" cy="0"/>
        </a:xfrm>
      </p:grpSpPr>
      <p:grpSp>
        <p:nvGrpSpPr>
          <p:cNvPr id="2168" name="Google Shape;2168;p28"/>
          <p:cNvGrpSpPr/>
          <p:nvPr/>
        </p:nvGrpSpPr>
        <p:grpSpPr>
          <a:xfrm flipH="1">
            <a:off x="-50029" y="2245658"/>
            <a:ext cx="7399735" cy="4785397"/>
            <a:chOff x="38100" y="0"/>
            <a:chExt cx="8894975" cy="5751830"/>
          </a:xfrm>
        </p:grpSpPr>
        <p:sp>
          <p:nvSpPr>
            <p:cNvPr id="2169" name="Google Shape;2169;p28"/>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0" name="Google Shape;2170;p28"/>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1" name="Google Shape;2171;p28"/>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2" name="Google Shape;2172;p28"/>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3" name="Google Shape;2173;p28"/>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4" name="Google Shape;2174;p28"/>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5" name="Google Shape;2175;p28"/>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6" name="Google Shape;2176;p28"/>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7" name="Google Shape;2177;p28"/>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8" name="Google Shape;2178;p28"/>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9" name="Google Shape;2179;p28"/>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0" name="Google Shape;2180;p28"/>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1" name="Google Shape;2181;p28"/>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2" name="Google Shape;2182;p28"/>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3" name="Google Shape;2183;p28"/>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4" name="Google Shape;2184;p28"/>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5" name="Google Shape;2185;p28"/>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6" name="Google Shape;2186;p28"/>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7" name="Google Shape;2187;p28"/>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8" name="Google Shape;2188;p28"/>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9" name="Google Shape;2189;p28"/>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0" name="Google Shape;2190;p28"/>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1" name="Google Shape;2191;p28"/>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2" name="Google Shape;2192;p28"/>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3" name="Google Shape;2193;p28"/>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4" name="Google Shape;2194;p28"/>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5" name="Google Shape;2195;p28"/>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6" name="Google Shape;2196;p28"/>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7" name="Google Shape;2197;p28"/>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8" name="Google Shape;2198;p28"/>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9" name="Google Shape;2199;p28"/>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0" name="Google Shape;2200;p28"/>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1" name="Google Shape;2201;p28"/>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2" name="Google Shape;2202;p28"/>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3" name="Google Shape;2203;p28"/>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4" name="Google Shape;2204;p28"/>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5" name="Google Shape;2205;p28"/>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6" name="Google Shape;2206;p28"/>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7" name="Google Shape;2207;p28"/>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8" name="Google Shape;2208;p28"/>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9" name="Google Shape;2209;p28"/>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0" name="Google Shape;2210;p28"/>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1" name="Google Shape;2211;p28"/>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2" name="Google Shape;2212;p28"/>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3" name="Google Shape;2213;p28"/>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4" name="Google Shape;2214;p28"/>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5" name="Google Shape;2215;p28"/>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6" name="Google Shape;2216;p28"/>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7" name="Google Shape;2217;p28"/>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8" name="Google Shape;2218;p28"/>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9" name="Google Shape;2219;p28"/>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0" name="Google Shape;2220;p28"/>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1" name="Google Shape;2221;p28"/>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2" name="Google Shape;2222;p28"/>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3" name="Google Shape;2223;p28"/>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4" name="Google Shape;2224;p28"/>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5" name="Google Shape;2225;p28"/>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6" name="Google Shape;2226;p28"/>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7" name="Google Shape;2227;p28"/>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8" name="Google Shape;2228;p28"/>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9" name="Google Shape;2229;p28"/>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0" name="Google Shape;2230;p28"/>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1" name="Google Shape;2231;p28"/>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2" name="Google Shape;2232;p28"/>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3" name="Google Shape;2233;p28"/>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4" name="Google Shape;2234;p28"/>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5" name="Google Shape;2235;p28"/>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6" name="Google Shape;2236;p28"/>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7" name="Google Shape;2237;p28"/>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8" name="Google Shape;2238;p28"/>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9" name="Google Shape;2239;p28"/>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0" name="Google Shape;2240;p28"/>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1" name="Google Shape;2241;p28"/>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2" name="Google Shape;2242;p28"/>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3" name="Google Shape;2243;p28"/>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4" name="Google Shape;2244;p28"/>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5" name="Google Shape;2245;p28"/>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6" name="Google Shape;2246;p28"/>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7" name="Google Shape;2247;p28"/>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8" name="Google Shape;2248;p28"/>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9" name="Google Shape;2249;p28"/>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0" name="Google Shape;2250;p28"/>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1" name="Google Shape;2251;p28"/>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2" name="Google Shape;2252;p28"/>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3" name="Google Shape;2253;p28"/>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4" name="Google Shape;2254;p28"/>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5" name="Google Shape;2255;p28"/>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6" name="Google Shape;2256;p28"/>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7" name="Google Shape;2257;p28"/>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8" name="Google Shape;2258;p28"/>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9" name="Google Shape;2259;p28"/>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0" name="Google Shape;2260;p28"/>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1" name="Google Shape;2261;p28"/>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2" name="Google Shape;2262;p28"/>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3" name="Google Shape;2263;p28"/>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4" name="Google Shape;2264;p28"/>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5" name="Google Shape;2265;p28"/>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6" name="Google Shape;2266;p28"/>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7" name="Google Shape;2267;p28"/>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8" name="Google Shape;2268;p28"/>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9" name="Google Shape;2269;p28"/>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0" name="Google Shape;2270;p28"/>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1" name="Google Shape;2271;p28"/>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2" name="Google Shape;2272;p28"/>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3" name="Google Shape;2273;p28"/>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4" name="Google Shape;2274;p28"/>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5" name="Google Shape;2275;p28"/>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6" name="Google Shape;2276;p28"/>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7" name="Google Shape;2277;p28"/>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8" name="Google Shape;2278;p28"/>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9" name="Google Shape;2279;p28"/>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0" name="Google Shape;2280;p28"/>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1" name="Google Shape;2281;p28"/>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2" name="Google Shape;2282;p28"/>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3" name="Google Shape;2283;p28"/>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4" name="Google Shape;2284;p28"/>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5" name="Google Shape;2285;p28"/>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6" name="Google Shape;2286;p28"/>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7" name="Google Shape;2287;p28"/>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8" name="Google Shape;2288;p28"/>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9" name="Google Shape;2289;p28"/>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0" name="Google Shape;2290;p28"/>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1" name="Google Shape;2291;p28"/>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2" name="Google Shape;2292;p28"/>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3" name="Google Shape;2293;p28"/>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4" name="Google Shape;2294;p28"/>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5" name="Google Shape;2295;p28"/>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6" name="Google Shape;2296;p28"/>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7" name="Google Shape;2297;p28"/>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8" name="Google Shape;2298;p28"/>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9" name="Google Shape;2299;p28"/>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0" name="Google Shape;2300;p28"/>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1" name="Google Shape;2301;p28"/>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2" name="Google Shape;2302;p28"/>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3" name="Google Shape;2303;p28"/>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4" name="Google Shape;2304;p28"/>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5" name="Google Shape;2305;p28"/>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6" name="Google Shape;2306;p28"/>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7" name="Google Shape;2307;p28"/>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8" name="Google Shape;2308;p28"/>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9" name="Google Shape;2309;p28"/>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0" name="Google Shape;2310;p28"/>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1" name="Google Shape;2311;p28"/>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2" name="Google Shape;2312;p28"/>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3" name="Google Shape;2313;p28"/>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4" name="Google Shape;2314;p28"/>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5" name="Google Shape;2315;p28"/>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6" name="Google Shape;2316;p28"/>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7" name="Google Shape;2317;p28"/>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8" name="Google Shape;2318;p28"/>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9" name="Google Shape;2319;p28"/>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0" name="Google Shape;2320;p28"/>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1" name="Google Shape;2321;p28"/>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2" name="Google Shape;2322;p28"/>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3" name="Google Shape;2323;p28"/>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4" name="Google Shape;2324;p28"/>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5" name="Google Shape;2325;p28"/>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6" name="Google Shape;2326;p28"/>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7" name="Google Shape;2327;p28"/>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8" name="Google Shape;2328;p28"/>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9" name="Google Shape;2329;p28"/>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0" name="Google Shape;2330;p28"/>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1" name="Google Shape;2331;p28"/>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2" name="Google Shape;2332;p28"/>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3" name="Google Shape;2333;p28"/>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4" name="Google Shape;2334;p28"/>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5" name="Google Shape;2335;p28"/>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6" name="Google Shape;2336;p28"/>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7" name="Google Shape;2337;p28"/>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8" name="Google Shape;2338;p28"/>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9" name="Google Shape;2339;p28"/>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0" name="Google Shape;2340;p28"/>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1" name="Google Shape;2341;p28"/>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2" name="Google Shape;2342;p28"/>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3" name="Google Shape;2343;p28"/>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44" name="Google Shape;2344;p28"/>
          <p:cNvSpPr/>
          <p:nvPr/>
        </p:nvSpPr>
        <p:spPr>
          <a:xfrm>
            <a:off x="940150" y="1357900"/>
            <a:ext cx="5713800" cy="23334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700">
                <a:solidFill>
                  <a:srgbClr val="595959"/>
                </a:solidFill>
                <a:latin typeface="Lato"/>
                <a:ea typeface="Lato"/>
                <a:cs typeface="Lato"/>
                <a:sym typeface="Lato"/>
              </a:rPr>
              <a:t>The company will utilize the following business model which will be implemented by early 2019:</a:t>
            </a:r>
            <a:endParaRPr/>
          </a:p>
          <a:p>
            <a:pPr indent="0" lvl="0" marL="0" marR="0" rtl="0" algn="l">
              <a:lnSpc>
                <a:spcPct val="130000"/>
              </a:lnSpc>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[SPECIFY BUSINESS MODEL]</a:t>
            </a:r>
            <a:endParaRPr/>
          </a:p>
          <a:p>
            <a:pPr indent="0" lvl="0" marL="0" marR="0" rtl="0" algn="l">
              <a:lnSpc>
                <a:spcPct val="130000"/>
              </a:lnSpc>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Revenue equivalent to roughly $300,000 to $500,000 will be expected by the end of 2019.</a:t>
            </a:r>
            <a:endParaRPr sz="1700">
              <a:solidFill>
                <a:srgbClr val="595959"/>
              </a:solidFill>
              <a:latin typeface="Lato"/>
              <a:ea typeface="Lato"/>
              <a:cs typeface="Lato"/>
              <a:sym typeface="Lato"/>
            </a:endParaRPr>
          </a:p>
        </p:txBody>
      </p:sp>
      <p:sp>
        <p:nvSpPr>
          <p:cNvPr id="2345" name="Google Shape;2345;p28"/>
          <p:cNvSpPr/>
          <p:nvPr/>
        </p:nvSpPr>
        <p:spPr>
          <a:xfrm>
            <a:off x="917914" y="938531"/>
            <a:ext cx="2557912"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Business Model</a:t>
            </a:r>
            <a:endParaRPr/>
          </a:p>
        </p:txBody>
      </p:sp>
      <p:sp>
        <p:nvSpPr>
          <p:cNvPr id="2346" name="Google Shape;2346;p28"/>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47" name="Google Shape;2347;p28"/>
          <p:cNvGrpSpPr/>
          <p:nvPr/>
        </p:nvGrpSpPr>
        <p:grpSpPr>
          <a:xfrm>
            <a:off x="1878631" y="4377902"/>
            <a:ext cx="5361807" cy="422644"/>
            <a:chOff x="1878631" y="4377902"/>
            <a:chExt cx="5361807" cy="422644"/>
          </a:xfrm>
        </p:grpSpPr>
        <p:sp>
          <p:nvSpPr>
            <p:cNvPr id="2348" name="Google Shape;2348;p28"/>
            <p:cNvSpPr/>
            <p:nvPr/>
          </p:nvSpPr>
          <p:spPr>
            <a:xfrm>
              <a:off x="1878631" y="4390581"/>
              <a:ext cx="5361807" cy="409965"/>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9" name="Google Shape;2349;p28"/>
            <p:cNvSpPr/>
            <p:nvPr/>
          </p:nvSpPr>
          <p:spPr>
            <a:xfrm>
              <a:off x="3370713" y="4377902"/>
              <a:ext cx="2377642" cy="409965"/>
            </a:xfrm>
            <a:prstGeom prst="roundRect">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0" name="Google Shape;2350;p28"/>
          <p:cNvSpPr/>
          <p:nvPr/>
        </p:nvSpPr>
        <p:spPr>
          <a:xfrm>
            <a:off x="3350097" y="4946382"/>
            <a:ext cx="2418875" cy="369588"/>
          </a:xfrm>
          <a:prstGeom prst="rect">
            <a:avLst/>
          </a:prstGeom>
          <a:noFill/>
          <a:ln>
            <a:noFill/>
          </a:ln>
        </p:spPr>
        <p:txBody>
          <a:bodyPr anchorCtr="0" anchor="t" bIns="45700" lIns="91425" spcFirstLastPara="1" rIns="91425" wrap="square" tIns="45700">
            <a:noAutofit/>
          </a:bodyPr>
          <a:lstStyle/>
          <a:p>
            <a:pPr indent="0" lvl="0" marL="0" marR="0" rtl="0" algn="ctr">
              <a:lnSpc>
                <a:spcPct val="141176"/>
              </a:lnSpc>
              <a:spcBef>
                <a:spcPts val="0"/>
              </a:spcBef>
              <a:spcAft>
                <a:spcPts val="0"/>
              </a:spcAft>
              <a:buNone/>
            </a:pPr>
            <a:r>
              <a:rPr lang="en-US" sz="1700">
                <a:solidFill>
                  <a:srgbClr val="595959"/>
                </a:solidFill>
                <a:latin typeface="Lato"/>
                <a:ea typeface="Lato"/>
                <a:cs typeface="Lato"/>
                <a:sym typeface="Lato"/>
              </a:rPr>
              <a:t>$300,000  -  $500,000</a:t>
            </a:r>
            <a:endParaRPr sz="1700">
              <a:solidFill>
                <a:srgbClr val="595959"/>
              </a:solidFill>
              <a:latin typeface="Lato"/>
              <a:ea typeface="Lato"/>
              <a:cs typeface="Lato"/>
              <a:sym typeface="Lato"/>
            </a:endParaRPr>
          </a:p>
        </p:txBody>
      </p:sp>
      <p:sp>
        <p:nvSpPr>
          <p:cNvPr id="2351" name="Google Shape;2351;p28"/>
          <p:cNvSpPr/>
          <p:nvPr/>
        </p:nvSpPr>
        <p:spPr>
          <a:xfrm>
            <a:off x="4586490" y="5645827"/>
            <a:ext cx="108698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2400">
                <a:solidFill>
                  <a:srgbClr val="595959"/>
                </a:solidFill>
                <a:latin typeface="Lato"/>
                <a:ea typeface="Lato"/>
                <a:cs typeface="Lato"/>
                <a:sym typeface="Lato"/>
              </a:rPr>
              <a:t>2019</a:t>
            </a:r>
            <a:endParaRPr/>
          </a:p>
        </p:txBody>
      </p:sp>
      <p:cxnSp>
        <p:nvCxnSpPr>
          <p:cNvPr id="2352" name="Google Shape;2352;p28"/>
          <p:cNvCxnSpPr/>
          <p:nvPr/>
        </p:nvCxnSpPr>
        <p:spPr>
          <a:xfrm flipH="1" rot="-5400000">
            <a:off x="4558966" y="4680977"/>
            <a:ext cx="914400" cy="914400"/>
          </a:xfrm>
          <a:prstGeom prst="bentConnector3">
            <a:avLst>
              <a:gd fmla="val 0" name="adj1"/>
            </a:avLst>
          </a:prstGeom>
          <a:noFill/>
          <a:ln cap="flat" cmpd="sng" w="12700">
            <a:solidFill>
              <a:srgbClr val="0070C0"/>
            </a:solidFill>
            <a:prstDash val="solid"/>
            <a:miter lim="800000"/>
            <a:headEnd len="med" w="med" type="oval"/>
            <a:tailEnd len="med" w="med"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56" name="Shape 2356"/>
        <p:cNvGrpSpPr/>
        <p:nvPr/>
      </p:nvGrpSpPr>
      <p:grpSpPr>
        <a:xfrm>
          <a:off x="0" y="0"/>
          <a:ext cx="0" cy="0"/>
          <a:chOff x="0" y="0"/>
          <a:chExt cx="0" cy="0"/>
        </a:xfrm>
      </p:grpSpPr>
      <p:grpSp>
        <p:nvGrpSpPr>
          <p:cNvPr id="2357" name="Google Shape;2357;p29"/>
          <p:cNvGrpSpPr/>
          <p:nvPr/>
        </p:nvGrpSpPr>
        <p:grpSpPr>
          <a:xfrm flipH="1">
            <a:off x="-50029" y="2245658"/>
            <a:ext cx="7399735" cy="4785397"/>
            <a:chOff x="38100" y="0"/>
            <a:chExt cx="8894975" cy="5751830"/>
          </a:xfrm>
        </p:grpSpPr>
        <p:sp>
          <p:nvSpPr>
            <p:cNvPr id="2358" name="Google Shape;2358;p29"/>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9" name="Google Shape;2359;p29"/>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0" name="Google Shape;2360;p29"/>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1" name="Google Shape;2361;p29"/>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2" name="Google Shape;2362;p29"/>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3" name="Google Shape;2363;p29"/>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4" name="Google Shape;2364;p29"/>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5" name="Google Shape;2365;p29"/>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6" name="Google Shape;2366;p29"/>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7" name="Google Shape;2367;p29"/>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8" name="Google Shape;2368;p29"/>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9" name="Google Shape;2369;p29"/>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0" name="Google Shape;2370;p29"/>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1" name="Google Shape;2371;p29"/>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2" name="Google Shape;2372;p29"/>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3" name="Google Shape;2373;p29"/>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4" name="Google Shape;2374;p29"/>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5" name="Google Shape;2375;p29"/>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6" name="Google Shape;2376;p29"/>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7" name="Google Shape;2377;p29"/>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8" name="Google Shape;2378;p29"/>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9" name="Google Shape;2379;p29"/>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0" name="Google Shape;2380;p29"/>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1" name="Google Shape;2381;p29"/>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2" name="Google Shape;2382;p29"/>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3" name="Google Shape;2383;p29"/>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4" name="Google Shape;2384;p29"/>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5" name="Google Shape;2385;p29"/>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6" name="Google Shape;2386;p29"/>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7" name="Google Shape;2387;p29"/>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8" name="Google Shape;2388;p29"/>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9" name="Google Shape;2389;p29"/>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0" name="Google Shape;2390;p29"/>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1" name="Google Shape;2391;p29"/>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2" name="Google Shape;2392;p29"/>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3" name="Google Shape;2393;p29"/>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4" name="Google Shape;2394;p29"/>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5" name="Google Shape;2395;p29"/>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6" name="Google Shape;2396;p29"/>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7" name="Google Shape;2397;p29"/>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8" name="Google Shape;2398;p29"/>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9" name="Google Shape;2399;p29"/>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0" name="Google Shape;2400;p29"/>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1" name="Google Shape;2401;p29"/>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2" name="Google Shape;2402;p29"/>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3" name="Google Shape;2403;p29"/>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4" name="Google Shape;2404;p29"/>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5" name="Google Shape;2405;p29"/>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6" name="Google Shape;2406;p29"/>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7" name="Google Shape;2407;p29"/>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8" name="Google Shape;2408;p29"/>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9" name="Google Shape;2409;p29"/>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0" name="Google Shape;2410;p29"/>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1" name="Google Shape;2411;p29"/>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2" name="Google Shape;2412;p29"/>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3" name="Google Shape;2413;p29"/>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4" name="Google Shape;2414;p29"/>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5" name="Google Shape;2415;p29"/>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6" name="Google Shape;2416;p29"/>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7" name="Google Shape;2417;p29"/>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8" name="Google Shape;2418;p29"/>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9" name="Google Shape;2419;p29"/>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0" name="Google Shape;2420;p29"/>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1" name="Google Shape;2421;p29"/>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2" name="Google Shape;2422;p29"/>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3" name="Google Shape;2423;p29"/>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4" name="Google Shape;2424;p29"/>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5" name="Google Shape;2425;p29"/>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6" name="Google Shape;2426;p29"/>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7" name="Google Shape;2427;p29"/>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8" name="Google Shape;2428;p29"/>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9" name="Google Shape;2429;p29"/>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0" name="Google Shape;2430;p29"/>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1" name="Google Shape;2431;p29"/>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2" name="Google Shape;2432;p29"/>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3" name="Google Shape;2433;p29"/>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4" name="Google Shape;2434;p29"/>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5" name="Google Shape;2435;p29"/>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6" name="Google Shape;2436;p29"/>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7" name="Google Shape;2437;p29"/>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8" name="Google Shape;2438;p29"/>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9" name="Google Shape;2439;p29"/>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0" name="Google Shape;2440;p29"/>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1" name="Google Shape;2441;p29"/>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2" name="Google Shape;2442;p29"/>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3" name="Google Shape;2443;p29"/>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4" name="Google Shape;2444;p29"/>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5" name="Google Shape;2445;p29"/>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6" name="Google Shape;2446;p29"/>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7" name="Google Shape;2447;p29"/>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8" name="Google Shape;2448;p29"/>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9" name="Google Shape;2449;p29"/>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0" name="Google Shape;2450;p29"/>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1" name="Google Shape;2451;p29"/>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2" name="Google Shape;2452;p29"/>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3" name="Google Shape;2453;p29"/>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4" name="Google Shape;2454;p29"/>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5" name="Google Shape;2455;p29"/>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6" name="Google Shape;2456;p29"/>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7" name="Google Shape;2457;p29"/>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8" name="Google Shape;2458;p29"/>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9" name="Google Shape;2459;p29"/>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0" name="Google Shape;2460;p29"/>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1" name="Google Shape;2461;p29"/>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2" name="Google Shape;2462;p29"/>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3" name="Google Shape;2463;p29"/>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4" name="Google Shape;2464;p29"/>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5" name="Google Shape;2465;p29"/>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6" name="Google Shape;2466;p29"/>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7" name="Google Shape;2467;p29"/>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8" name="Google Shape;2468;p29"/>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9" name="Google Shape;2469;p29"/>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0" name="Google Shape;2470;p29"/>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1" name="Google Shape;2471;p29"/>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2" name="Google Shape;2472;p29"/>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3" name="Google Shape;2473;p29"/>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4" name="Google Shape;2474;p29"/>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5" name="Google Shape;2475;p29"/>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6" name="Google Shape;2476;p29"/>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7" name="Google Shape;2477;p29"/>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8" name="Google Shape;2478;p29"/>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9" name="Google Shape;2479;p29"/>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0" name="Google Shape;2480;p29"/>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1" name="Google Shape;2481;p29"/>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2" name="Google Shape;2482;p29"/>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3" name="Google Shape;2483;p29"/>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4" name="Google Shape;2484;p29"/>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5" name="Google Shape;2485;p29"/>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6" name="Google Shape;2486;p29"/>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7" name="Google Shape;2487;p29"/>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8" name="Google Shape;2488;p29"/>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9" name="Google Shape;2489;p29"/>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0" name="Google Shape;2490;p29"/>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1" name="Google Shape;2491;p29"/>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2" name="Google Shape;2492;p29"/>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3" name="Google Shape;2493;p29"/>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4" name="Google Shape;2494;p29"/>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5" name="Google Shape;2495;p29"/>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6" name="Google Shape;2496;p29"/>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7" name="Google Shape;2497;p29"/>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8" name="Google Shape;2498;p29"/>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9" name="Google Shape;2499;p29"/>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0" name="Google Shape;2500;p29"/>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1" name="Google Shape;2501;p29"/>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2" name="Google Shape;2502;p29"/>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3" name="Google Shape;2503;p29"/>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4" name="Google Shape;2504;p29"/>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5" name="Google Shape;2505;p29"/>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6" name="Google Shape;2506;p29"/>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7" name="Google Shape;2507;p29"/>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8" name="Google Shape;2508;p29"/>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9" name="Google Shape;2509;p29"/>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0" name="Google Shape;2510;p29"/>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1" name="Google Shape;2511;p29"/>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2" name="Google Shape;2512;p29"/>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3" name="Google Shape;2513;p29"/>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4" name="Google Shape;2514;p29"/>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5" name="Google Shape;2515;p29"/>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6" name="Google Shape;2516;p29"/>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7" name="Google Shape;2517;p29"/>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8" name="Google Shape;2518;p29"/>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9" name="Google Shape;2519;p29"/>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0" name="Google Shape;2520;p29"/>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1" name="Google Shape;2521;p29"/>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2" name="Google Shape;2522;p29"/>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3" name="Google Shape;2523;p29"/>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4" name="Google Shape;2524;p29"/>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5" name="Google Shape;2525;p29"/>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6" name="Google Shape;2526;p29"/>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7" name="Google Shape;2527;p29"/>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8" name="Google Shape;2528;p29"/>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9" name="Google Shape;2529;p29"/>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0" name="Google Shape;2530;p29"/>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1" name="Google Shape;2531;p29"/>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2" name="Google Shape;2532;p29"/>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33" name="Google Shape;2533;p29"/>
          <p:cNvSpPr/>
          <p:nvPr/>
        </p:nvSpPr>
        <p:spPr>
          <a:xfrm>
            <a:off x="4583227" y="0"/>
            <a:ext cx="4560773" cy="6858000"/>
          </a:xfrm>
          <a:prstGeom prst="rect">
            <a:avLst/>
          </a:prstGeom>
          <a:blipFill rotWithShape="1">
            <a:blip r:embed="rId3">
              <a:alphaModFix/>
            </a:blip>
            <a:stretch>
              <a:fillRect b="-6108" l="-29236" r="-109154" t="-305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4" name="Google Shape;2534;p29"/>
          <p:cNvSpPr/>
          <p:nvPr/>
        </p:nvSpPr>
        <p:spPr>
          <a:xfrm>
            <a:off x="732753" y="2710368"/>
            <a:ext cx="3971438" cy="1323439"/>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The company’s schedule will be as follows :</a:t>
            </a:r>
            <a:endParaRPr/>
          </a:p>
          <a:p>
            <a:pPr indent="0" lvl="0" marL="0" marR="0" rtl="0" algn="l">
              <a:lnSpc>
                <a:spcPct val="141176"/>
              </a:lnSpc>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[SPECIFY COMPANY SCHEDULE]</a:t>
            </a:r>
            <a:endParaRPr sz="1700">
              <a:solidFill>
                <a:srgbClr val="595959"/>
              </a:solidFill>
              <a:latin typeface="Lato"/>
              <a:ea typeface="Lato"/>
              <a:cs typeface="Lato"/>
              <a:sym typeface="Lato"/>
            </a:endParaRPr>
          </a:p>
        </p:txBody>
      </p:sp>
      <p:sp>
        <p:nvSpPr>
          <p:cNvPr id="2535" name="Google Shape;2535;p29"/>
          <p:cNvSpPr/>
          <p:nvPr/>
        </p:nvSpPr>
        <p:spPr>
          <a:xfrm>
            <a:off x="725609" y="2288541"/>
            <a:ext cx="1524095"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Schedule</a:t>
            </a:r>
            <a:endParaRPr/>
          </a:p>
        </p:txBody>
      </p:sp>
      <p:sp>
        <p:nvSpPr>
          <p:cNvPr id="2536" name="Google Shape;2536;p29"/>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0" name="Shape 2540"/>
        <p:cNvGrpSpPr/>
        <p:nvPr/>
      </p:nvGrpSpPr>
      <p:grpSpPr>
        <a:xfrm>
          <a:off x="0" y="0"/>
          <a:ext cx="0" cy="0"/>
          <a:chOff x="0" y="0"/>
          <a:chExt cx="0" cy="0"/>
        </a:xfrm>
      </p:grpSpPr>
      <p:grpSp>
        <p:nvGrpSpPr>
          <p:cNvPr id="2541" name="Google Shape;2541;p30"/>
          <p:cNvGrpSpPr/>
          <p:nvPr/>
        </p:nvGrpSpPr>
        <p:grpSpPr>
          <a:xfrm flipH="1">
            <a:off x="-50029" y="2245658"/>
            <a:ext cx="7399735" cy="4785397"/>
            <a:chOff x="38100" y="0"/>
            <a:chExt cx="8894975" cy="5751830"/>
          </a:xfrm>
        </p:grpSpPr>
        <p:sp>
          <p:nvSpPr>
            <p:cNvPr id="2542" name="Google Shape;2542;p30"/>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3" name="Google Shape;2543;p30"/>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4" name="Google Shape;2544;p30"/>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5" name="Google Shape;2545;p30"/>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6" name="Google Shape;2546;p30"/>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7" name="Google Shape;2547;p30"/>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8" name="Google Shape;2548;p30"/>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9" name="Google Shape;2549;p30"/>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0" name="Google Shape;2550;p30"/>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1" name="Google Shape;2551;p30"/>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2" name="Google Shape;2552;p30"/>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3" name="Google Shape;2553;p30"/>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4" name="Google Shape;2554;p30"/>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5" name="Google Shape;2555;p30"/>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6" name="Google Shape;2556;p30"/>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7" name="Google Shape;2557;p30"/>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8" name="Google Shape;2558;p30"/>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9" name="Google Shape;2559;p30"/>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0" name="Google Shape;2560;p30"/>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1" name="Google Shape;2561;p30"/>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2" name="Google Shape;2562;p30"/>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3" name="Google Shape;2563;p30"/>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4" name="Google Shape;2564;p30"/>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5" name="Google Shape;2565;p30"/>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6" name="Google Shape;2566;p30"/>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7" name="Google Shape;2567;p30"/>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8" name="Google Shape;2568;p30"/>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9" name="Google Shape;2569;p30"/>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0" name="Google Shape;2570;p30"/>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1" name="Google Shape;2571;p30"/>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2" name="Google Shape;2572;p30"/>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3" name="Google Shape;2573;p30"/>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4" name="Google Shape;2574;p30"/>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5" name="Google Shape;2575;p30"/>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6" name="Google Shape;2576;p30"/>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7" name="Google Shape;2577;p30"/>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8" name="Google Shape;2578;p30"/>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9" name="Google Shape;2579;p30"/>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0" name="Google Shape;2580;p30"/>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1" name="Google Shape;2581;p30"/>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2" name="Google Shape;2582;p30"/>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3" name="Google Shape;2583;p30"/>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4" name="Google Shape;2584;p30"/>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5" name="Google Shape;2585;p30"/>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6" name="Google Shape;2586;p30"/>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7" name="Google Shape;2587;p30"/>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8" name="Google Shape;2588;p30"/>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9" name="Google Shape;2589;p30"/>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0" name="Google Shape;2590;p30"/>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1" name="Google Shape;2591;p30"/>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2" name="Google Shape;2592;p30"/>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3" name="Google Shape;2593;p30"/>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4" name="Google Shape;2594;p30"/>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5" name="Google Shape;2595;p30"/>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6" name="Google Shape;2596;p30"/>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7" name="Google Shape;2597;p30"/>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8" name="Google Shape;2598;p30"/>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9" name="Google Shape;2599;p30"/>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0" name="Google Shape;2600;p30"/>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1" name="Google Shape;2601;p30"/>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2" name="Google Shape;2602;p30"/>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3" name="Google Shape;2603;p30"/>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4" name="Google Shape;2604;p30"/>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5" name="Google Shape;2605;p30"/>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6" name="Google Shape;2606;p30"/>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7" name="Google Shape;2607;p30"/>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8" name="Google Shape;2608;p30"/>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9" name="Google Shape;2609;p30"/>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0" name="Google Shape;2610;p30"/>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1" name="Google Shape;2611;p30"/>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2" name="Google Shape;2612;p30"/>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3" name="Google Shape;2613;p30"/>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4" name="Google Shape;2614;p30"/>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5" name="Google Shape;2615;p30"/>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6" name="Google Shape;2616;p30"/>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7" name="Google Shape;2617;p30"/>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8" name="Google Shape;2618;p30"/>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9" name="Google Shape;2619;p30"/>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0" name="Google Shape;2620;p30"/>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1" name="Google Shape;2621;p30"/>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2" name="Google Shape;2622;p30"/>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3" name="Google Shape;2623;p30"/>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4" name="Google Shape;2624;p30"/>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5" name="Google Shape;2625;p30"/>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6" name="Google Shape;2626;p30"/>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7" name="Google Shape;2627;p30"/>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8" name="Google Shape;2628;p30"/>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9" name="Google Shape;2629;p30"/>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0" name="Google Shape;2630;p30"/>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1" name="Google Shape;2631;p30"/>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2" name="Google Shape;2632;p30"/>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3" name="Google Shape;2633;p30"/>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4" name="Google Shape;2634;p30"/>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5" name="Google Shape;2635;p30"/>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6" name="Google Shape;2636;p30"/>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7" name="Google Shape;2637;p30"/>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8" name="Google Shape;2638;p30"/>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9" name="Google Shape;2639;p30"/>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0" name="Google Shape;2640;p30"/>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1" name="Google Shape;2641;p30"/>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2" name="Google Shape;2642;p30"/>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3" name="Google Shape;2643;p30"/>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4" name="Google Shape;2644;p30"/>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5" name="Google Shape;2645;p30"/>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6" name="Google Shape;2646;p30"/>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7" name="Google Shape;2647;p30"/>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8" name="Google Shape;2648;p30"/>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9" name="Google Shape;2649;p30"/>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0" name="Google Shape;2650;p30"/>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1" name="Google Shape;2651;p30"/>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2" name="Google Shape;2652;p30"/>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3" name="Google Shape;2653;p30"/>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4" name="Google Shape;2654;p30"/>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5" name="Google Shape;2655;p30"/>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6" name="Google Shape;2656;p30"/>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7" name="Google Shape;2657;p30"/>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8" name="Google Shape;2658;p30"/>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9" name="Google Shape;2659;p30"/>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0" name="Google Shape;2660;p30"/>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1" name="Google Shape;2661;p30"/>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2" name="Google Shape;2662;p30"/>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3" name="Google Shape;2663;p30"/>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4" name="Google Shape;2664;p30"/>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5" name="Google Shape;2665;p30"/>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6" name="Google Shape;2666;p30"/>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7" name="Google Shape;2667;p30"/>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8" name="Google Shape;2668;p30"/>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9" name="Google Shape;2669;p30"/>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0" name="Google Shape;2670;p30"/>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1" name="Google Shape;2671;p30"/>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2" name="Google Shape;2672;p30"/>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3" name="Google Shape;2673;p30"/>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4" name="Google Shape;2674;p30"/>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5" name="Google Shape;2675;p30"/>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6" name="Google Shape;2676;p30"/>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7" name="Google Shape;2677;p30"/>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8" name="Google Shape;2678;p30"/>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9" name="Google Shape;2679;p30"/>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0" name="Google Shape;2680;p30"/>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1" name="Google Shape;2681;p30"/>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2" name="Google Shape;2682;p30"/>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3" name="Google Shape;2683;p30"/>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4" name="Google Shape;2684;p30"/>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5" name="Google Shape;2685;p30"/>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6" name="Google Shape;2686;p30"/>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7" name="Google Shape;2687;p30"/>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8" name="Google Shape;2688;p30"/>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9" name="Google Shape;2689;p30"/>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0" name="Google Shape;2690;p30"/>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1" name="Google Shape;2691;p30"/>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2" name="Google Shape;2692;p30"/>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3" name="Google Shape;2693;p30"/>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4" name="Google Shape;2694;p30"/>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5" name="Google Shape;2695;p30"/>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6" name="Google Shape;2696;p30"/>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7" name="Google Shape;2697;p30"/>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8" name="Google Shape;2698;p30"/>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9" name="Google Shape;2699;p30"/>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0" name="Google Shape;2700;p30"/>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1" name="Google Shape;2701;p30"/>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2" name="Google Shape;2702;p30"/>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3" name="Google Shape;2703;p30"/>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4" name="Google Shape;2704;p30"/>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5" name="Google Shape;2705;p30"/>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6" name="Google Shape;2706;p30"/>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7" name="Google Shape;2707;p30"/>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8" name="Google Shape;2708;p30"/>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9" name="Google Shape;2709;p30"/>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0" name="Google Shape;2710;p30"/>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1" name="Google Shape;2711;p30"/>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2" name="Google Shape;2712;p30"/>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3" name="Google Shape;2713;p30"/>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4" name="Google Shape;2714;p30"/>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5" name="Google Shape;2715;p30"/>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6" name="Google Shape;2716;p30"/>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17" name="Google Shape;2717;p30"/>
          <p:cNvSpPr/>
          <p:nvPr/>
        </p:nvSpPr>
        <p:spPr>
          <a:xfrm>
            <a:off x="775828" y="943577"/>
            <a:ext cx="160430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Investing</a:t>
            </a:r>
            <a:endParaRPr b="1" sz="2300">
              <a:solidFill>
                <a:srgbClr val="0070C0"/>
              </a:solidFill>
              <a:latin typeface="Lato"/>
              <a:ea typeface="Lato"/>
              <a:cs typeface="Lato"/>
              <a:sym typeface="Lato"/>
            </a:endParaRPr>
          </a:p>
        </p:txBody>
      </p:sp>
      <p:sp>
        <p:nvSpPr>
          <p:cNvPr id="2718" name="Google Shape;2718;p30"/>
          <p:cNvSpPr/>
          <p:nvPr/>
        </p:nvSpPr>
        <p:spPr>
          <a:xfrm>
            <a:off x="784266" y="1367669"/>
            <a:ext cx="6844574" cy="2862322"/>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700">
                <a:solidFill>
                  <a:srgbClr val="595959"/>
                </a:solidFill>
                <a:latin typeface="Lato"/>
                <a:ea typeface="Lato"/>
                <a:cs typeface="Lato"/>
                <a:sym typeface="Lato"/>
              </a:rPr>
              <a:t>In order to officially begin, the company will require a budget estimated between $200,000.00 and $250,000.00. This amount will be collected from the following sponsors : </a:t>
            </a:r>
            <a:endParaRPr/>
          </a:p>
          <a:p>
            <a:pPr indent="0" lvl="0" marL="0" marR="0" rtl="0" algn="l">
              <a:lnSpc>
                <a:spcPct val="115000"/>
              </a:lnSpc>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1. Unli Accessories Ltd.</a:t>
            </a:r>
            <a:endParaRPr/>
          </a:p>
          <a:p>
            <a:pPr indent="0" lvl="0" marL="0" marR="0" rtl="0" algn="l">
              <a:lnSpc>
                <a:spcPct val="115000"/>
              </a:lnSpc>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2. NYC Financial Lending Corp.</a:t>
            </a:r>
            <a:endParaRPr/>
          </a:p>
          <a:p>
            <a:pPr indent="0" lvl="0" marL="0" marR="0" rtl="0" algn="l">
              <a:lnSpc>
                <a:spcPct val="115000"/>
              </a:lnSpc>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3. German Investment Inc.</a:t>
            </a:r>
            <a:endParaRPr/>
          </a:p>
        </p:txBody>
      </p:sp>
      <p:sp>
        <p:nvSpPr>
          <p:cNvPr id="2719" name="Google Shape;2719;p30"/>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0" name="Google Shape;2720;p30"/>
          <p:cNvSpPr/>
          <p:nvPr/>
        </p:nvSpPr>
        <p:spPr>
          <a:xfrm>
            <a:off x="756532" y="4658778"/>
            <a:ext cx="4454757" cy="707886"/>
          </a:xfrm>
          <a:prstGeom prst="rect">
            <a:avLst/>
          </a:pr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Lato"/>
                <a:ea typeface="Lato"/>
                <a:cs typeface="Lato"/>
                <a:sym typeface="Lato"/>
              </a:rPr>
              <a:t>Each sponsor has agreed for Interface Inc to contribute and invest at least</a:t>
            </a:r>
            <a:endParaRPr sz="2000">
              <a:solidFill>
                <a:srgbClr val="595959"/>
              </a:solidFill>
              <a:latin typeface="Lato"/>
              <a:ea typeface="Lato"/>
              <a:cs typeface="Lato"/>
              <a:sym typeface="Lato"/>
            </a:endParaRPr>
          </a:p>
        </p:txBody>
      </p:sp>
      <p:sp>
        <p:nvSpPr>
          <p:cNvPr id="2721" name="Google Shape;2721;p30"/>
          <p:cNvSpPr/>
          <p:nvPr/>
        </p:nvSpPr>
        <p:spPr>
          <a:xfrm>
            <a:off x="5891717" y="5387093"/>
            <a:ext cx="202860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595959"/>
                </a:solidFill>
                <a:latin typeface="Lato"/>
                <a:ea typeface="Lato"/>
                <a:cs typeface="Lato"/>
                <a:sym typeface="Lato"/>
              </a:rPr>
              <a:t>$90,000.00</a:t>
            </a:r>
            <a:endParaRPr sz="2800">
              <a:solidFill>
                <a:srgbClr val="595959"/>
              </a:solidFill>
              <a:latin typeface="Lato"/>
              <a:ea typeface="Lato"/>
              <a:cs typeface="Lato"/>
              <a:sym typeface="Lato"/>
            </a:endParaRPr>
          </a:p>
        </p:txBody>
      </p:sp>
      <p:cxnSp>
        <p:nvCxnSpPr>
          <p:cNvPr id="2722" name="Google Shape;2722;p30"/>
          <p:cNvCxnSpPr/>
          <p:nvPr/>
        </p:nvCxnSpPr>
        <p:spPr>
          <a:xfrm>
            <a:off x="5213553" y="4752920"/>
            <a:ext cx="1940400" cy="1306800"/>
          </a:xfrm>
          <a:prstGeom prst="bentConnector3">
            <a:avLst>
              <a:gd fmla="val 25741" name="adj1"/>
            </a:avLst>
          </a:prstGeom>
          <a:noFill/>
          <a:ln cap="flat" cmpd="sng" w="9525">
            <a:solidFill>
              <a:srgbClr val="0070C0"/>
            </a:solidFill>
            <a:prstDash val="solid"/>
            <a:miter lim="800000"/>
            <a:headEnd len="med" w="med" type="oval"/>
            <a:tailEnd len="med" w="med" type="oval"/>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26" name="Shape 2726"/>
        <p:cNvGrpSpPr/>
        <p:nvPr/>
      </p:nvGrpSpPr>
      <p:grpSpPr>
        <a:xfrm>
          <a:off x="0" y="0"/>
          <a:ext cx="0" cy="0"/>
          <a:chOff x="0" y="0"/>
          <a:chExt cx="0" cy="0"/>
        </a:xfrm>
      </p:grpSpPr>
      <p:grpSp>
        <p:nvGrpSpPr>
          <p:cNvPr id="2727" name="Google Shape;2727;p31"/>
          <p:cNvGrpSpPr/>
          <p:nvPr/>
        </p:nvGrpSpPr>
        <p:grpSpPr>
          <a:xfrm>
            <a:off x="1792219" y="2232211"/>
            <a:ext cx="7399735" cy="4785397"/>
            <a:chOff x="38100" y="0"/>
            <a:chExt cx="8894975" cy="5751830"/>
          </a:xfrm>
        </p:grpSpPr>
        <p:sp>
          <p:nvSpPr>
            <p:cNvPr id="2728" name="Google Shape;2728;p31"/>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9" name="Google Shape;2729;p31"/>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0" name="Google Shape;2730;p31"/>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1" name="Google Shape;2731;p31"/>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2" name="Google Shape;2732;p31"/>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3" name="Google Shape;2733;p31"/>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4" name="Google Shape;2734;p31"/>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5" name="Google Shape;2735;p31"/>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6" name="Google Shape;2736;p31"/>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7" name="Google Shape;2737;p31"/>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8" name="Google Shape;2738;p31"/>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9" name="Google Shape;2739;p31"/>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0" name="Google Shape;2740;p31"/>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1" name="Google Shape;2741;p31"/>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2" name="Google Shape;2742;p31"/>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3" name="Google Shape;2743;p31"/>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4" name="Google Shape;2744;p31"/>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5" name="Google Shape;2745;p31"/>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6" name="Google Shape;2746;p31"/>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7" name="Google Shape;2747;p31"/>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8" name="Google Shape;2748;p31"/>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9" name="Google Shape;2749;p31"/>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0" name="Google Shape;2750;p31"/>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1" name="Google Shape;2751;p31"/>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2" name="Google Shape;2752;p31"/>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3" name="Google Shape;2753;p31"/>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4" name="Google Shape;2754;p31"/>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5" name="Google Shape;2755;p31"/>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6" name="Google Shape;2756;p31"/>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7" name="Google Shape;2757;p31"/>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8" name="Google Shape;2758;p31"/>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9" name="Google Shape;2759;p31"/>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0" name="Google Shape;2760;p31"/>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1" name="Google Shape;2761;p31"/>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2" name="Google Shape;2762;p31"/>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3" name="Google Shape;2763;p31"/>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4" name="Google Shape;2764;p31"/>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5" name="Google Shape;2765;p31"/>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6" name="Google Shape;2766;p31"/>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7" name="Google Shape;2767;p31"/>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8" name="Google Shape;2768;p31"/>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9" name="Google Shape;2769;p31"/>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0" name="Google Shape;2770;p31"/>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1" name="Google Shape;2771;p31"/>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2" name="Google Shape;2772;p31"/>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3" name="Google Shape;2773;p31"/>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4" name="Google Shape;2774;p31"/>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5" name="Google Shape;2775;p31"/>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6" name="Google Shape;2776;p31"/>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7" name="Google Shape;2777;p31"/>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8" name="Google Shape;2778;p31"/>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9" name="Google Shape;2779;p31"/>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0" name="Google Shape;2780;p31"/>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1" name="Google Shape;2781;p31"/>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2" name="Google Shape;2782;p31"/>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3" name="Google Shape;2783;p31"/>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4" name="Google Shape;2784;p31"/>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5" name="Google Shape;2785;p31"/>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6" name="Google Shape;2786;p31"/>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7" name="Google Shape;2787;p31"/>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8" name="Google Shape;2788;p31"/>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9" name="Google Shape;2789;p31"/>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0" name="Google Shape;2790;p31"/>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1" name="Google Shape;2791;p31"/>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2" name="Google Shape;2792;p31"/>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3" name="Google Shape;2793;p31"/>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4" name="Google Shape;2794;p31"/>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5" name="Google Shape;2795;p31"/>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6" name="Google Shape;2796;p31"/>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7" name="Google Shape;2797;p31"/>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8" name="Google Shape;2798;p31"/>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9" name="Google Shape;2799;p31"/>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0" name="Google Shape;2800;p31"/>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1" name="Google Shape;2801;p31"/>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2" name="Google Shape;2802;p31"/>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3" name="Google Shape;2803;p31"/>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4" name="Google Shape;2804;p31"/>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5" name="Google Shape;2805;p31"/>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6" name="Google Shape;2806;p31"/>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7" name="Google Shape;2807;p31"/>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8" name="Google Shape;2808;p31"/>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9" name="Google Shape;2809;p31"/>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0" name="Google Shape;2810;p31"/>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1" name="Google Shape;2811;p31"/>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2" name="Google Shape;2812;p31"/>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3" name="Google Shape;2813;p31"/>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4" name="Google Shape;2814;p31"/>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5" name="Google Shape;2815;p31"/>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6" name="Google Shape;2816;p31"/>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7" name="Google Shape;2817;p31"/>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8" name="Google Shape;2818;p31"/>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9" name="Google Shape;2819;p31"/>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0" name="Google Shape;2820;p31"/>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1" name="Google Shape;2821;p31"/>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2" name="Google Shape;2822;p31"/>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3" name="Google Shape;2823;p31"/>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4" name="Google Shape;2824;p31"/>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5" name="Google Shape;2825;p31"/>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6" name="Google Shape;2826;p31"/>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7" name="Google Shape;2827;p31"/>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8" name="Google Shape;2828;p31"/>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9" name="Google Shape;2829;p31"/>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0" name="Google Shape;2830;p31"/>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1" name="Google Shape;2831;p31"/>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2" name="Google Shape;2832;p31"/>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3" name="Google Shape;2833;p31"/>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4" name="Google Shape;2834;p31"/>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5" name="Google Shape;2835;p31"/>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6" name="Google Shape;2836;p31"/>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7" name="Google Shape;2837;p31"/>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8" name="Google Shape;2838;p31"/>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9" name="Google Shape;2839;p31"/>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0" name="Google Shape;2840;p31"/>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1" name="Google Shape;2841;p31"/>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2" name="Google Shape;2842;p31"/>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3" name="Google Shape;2843;p31"/>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4" name="Google Shape;2844;p31"/>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5" name="Google Shape;2845;p31"/>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6" name="Google Shape;2846;p31"/>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7" name="Google Shape;2847;p31"/>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8" name="Google Shape;2848;p31"/>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9" name="Google Shape;2849;p31"/>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0" name="Google Shape;2850;p31"/>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1" name="Google Shape;2851;p31"/>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2" name="Google Shape;2852;p31"/>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3" name="Google Shape;2853;p31"/>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4" name="Google Shape;2854;p31"/>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5" name="Google Shape;2855;p31"/>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6" name="Google Shape;2856;p31"/>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7" name="Google Shape;2857;p31"/>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8" name="Google Shape;2858;p31"/>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9" name="Google Shape;2859;p31"/>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0" name="Google Shape;2860;p31"/>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1" name="Google Shape;2861;p31"/>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2" name="Google Shape;2862;p31"/>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3" name="Google Shape;2863;p31"/>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4" name="Google Shape;2864;p31"/>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5" name="Google Shape;2865;p31"/>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6" name="Google Shape;2866;p31"/>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7" name="Google Shape;2867;p31"/>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8" name="Google Shape;2868;p31"/>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9" name="Google Shape;2869;p31"/>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0" name="Google Shape;2870;p31"/>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1" name="Google Shape;2871;p31"/>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2" name="Google Shape;2872;p31"/>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3" name="Google Shape;2873;p31"/>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4" name="Google Shape;2874;p31"/>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5" name="Google Shape;2875;p31"/>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6" name="Google Shape;2876;p31"/>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7" name="Google Shape;2877;p31"/>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8" name="Google Shape;2878;p31"/>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9" name="Google Shape;2879;p31"/>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0" name="Google Shape;2880;p31"/>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1" name="Google Shape;2881;p31"/>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2" name="Google Shape;2882;p31"/>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3" name="Google Shape;2883;p31"/>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4" name="Google Shape;2884;p31"/>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5" name="Google Shape;2885;p31"/>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6" name="Google Shape;2886;p31"/>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7" name="Google Shape;2887;p31"/>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8" name="Google Shape;2888;p31"/>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9" name="Google Shape;2889;p31"/>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0" name="Google Shape;2890;p31"/>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1" name="Google Shape;2891;p31"/>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2" name="Google Shape;2892;p31"/>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3" name="Google Shape;2893;p31"/>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4" name="Google Shape;2894;p31"/>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5" name="Google Shape;2895;p31"/>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6" name="Google Shape;2896;p31"/>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7" name="Google Shape;2897;p31"/>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8" name="Google Shape;2898;p31"/>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9" name="Google Shape;2899;p31"/>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0" name="Google Shape;2900;p31"/>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1" name="Google Shape;2901;p31"/>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2" name="Google Shape;2902;p31"/>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03" name="Google Shape;2903;p31"/>
          <p:cNvSpPr/>
          <p:nvPr/>
        </p:nvSpPr>
        <p:spPr>
          <a:xfrm>
            <a:off x="0" y="0"/>
            <a:ext cx="4560773"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4" name="Google Shape;2904;p31"/>
          <p:cNvSpPr/>
          <p:nvPr/>
        </p:nvSpPr>
        <p:spPr>
          <a:xfrm>
            <a:off x="0"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5" name="Google Shape;2905;p31"/>
          <p:cNvSpPr/>
          <p:nvPr/>
        </p:nvSpPr>
        <p:spPr>
          <a:xfrm>
            <a:off x="5092753" y="1684413"/>
            <a:ext cx="3715071" cy="29700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700">
                <a:solidFill>
                  <a:srgbClr val="595959"/>
                </a:solidFill>
                <a:latin typeface="Lato"/>
                <a:ea typeface="Lato"/>
                <a:cs typeface="Lato"/>
                <a:sym typeface="Lato"/>
              </a:rPr>
              <a:t>Visit our headquarters every Monday to Saturday from 9am to 6pm at [ADDRESS].</a:t>
            </a:r>
            <a:endParaRPr/>
          </a:p>
          <a:p>
            <a:pPr indent="0" lvl="0" marL="0" marR="0" rtl="0" algn="l">
              <a:spcBef>
                <a:spcPts val="0"/>
              </a:spcBef>
              <a:spcAft>
                <a:spcPts val="0"/>
              </a:spcAft>
              <a:buNone/>
            </a:pPr>
            <a:br>
              <a:rPr lang="en-US" sz="1700">
                <a:solidFill>
                  <a:srgbClr val="595959"/>
                </a:solidFill>
                <a:latin typeface="Lato"/>
                <a:ea typeface="Lato"/>
                <a:cs typeface="Lato"/>
                <a:sym typeface="Lato"/>
              </a:rPr>
            </a:b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For more information contact any of these contact details :</a:t>
            </a:r>
            <a:endParaRPr/>
          </a:p>
          <a:p>
            <a:pPr indent="0" lvl="0" marL="0" marR="0" rtl="0" algn="l">
              <a:spcBef>
                <a:spcPts val="0"/>
              </a:spcBef>
              <a:spcAft>
                <a:spcPts val="0"/>
              </a:spcAft>
              <a:buNone/>
            </a:pPr>
            <a:br>
              <a:rPr lang="en-US" sz="1700">
                <a:solidFill>
                  <a:srgbClr val="595959"/>
                </a:solidFill>
                <a:latin typeface="Lato"/>
                <a:ea typeface="Lato"/>
                <a:cs typeface="Lato"/>
                <a:sym typeface="Lato"/>
              </a:rPr>
            </a:br>
            <a:r>
              <a:rPr lang="en-US" sz="1700">
                <a:solidFill>
                  <a:srgbClr val="595959"/>
                </a:solidFill>
                <a:latin typeface="Lato"/>
                <a:ea typeface="Lato"/>
                <a:cs typeface="Lato"/>
                <a:sym typeface="Lato"/>
              </a:rPr>
              <a:t>[Phone Number]</a:t>
            </a:r>
            <a:endParaRPr/>
          </a:p>
          <a:p>
            <a:pPr indent="0" lvl="0" marL="0" marR="0" rtl="0" algn="l">
              <a:spcBef>
                <a:spcPts val="0"/>
              </a:spcBef>
              <a:spcAft>
                <a:spcPts val="0"/>
              </a:spcAft>
              <a:buNone/>
            </a:pPr>
            <a:r>
              <a:rPr lang="en-US" sz="1700">
                <a:solidFill>
                  <a:srgbClr val="595959"/>
                </a:solidFill>
                <a:latin typeface="Lato"/>
                <a:ea typeface="Lato"/>
                <a:cs typeface="Lato"/>
                <a:sym typeface="Lato"/>
              </a:rPr>
              <a:t>[Email]</a:t>
            </a:r>
            <a:endParaRPr/>
          </a:p>
          <a:p>
            <a:pPr indent="0" lvl="0" marL="0" marR="0" rtl="0" algn="l">
              <a:spcBef>
                <a:spcPts val="0"/>
              </a:spcBef>
              <a:spcAft>
                <a:spcPts val="0"/>
              </a:spcAft>
              <a:buNone/>
            </a:pPr>
            <a:r>
              <a:rPr lang="en-US" sz="1700">
                <a:solidFill>
                  <a:srgbClr val="595959"/>
                </a:solidFill>
                <a:latin typeface="Lato"/>
                <a:ea typeface="Lato"/>
                <a:cs typeface="Lato"/>
                <a:sym typeface="Lato"/>
              </a:rPr>
              <a:t>[Website]</a:t>
            </a:r>
            <a:endParaRPr sz="1700">
              <a:solidFill>
                <a:srgbClr val="595959"/>
              </a:solidFill>
              <a:latin typeface="Lato"/>
              <a:ea typeface="Lato"/>
              <a:cs typeface="Lato"/>
              <a:sym typeface="Lato"/>
            </a:endParaRPr>
          </a:p>
        </p:txBody>
      </p:sp>
      <p:sp>
        <p:nvSpPr>
          <p:cNvPr id="2906" name="Google Shape;2906;p31"/>
          <p:cNvSpPr/>
          <p:nvPr/>
        </p:nvSpPr>
        <p:spPr>
          <a:xfrm>
            <a:off x="5082025" y="1259312"/>
            <a:ext cx="1967953"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Contact Us</a:t>
            </a:r>
            <a:endParaRPr b="1" sz="2300">
              <a:solidFill>
                <a:srgbClr val="0070C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10" name="Shape 2910"/>
        <p:cNvGrpSpPr/>
        <p:nvPr/>
      </p:nvGrpSpPr>
      <p:grpSpPr>
        <a:xfrm>
          <a:off x="0" y="0"/>
          <a:ext cx="0" cy="0"/>
          <a:chOff x="0" y="0"/>
          <a:chExt cx="0" cy="0"/>
        </a:xfrm>
      </p:grpSpPr>
      <p:sp>
        <p:nvSpPr>
          <p:cNvPr id="2911" name="Google Shape;2911;p32"/>
          <p:cNvSpPr/>
          <p:nvPr/>
        </p:nvSpPr>
        <p:spPr>
          <a:xfrm>
            <a:off x="0" y="0"/>
            <a:ext cx="9144000" cy="6858000"/>
          </a:xfrm>
          <a:prstGeom prst="rect">
            <a:avLst/>
          </a:prstGeom>
          <a:blipFill rotWithShape="1">
            <a:blip r:embed="rId3">
              <a:alphaModFix/>
            </a:blip>
            <a:stretch>
              <a:fillRect b="-1109" l="-16875" r="-10205" t="-166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2" name="Google Shape;2912;p32"/>
          <p:cNvSpPr/>
          <p:nvPr/>
        </p:nvSpPr>
        <p:spPr>
          <a:xfrm>
            <a:off x="0" y="0"/>
            <a:ext cx="9144000" cy="6858000"/>
          </a:xfrm>
          <a:prstGeom prst="rect">
            <a:avLst/>
          </a:prstGeom>
          <a:solidFill>
            <a:srgbClr val="0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3" name="Google Shape;2913;p32"/>
          <p:cNvGrpSpPr/>
          <p:nvPr/>
        </p:nvGrpSpPr>
        <p:grpSpPr>
          <a:xfrm flipH="1">
            <a:off x="-50029" y="2245658"/>
            <a:ext cx="7399735" cy="4785397"/>
            <a:chOff x="38100" y="0"/>
            <a:chExt cx="8894975" cy="5751830"/>
          </a:xfrm>
        </p:grpSpPr>
        <p:sp>
          <p:nvSpPr>
            <p:cNvPr id="2914" name="Google Shape;2914;p32"/>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5" name="Google Shape;2915;p32"/>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6" name="Google Shape;2916;p32"/>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7" name="Google Shape;2917;p32"/>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8" name="Google Shape;2918;p32"/>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9" name="Google Shape;2919;p32"/>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0" name="Google Shape;2920;p32"/>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1" name="Google Shape;2921;p32"/>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2" name="Google Shape;2922;p32"/>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3" name="Google Shape;2923;p32"/>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4" name="Google Shape;2924;p32"/>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5" name="Google Shape;2925;p32"/>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6" name="Google Shape;2926;p32"/>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7" name="Google Shape;2927;p32"/>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8" name="Google Shape;2928;p32"/>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9" name="Google Shape;2929;p32"/>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0" name="Google Shape;2930;p32"/>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1" name="Google Shape;2931;p32"/>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2" name="Google Shape;2932;p32"/>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3" name="Google Shape;2933;p32"/>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4" name="Google Shape;2934;p32"/>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5" name="Google Shape;2935;p32"/>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6" name="Google Shape;2936;p32"/>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7" name="Google Shape;2937;p32"/>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8" name="Google Shape;2938;p32"/>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9" name="Google Shape;2939;p32"/>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0" name="Google Shape;2940;p32"/>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1" name="Google Shape;2941;p32"/>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2" name="Google Shape;2942;p32"/>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3" name="Google Shape;2943;p32"/>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4" name="Google Shape;2944;p32"/>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5" name="Google Shape;2945;p32"/>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6" name="Google Shape;2946;p32"/>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7" name="Google Shape;2947;p32"/>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8" name="Google Shape;2948;p32"/>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9" name="Google Shape;2949;p32"/>
            <p:cNvSpPr/>
            <p:nvPr/>
          </p:nvSpPr>
          <p:spPr>
            <a:xfrm>
              <a:off x="1447800" y="3714750"/>
              <a:ext cx="2540"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0" name="Google Shape;2950;p32"/>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1" name="Google Shape;2951;p32"/>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2" name="Google Shape;2952;p32"/>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3" name="Google Shape;2953;p32"/>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4" name="Google Shape;2954;p32"/>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5" name="Google Shape;2955;p32"/>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6" name="Google Shape;2956;p32"/>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7" name="Google Shape;2957;p32"/>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8" name="Google Shape;2958;p32"/>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9" name="Google Shape;2959;p32"/>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0" name="Google Shape;2960;p32"/>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1" name="Google Shape;2961;p32"/>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2" name="Google Shape;2962;p32"/>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3" name="Google Shape;2963;p32"/>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4" name="Google Shape;2964;p32"/>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5" name="Google Shape;2965;p32"/>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6" name="Google Shape;2966;p32"/>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7" name="Google Shape;2967;p32"/>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8" name="Google Shape;2968;p32"/>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9" name="Google Shape;2969;p32"/>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0" name="Google Shape;2970;p32"/>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1" name="Google Shape;2971;p32"/>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2" name="Google Shape;2972;p32"/>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3" name="Google Shape;2973;p32"/>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4" name="Google Shape;2974;p32"/>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5" name="Google Shape;2975;p32"/>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6" name="Google Shape;2976;p32"/>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7" name="Google Shape;2977;p32"/>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8" name="Google Shape;2978;p32"/>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9" name="Google Shape;2979;p32"/>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0" name="Google Shape;2980;p32"/>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1" name="Google Shape;2981;p32"/>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2" name="Google Shape;2982;p32"/>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3" name="Google Shape;2983;p32"/>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4" name="Google Shape;2984;p32"/>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5" name="Google Shape;2985;p32"/>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6" name="Google Shape;2986;p32"/>
            <p:cNvSpPr/>
            <p:nvPr/>
          </p:nvSpPr>
          <p:spPr>
            <a:xfrm>
              <a:off x="4400550" y="2000250"/>
              <a:ext cx="1905" cy="0"/>
            </a:xfrm>
            <a:custGeom>
              <a:rect b="b" l="l" r="r" t="t"/>
              <a:pathLst>
                <a:path extrusionOk="0" h="120000" w="3">
                  <a:moveTo>
                    <a:pt x="3" y="0"/>
                  </a:moveTo>
                  <a:lnTo>
                    <a:pt x="0" y="0"/>
                  </a:lnTo>
                  <a:lnTo>
                    <a:pt x="3"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7" name="Google Shape;2987;p32"/>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8" name="Google Shape;2988;p32"/>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9" name="Google Shape;2989;p32"/>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0" name="Google Shape;2990;p32"/>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1" name="Google Shape;2991;p32"/>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2" name="Google Shape;2992;p32"/>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3" name="Google Shape;2993;p32"/>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4" name="Google Shape;2994;p32"/>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5" name="Google Shape;2995;p32"/>
            <p:cNvSpPr/>
            <p:nvPr/>
          </p:nvSpPr>
          <p:spPr>
            <a:xfrm>
              <a:off x="2914650" y="4629150"/>
              <a:ext cx="0" cy="0"/>
            </a:xfrm>
            <a:custGeom>
              <a:rect b="b" l="l" r="r" t="t"/>
              <a:pathLst>
                <a:path extrusionOk="0" h="120000" w="120000">
                  <a:moveTo>
                    <a:pt x="0" y="0"/>
                  </a:move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6" name="Google Shape;2996;p32"/>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7" name="Google Shape;2997;p32"/>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8" name="Google Shape;2998;p32"/>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9" name="Google Shape;2999;p32"/>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0" name="Google Shape;3000;p32"/>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1" name="Google Shape;3001;p32"/>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2" name="Google Shape;3002;p32"/>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3" name="Google Shape;3003;p32"/>
            <p:cNvSpPr/>
            <p:nvPr/>
          </p:nvSpPr>
          <p:spPr>
            <a:xfrm>
              <a:off x="5943600" y="4629150"/>
              <a:ext cx="0" cy="0"/>
            </a:xfrm>
            <a:custGeom>
              <a:rect b="b" l="l" r="r" t="t"/>
              <a:pathLst>
                <a:path extrusionOk="0" h="120000" w="120000">
                  <a:moveTo>
                    <a:pt x="0" y="0"/>
                  </a:move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4" name="Google Shape;3004;p32"/>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5" name="Google Shape;3005;p32"/>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6" name="Google Shape;3006;p32"/>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7" name="Google Shape;3007;p32"/>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8" name="Google Shape;3008;p32"/>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9" name="Google Shape;3009;p32"/>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0" name="Google Shape;3010;p32"/>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1" name="Google Shape;3011;p32"/>
            <p:cNvSpPr/>
            <p:nvPr/>
          </p:nvSpPr>
          <p:spPr>
            <a:xfrm>
              <a:off x="8439150" y="2000250"/>
              <a:ext cx="0" cy="0"/>
            </a:xfrm>
            <a:custGeom>
              <a:rect b="b" l="l" r="r" t="t"/>
              <a:pathLst>
                <a:path extrusionOk="0" h="120000" w="120000">
                  <a:moveTo>
                    <a:pt x="0" y="0"/>
                  </a:move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2" name="Google Shape;3012;p32"/>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3" name="Google Shape;3013;p32"/>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4" name="Google Shape;3014;p32"/>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5" name="Google Shape;3015;p32"/>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6" name="Google Shape;3016;p32"/>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7" name="Google Shape;3017;p32"/>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8" name="Google Shape;3018;p32"/>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9" name="Google Shape;3019;p32"/>
            <p:cNvSpPr/>
            <p:nvPr/>
          </p:nvSpPr>
          <p:spPr>
            <a:xfrm>
              <a:off x="7448550" y="3752850"/>
              <a:ext cx="0" cy="0"/>
            </a:xfrm>
            <a:custGeom>
              <a:rect b="b" l="l" r="r" t="t"/>
              <a:pathLst>
                <a:path extrusionOk="0" h="120000" w="120000">
                  <a:moveTo>
                    <a:pt x="0" y="0"/>
                  </a:moveTo>
                  <a:lnTo>
                    <a:pt x="0" y="0"/>
                  </a:lnTo>
                  <a:lnTo>
                    <a:pt x="0"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0" name="Google Shape;3020;p32"/>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1" name="Google Shape;3021;p32"/>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2" name="Google Shape;3022;p32"/>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3" name="Google Shape;3023;p32"/>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4" name="Google Shape;3024;p32"/>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5" name="Google Shape;3025;p32"/>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6" name="Google Shape;3026;p32"/>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7" name="Google Shape;3027;p32"/>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8" name="Google Shape;3028;p32"/>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9" name="Google Shape;3029;p32"/>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0" name="Google Shape;3030;p32"/>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1" name="Google Shape;3031;p32"/>
            <p:cNvSpPr/>
            <p:nvPr/>
          </p:nvSpPr>
          <p:spPr>
            <a:xfrm>
              <a:off x="5238750" y="43815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2" name="Google Shape;3032;p32"/>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3" name="Google Shape;3033;p32"/>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4" name="Google Shape;3034;p32"/>
            <p:cNvSpPr/>
            <p:nvPr/>
          </p:nvSpPr>
          <p:spPr>
            <a:xfrm>
              <a:off x="4876800" y="4876800"/>
              <a:ext cx="1905" cy="2540"/>
            </a:xfrm>
            <a:custGeom>
              <a:rect b="b" l="l" r="r" t="t"/>
              <a:pathLst>
                <a:path extrusionOk="0" h="4" w="3">
                  <a:moveTo>
                    <a:pt x="3" y="0"/>
                  </a:moveTo>
                  <a:lnTo>
                    <a:pt x="0" y="4"/>
                  </a:lnTo>
                  <a:lnTo>
                    <a:pt x="3"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5" name="Google Shape;3035;p32"/>
            <p:cNvSpPr/>
            <p:nvPr/>
          </p:nvSpPr>
          <p:spPr>
            <a:xfrm>
              <a:off x="5143500" y="481965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6" name="Google Shape;3036;p32"/>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7" name="Google Shape;3037;p32"/>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8" name="Google Shape;3038;p32"/>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9" name="Google Shape;3039;p32"/>
            <p:cNvSpPr/>
            <p:nvPr/>
          </p:nvSpPr>
          <p:spPr>
            <a:xfrm>
              <a:off x="4724400" y="47244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0" name="Google Shape;3040;p32"/>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1" name="Google Shape;3041;p32"/>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2" name="Google Shape;3042;p32"/>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3" name="Google Shape;3043;p32"/>
            <p:cNvSpPr/>
            <p:nvPr/>
          </p:nvSpPr>
          <p:spPr>
            <a:xfrm>
              <a:off x="4800600" y="43434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4" name="Google Shape;3044;p32"/>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5" name="Google Shape;3045;p32"/>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6" name="Google Shape;3046;p32"/>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7" name="Google Shape;3047;p32"/>
            <p:cNvSpPr/>
            <p:nvPr/>
          </p:nvSpPr>
          <p:spPr>
            <a:xfrm>
              <a:off x="4305300" y="470535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8" name="Google Shape;3048;p32"/>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9" name="Google Shape;3049;p32"/>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0" name="Google Shape;3050;p32"/>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1" name="Google Shape;3051;p32"/>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2" name="Google Shape;3052;p32"/>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3" name="Google Shape;3053;p32"/>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4" name="Google Shape;3054;p32"/>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5" name="Google Shape;3055;p32"/>
            <p:cNvSpPr/>
            <p:nvPr/>
          </p:nvSpPr>
          <p:spPr>
            <a:xfrm>
              <a:off x="4552950" y="489585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6" name="Google Shape;3056;p32"/>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7" name="Google Shape;3057;p32"/>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8" name="Google Shape;3058;p32"/>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9" name="Google Shape;3059;p32"/>
            <p:cNvSpPr/>
            <p:nvPr/>
          </p:nvSpPr>
          <p:spPr>
            <a:xfrm>
              <a:off x="4267200" y="49149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0" name="Google Shape;3060;p32"/>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1" name="Google Shape;3061;p32"/>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2" name="Google Shape;3062;p32"/>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3" name="Google Shape;3063;p32"/>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4" name="Google Shape;3064;p32"/>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5" name="Google Shape;3065;p32"/>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6" name="Google Shape;3066;p32"/>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7" name="Google Shape;3067;p32"/>
            <p:cNvSpPr/>
            <p:nvPr/>
          </p:nvSpPr>
          <p:spPr>
            <a:xfrm>
              <a:off x="7753350" y="146685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8" name="Google Shape;3068;p32"/>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9" name="Google Shape;3069;p32"/>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0" name="Google Shape;3070;p32"/>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1" name="Google Shape;3071;p32"/>
            <p:cNvSpPr/>
            <p:nvPr/>
          </p:nvSpPr>
          <p:spPr>
            <a:xfrm>
              <a:off x="7962900" y="8001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2" name="Google Shape;3072;p32"/>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3" name="Google Shape;3073;p32"/>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4" name="Google Shape;3074;p32"/>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5" name="Google Shape;3075;p32"/>
            <p:cNvSpPr/>
            <p:nvPr/>
          </p:nvSpPr>
          <p:spPr>
            <a:xfrm>
              <a:off x="7296150" y="1085850"/>
              <a:ext cx="190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6" name="Google Shape;3076;p32"/>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7" name="Google Shape;3077;p32"/>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8" name="Google Shape;3078;p32"/>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9" name="Google Shape;3079;p32"/>
            <p:cNvSpPr/>
            <p:nvPr/>
          </p:nvSpPr>
          <p:spPr>
            <a:xfrm>
              <a:off x="8286750" y="14478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0" name="Google Shape;3080;p32"/>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1" name="Google Shape;3081;p32"/>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2" name="Google Shape;3082;p32"/>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3" name="Google Shape;3083;p32"/>
            <p:cNvSpPr/>
            <p:nvPr/>
          </p:nvSpPr>
          <p:spPr>
            <a:xfrm>
              <a:off x="8496300" y="1447800"/>
              <a:ext cx="635" cy="635"/>
            </a:xfrm>
            <a:prstGeom prst="rect">
              <a:avLst/>
            </a:pr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4" name="Google Shape;3084;p32"/>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5" name="Google Shape;3085;p32"/>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6" name="Google Shape;3086;p32"/>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7" name="Google Shape;3087;p32"/>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8" name="Google Shape;3088;p32"/>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alpha val="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89" name="Google Shape;3089;p32"/>
          <p:cNvSpPr/>
          <p:nvPr/>
        </p:nvSpPr>
        <p:spPr>
          <a:xfrm>
            <a:off x="1843892" y="3491763"/>
            <a:ext cx="545621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0">
                <a:solidFill>
                  <a:schemeClr val="lt1"/>
                </a:solidFill>
                <a:latin typeface="Lato Black"/>
                <a:ea typeface="Lato Black"/>
                <a:cs typeface="Lato Black"/>
                <a:sym typeface="Lato Black"/>
              </a:rPr>
              <a:t>Thank You</a:t>
            </a:r>
            <a:endParaRPr/>
          </a:p>
        </p:txBody>
      </p:sp>
      <p:sp>
        <p:nvSpPr>
          <p:cNvPr id="3090" name="Google Shape;3090;p32"/>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1" name="Shape 271"/>
        <p:cNvGrpSpPr/>
        <p:nvPr/>
      </p:nvGrpSpPr>
      <p:grpSpPr>
        <a:xfrm>
          <a:off x="0" y="0"/>
          <a:ext cx="0" cy="0"/>
          <a:chOff x="0" y="0"/>
          <a:chExt cx="0" cy="0"/>
        </a:xfrm>
      </p:grpSpPr>
      <p:sp>
        <p:nvSpPr>
          <p:cNvPr id="272" name="Google Shape;272;p15"/>
          <p:cNvSpPr/>
          <p:nvPr/>
        </p:nvSpPr>
        <p:spPr>
          <a:xfrm>
            <a:off x="2103651" y="0"/>
            <a:ext cx="7040349" cy="2769671"/>
          </a:xfrm>
          <a:prstGeom prst="rect">
            <a:avLst/>
          </a:prstGeom>
          <a:blipFill rotWithShape="1">
            <a:blip r:embed="rId3">
              <a:alphaModFix/>
            </a:blip>
            <a:stretch>
              <a:fillRect b="-43060" l="-2459" r="-3609" t="-3805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3" name="Google Shape;273;p15"/>
          <p:cNvGrpSpPr/>
          <p:nvPr/>
        </p:nvGrpSpPr>
        <p:grpSpPr>
          <a:xfrm flipH="1">
            <a:off x="-50029" y="2245658"/>
            <a:ext cx="7399735" cy="4785397"/>
            <a:chOff x="38100" y="0"/>
            <a:chExt cx="8894975" cy="5751830"/>
          </a:xfrm>
        </p:grpSpPr>
        <p:sp>
          <p:nvSpPr>
            <p:cNvPr id="274" name="Google Shape;274;p15"/>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5"/>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5"/>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5"/>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5"/>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5"/>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5"/>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5"/>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5"/>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5"/>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5"/>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5"/>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5"/>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5"/>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5"/>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5"/>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5"/>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5"/>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5"/>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5"/>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5"/>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5"/>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5"/>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5"/>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5"/>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5"/>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5"/>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5"/>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5"/>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5"/>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5"/>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5"/>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5"/>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5"/>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5"/>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5"/>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5"/>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5"/>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5"/>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5"/>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5"/>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5"/>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5"/>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5"/>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5"/>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5"/>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5"/>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5"/>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5"/>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5"/>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5"/>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5"/>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5"/>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5"/>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5"/>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5"/>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5"/>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5"/>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5"/>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5"/>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5"/>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5"/>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5"/>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5"/>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5"/>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5"/>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5"/>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5"/>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5"/>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5"/>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5"/>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5"/>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5"/>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5"/>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5"/>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5"/>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5"/>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5"/>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5"/>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5"/>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5"/>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15"/>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5"/>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5"/>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5"/>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5"/>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5"/>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5"/>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5"/>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15"/>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5"/>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5"/>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5"/>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5"/>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5"/>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5"/>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5"/>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5"/>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5"/>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5"/>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5"/>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5"/>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5"/>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5"/>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5"/>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5"/>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5"/>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5"/>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5"/>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5"/>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5"/>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5"/>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5"/>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5"/>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5"/>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5"/>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5"/>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5"/>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5"/>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5"/>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5"/>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5"/>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5"/>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5"/>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5"/>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5"/>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5"/>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5"/>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5"/>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5"/>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5"/>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5"/>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5"/>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5"/>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5"/>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5"/>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5"/>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5"/>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5"/>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5"/>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5"/>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5"/>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5"/>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5"/>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5"/>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5"/>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5"/>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5"/>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5"/>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15"/>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15"/>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5"/>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15"/>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5"/>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5"/>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5"/>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5"/>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5"/>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5"/>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5"/>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5"/>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5"/>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5"/>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5"/>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5"/>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5"/>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5"/>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5"/>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5"/>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5"/>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5"/>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5"/>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5"/>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5"/>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5"/>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9" name="Google Shape;449;p15"/>
          <p:cNvSpPr/>
          <p:nvPr/>
        </p:nvSpPr>
        <p:spPr>
          <a:xfrm>
            <a:off x="908222" y="4767007"/>
            <a:ext cx="6857041" cy="1323439"/>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None/>
            </a:pPr>
            <a:r>
              <a:rPr lang="en-US" sz="1700">
                <a:solidFill>
                  <a:srgbClr val="595959"/>
                </a:solidFill>
                <a:latin typeface="Lato"/>
                <a:ea typeface="Lato"/>
                <a:cs typeface="Lato"/>
                <a:sym typeface="Lato"/>
              </a:rPr>
              <a:t>Interface Inc. is a technology company based in lower Manhattan, New York City, US. Established since 2001, it was founded by Mario Marks who was a graduate of computer &amp; software engineering from Harvard University.</a:t>
            </a:r>
            <a:endParaRPr/>
          </a:p>
        </p:txBody>
      </p:sp>
      <p:sp>
        <p:nvSpPr>
          <p:cNvPr id="450" name="Google Shape;450;p15"/>
          <p:cNvSpPr/>
          <p:nvPr/>
        </p:nvSpPr>
        <p:spPr>
          <a:xfrm>
            <a:off x="908222" y="4354448"/>
            <a:ext cx="163355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300" u="none" strike="noStrike">
                <a:solidFill>
                  <a:srgbClr val="0070C0"/>
                </a:solidFill>
                <a:latin typeface="Lato"/>
                <a:ea typeface="Lato"/>
                <a:cs typeface="Lato"/>
                <a:sym typeface="Lato"/>
              </a:rPr>
              <a:t>About Us</a:t>
            </a:r>
            <a:endParaRPr b="1" sz="2300">
              <a:solidFill>
                <a:srgbClr val="0070C0"/>
              </a:solidFill>
              <a:latin typeface="Lato"/>
              <a:ea typeface="Lato"/>
              <a:cs typeface="Lato"/>
              <a:sym typeface="Lato"/>
            </a:endParaRPr>
          </a:p>
        </p:txBody>
      </p:sp>
      <p:sp>
        <p:nvSpPr>
          <p:cNvPr id="451" name="Google Shape;451;p15"/>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5" name="Shape 455"/>
        <p:cNvGrpSpPr/>
        <p:nvPr/>
      </p:nvGrpSpPr>
      <p:grpSpPr>
        <a:xfrm>
          <a:off x="0" y="0"/>
          <a:ext cx="0" cy="0"/>
          <a:chOff x="0" y="0"/>
          <a:chExt cx="0" cy="0"/>
        </a:xfrm>
      </p:grpSpPr>
      <p:grpSp>
        <p:nvGrpSpPr>
          <p:cNvPr id="456" name="Google Shape;456;p16"/>
          <p:cNvGrpSpPr/>
          <p:nvPr/>
        </p:nvGrpSpPr>
        <p:grpSpPr>
          <a:xfrm>
            <a:off x="1792215" y="2245658"/>
            <a:ext cx="7399735" cy="4785397"/>
            <a:chOff x="38100" y="0"/>
            <a:chExt cx="8894975" cy="5751830"/>
          </a:xfrm>
        </p:grpSpPr>
        <p:sp>
          <p:nvSpPr>
            <p:cNvPr id="457" name="Google Shape;457;p16"/>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6"/>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6"/>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6"/>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6"/>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6"/>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6"/>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6"/>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6"/>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6"/>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16"/>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6"/>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6"/>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16"/>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16"/>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16"/>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16"/>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16"/>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16"/>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16"/>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16"/>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16"/>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6"/>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6"/>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6"/>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6"/>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16"/>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16"/>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16"/>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16"/>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16"/>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6"/>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6"/>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6"/>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6"/>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16"/>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16"/>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16"/>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6"/>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16"/>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16"/>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16"/>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16"/>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16"/>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6"/>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16"/>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16"/>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16"/>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16"/>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16"/>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16"/>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16"/>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16"/>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16"/>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16"/>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16"/>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16"/>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16"/>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6"/>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16"/>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16"/>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16"/>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16"/>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16"/>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16"/>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16"/>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16"/>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16"/>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16"/>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16"/>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16"/>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16"/>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16"/>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16"/>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16"/>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16"/>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16"/>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16"/>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16"/>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16"/>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16"/>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16"/>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16"/>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6"/>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16"/>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16"/>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16"/>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16"/>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16"/>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16"/>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16"/>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16"/>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16"/>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16"/>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16"/>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16"/>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16"/>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16"/>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16"/>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16"/>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16"/>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16"/>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16"/>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16"/>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16"/>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16"/>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16"/>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16"/>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16"/>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16"/>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16"/>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16"/>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16"/>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16"/>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16"/>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16"/>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16"/>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16"/>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16"/>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6"/>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16"/>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16"/>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16"/>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16"/>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6"/>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16"/>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16"/>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16"/>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16"/>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16"/>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16"/>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16"/>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16"/>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16"/>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16"/>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16"/>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16"/>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16"/>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16"/>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16"/>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16"/>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16"/>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16"/>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16"/>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16"/>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16"/>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16"/>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16"/>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16"/>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16"/>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16"/>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16"/>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16"/>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16"/>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16"/>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16"/>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16"/>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16"/>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16"/>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16"/>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16"/>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16"/>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16"/>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16"/>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16"/>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16"/>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16"/>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16"/>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16"/>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16"/>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16"/>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16"/>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16"/>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16"/>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16"/>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2" name="Google Shape;632;p16"/>
          <p:cNvSpPr/>
          <p:nvPr/>
        </p:nvSpPr>
        <p:spPr>
          <a:xfrm>
            <a:off x="3737594" y="4089279"/>
            <a:ext cx="4869135" cy="2246769"/>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Interface Inc.’s vision is to:</a:t>
            </a:r>
            <a:endParaRPr/>
          </a:p>
          <a:p>
            <a:pPr indent="0" lvl="0" marL="0" marR="0" rtl="0" algn="l">
              <a:lnSpc>
                <a:spcPct val="141176"/>
              </a:lnSpc>
              <a:spcBef>
                <a:spcPts val="0"/>
              </a:spcBef>
              <a:spcAft>
                <a:spcPts val="0"/>
              </a:spcAft>
              <a:buNone/>
            </a:pPr>
            <a:r>
              <a:t/>
            </a:r>
            <a:endParaRPr sz="1700">
              <a:solidFill>
                <a:srgbClr val="595959"/>
              </a:solidFill>
              <a:latin typeface="Lato"/>
              <a:ea typeface="Lato"/>
              <a:cs typeface="Lato"/>
              <a:sym typeface="Lato"/>
            </a:endParaRPr>
          </a:p>
          <a:p>
            <a:pPr indent="-285750" lvl="0" marL="285750" marR="0" rtl="0" algn="l">
              <a:lnSpc>
                <a:spcPct val="141176"/>
              </a:lnSpc>
              <a:spcBef>
                <a:spcPts val="0"/>
              </a:spcBef>
              <a:spcAft>
                <a:spcPts val="0"/>
              </a:spcAft>
              <a:buClr>
                <a:srgbClr val="595959"/>
              </a:buClr>
              <a:buSzPts val="1700"/>
              <a:buFont typeface="Noto Sans Symbols"/>
              <a:buChar char="▪"/>
            </a:pPr>
            <a:r>
              <a:rPr lang="en-US" sz="1700">
                <a:solidFill>
                  <a:srgbClr val="595959"/>
                </a:solidFill>
                <a:latin typeface="Lato"/>
                <a:ea typeface="Lato"/>
                <a:cs typeface="Lato"/>
                <a:sym typeface="Lato"/>
              </a:rPr>
              <a:t>Become one of the leading information technology companies in the year 2030, and </a:t>
            </a:r>
            <a:endParaRPr sz="1700">
              <a:solidFill>
                <a:srgbClr val="595959"/>
              </a:solidFill>
              <a:latin typeface="Lato"/>
              <a:ea typeface="Lato"/>
              <a:cs typeface="Lato"/>
              <a:sym typeface="Lato"/>
            </a:endParaRPr>
          </a:p>
          <a:p>
            <a:pPr indent="-177800" lvl="0" marL="285750" marR="0" rtl="0" algn="l">
              <a:lnSpc>
                <a:spcPct val="141176"/>
              </a:lnSpc>
              <a:spcBef>
                <a:spcPts val="0"/>
              </a:spcBef>
              <a:spcAft>
                <a:spcPts val="0"/>
              </a:spcAft>
              <a:buClr>
                <a:schemeClr val="dk1"/>
              </a:buClr>
              <a:buSzPts val="1700"/>
              <a:buFont typeface="Noto Sans Symbols"/>
              <a:buNone/>
            </a:pPr>
            <a:r>
              <a:t/>
            </a:r>
            <a:endParaRPr sz="1700">
              <a:solidFill>
                <a:srgbClr val="595959"/>
              </a:solidFill>
              <a:latin typeface="Lato"/>
              <a:ea typeface="Lato"/>
              <a:cs typeface="Lato"/>
              <a:sym typeface="Lato"/>
            </a:endParaRPr>
          </a:p>
          <a:p>
            <a:pPr indent="-285750" lvl="0" marL="285750" marR="0" rtl="0" algn="l">
              <a:lnSpc>
                <a:spcPct val="141176"/>
              </a:lnSpc>
              <a:spcBef>
                <a:spcPts val="0"/>
              </a:spcBef>
              <a:spcAft>
                <a:spcPts val="0"/>
              </a:spcAft>
              <a:buClr>
                <a:srgbClr val="595959"/>
              </a:buClr>
              <a:buSzPts val="1700"/>
              <a:buFont typeface="Noto Sans Symbols"/>
              <a:buChar char="▪"/>
            </a:pPr>
            <a:r>
              <a:rPr lang="en-US" sz="1700">
                <a:solidFill>
                  <a:srgbClr val="595959"/>
                </a:solidFill>
                <a:latin typeface="Lato"/>
                <a:ea typeface="Lato"/>
                <a:cs typeface="Lato"/>
                <a:sym typeface="Lato"/>
              </a:rPr>
              <a:t>Establish at least 5 branches by the year 2030.</a:t>
            </a:r>
            <a:endParaRPr sz="1700">
              <a:solidFill>
                <a:srgbClr val="595959"/>
              </a:solidFill>
              <a:latin typeface="Lato"/>
              <a:ea typeface="Lato"/>
              <a:cs typeface="Lato"/>
              <a:sym typeface="Lato"/>
            </a:endParaRPr>
          </a:p>
        </p:txBody>
      </p:sp>
      <p:sp>
        <p:nvSpPr>
          <p:cNvPr id="633" name="Google Shape;633;p16"/>
          <p:cNvSpPr/>
          <p:nvPr/>
        </p:nvSpPr>
        <p:spPr>
          <a:xfrm>
            <a:off x="3744736" y="3679694"/>
            <a:ext cx="17434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Vision</a:t>
            </a:r>
            <a:endParaRPr b="1" sz="2300">
              <a:solidFill>
                <a:srgbClr val="0070C0"/>
              </a:solidFill>
              <a:latin typeface="Lato"/>
              <a:ea typeface="Lato"/>
              <a:cs typeface="Lato"/>
              <a:sym typeface="Lato"/>
            </a:endParaRPr>
          </a:p>
        </p:txBody>
      </p:sp>
      <p:sp>
        <p:nvSpPr>
          <p:cNvPr id="634" name="Google Shape;634;p16"/>
          <p:cNvSpPr/>
          <p:nvPr/>
        </p:nvSpPr>
        <p:spPr>
          <a:xfrm>
            <a:off x="0" y="0"/>
            <a:ext cx="7040349" cy="2769671"/>
          </a:xfrm>
          <a:prstGeom prst="rect">
            <a:avLst/>
          </a:prstGeom>
          <a:blipFill rotWithShape="1">
            <a:blip r:embed="rId3">
              <a:alphaModFix/>
            </a:blip>
            <a:stretch>
              <a:fillRect b="-34807" l="-1353" r="-2821" t="-3507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16"/>
          <p:cNvSpPr/>
          <p:nvPr/>
        </p:nvSpPr>
        <p:spPr>
          <a:xfrm>
            <a:off x="0"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9" name="Shape 639"/>
        <p:cNvGrpSpPr/>
        <p:nvPr/>
      </p:nvGrpSpPr>
      <p:grpSpPr>
        <a:xfrm>
          <a:off x="0" y="0"/>
          <a:ext cx="0" cy="0"/>
          <a:chOff x="0" y="0"/>
          <a:chExt cx="0" cy="0"/>
        </a:xfrm>
      </p:grpSpPr>
      <p:grpSp>
        <p:nvGrpSpPr>
          <p:cNvPr id="640" name="Google Shape;640;p17"/>
          <p:cNvGrpSpPr/>
          <p:nvPr/>
        </p:nvGrpSpPr>
        <p:grpSpPr>
          <a:xfrm flipH="1">
            <a:off x="-50029" y="0"/>
            <a:ext cx="7399735" cy="4785397"/>
            <a:chOff x="38100" y="0"/>
            <a:chExt cx="8894975" cy="5751830"/>
          </a:xfrm>
        </p:grpSpPr>
        <p:sp>
          <p:nvSpPr>
            <p:cNvPr id="641" name="Google Shape;641;p17"/>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17"/>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17"/>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17"/>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17"/>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17"/>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17"/>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17"/>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17"/>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17"/>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17"/>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17"/>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17"/>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17"/>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17"/>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17"/>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17"/>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17"/>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17"/>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17"/>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17"/>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17"/>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17"/>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17"/>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17"/>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17"/>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7"/>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17"/>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17"/>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7"/>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17"/>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17"/>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17"/>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17"/>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17"/>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17"/>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17"/>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17"/>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17"/>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17"/>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17"/>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17"/>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17"/>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17"/>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17"/>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17"/>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17"/>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17"/>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17"/>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17"/>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17"/>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17"/>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17"/>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17"/>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17"/>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17"/>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17"/>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17"/>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17"/>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17"/>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17"/>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17"/>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17"/>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17"/>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17"/>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17"/>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17"/>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17"/>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17"/>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17"/>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17"/>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17"/>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17"/>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17"/>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17"/>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17"/>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17"/>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17"/>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17"/>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17"/>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17"/>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17"/>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17"/>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17"/>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17"/>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17"/>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17"/>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17"/>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17"/>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17"/>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17"/>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17"/>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17"/>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17"/>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17"/>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17"/>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17"/>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17"/>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17"/>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17"/>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17"/>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17"/>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17"/>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17"/>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17"/>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17"/>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17"/>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17"/>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17"/>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17"/>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17"/>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17"/>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17"/>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17"/>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17"/>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7"/>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17"/>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17"/>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9" name="Google Shape;759;p17"/>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17"/>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17"/>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17"/>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17"/>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17"/>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17"/>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17"/>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17"/>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17"/>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17"/>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0" name="Google Shape;770;p17"/>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17"/>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17"/>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17"/>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17"/>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17"/>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17"/>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17"/>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17"/>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17"/>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0" name="Google Shape;780;p17"/>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17"/>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17"/>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17"/>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17"/>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17"/>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17"/>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17"/>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17"/>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9" name="Google Shape;789;p17"/>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17"/>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17"/>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17"/>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17"/>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17"/>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17"/>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17"/>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17"/>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8" name="Google Shape;798;p17"/>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17"/>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17"/>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17"/>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17"/>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17"/>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4" name="Google Shape;804;p17"/>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17"/>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17"/>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17"/>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17"/>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17"/>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0" name="Google Shape;810;p17"/>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17"/>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17"/>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17"/>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17"/>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17"/>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16" name="Google Shape;816;p17"/>
          <p:cNvSpPr/>
          <p:nvPr/>
        </p:nvSpPr>
        <p:spPr>
          <a:xfrm>
            <a:off x="1179684" y="1682655"/>
            <a:ext cx="5284843" cy="689356"/>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Our mission is to develop and provide fast, reliable, quality computers at affordable prices.</a:t>
            </a:r>
            <a:endParaRPr/>
          </a:p>
        </p:txBody>
      </p:sp>
      <p:sp>
        <p:nvSpPr>
          <p:cNvPr id="817" name="Google Shape;817;p17"/>
          <p:cNvSpPr/>
          <p:nvPr/>
        </p:nvSpPr>
        <p:spPr>
          <a:xfrm>
            <a:off x="1165169" y="1264772"/>
            <a:ext cx="200439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Mission</a:t>
            </a:r>
            <a:endParaRPr b="1" sz="2300">
              <a:solidFill>
                <a:srgbClr val="0070C0"/>
              </a:solidFill>
              <a:latin typeface="Lato"/>
              <a:ea typeface="Lato"/>
              <a:cs typeface="Lato"/>
              <a:sym typeface="Lato"/>
            </a:endParaRPr>
          </a:p>
        </p:txBody>
      </p:sp>
      <p:sp>
        <p:nvSpPr>
          <p:cNvPr id="818" name="Google Shape;818;p17"/>
          <p:cNvSpPr/>
          <p:nvPr/>
        </p:nvSpPr>
        <p:spPr>
          <a:xfrm>
            <a:off x="3101992" y="4088329"/>
            <a:ext cx="6042008" cy="276967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9" name="Google Shape;819;p17"/>
          <p:cNvSpPr/>
          <p:nvPr/>
        </p:nvSpPr>
        <p:spPr>
          <a:xfrm>
            <a:off x="9025164" y="3664744"/>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3" name="Shape 823"/>
        <p:cNvGrpSpPr/>
        <p:nvPr/>
      </p:nvGrpSpPr>
      <p:grpSpPr>
        <a:xfrm>
          <a:off x="0" y="0"/>
          <a:ext cx="0" cy="0"/>
          <a:chOff x="0" y="0"/>
          <a:chExt cx="0" cy="0"/>
        </a:xfrm>
      </p:grpSpPr>
      <p:sp>
        <p:nvSpPr>
          <p:cNvPr id="824" name="Google Shape;824;p18"/>
          <p:cNvSpPr/>
          <p:nvPr/>
        </p:nvSpPr>
        <p:spPr>
          <a:xfrm>
            <a:off x="3431289" y="535509"/>
            <a:ext cx="228142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Lato"/>
                <a:ea typeface="Lato"/>
                <a:cs typeface="Lato"/>
                <a:sym typeface="Lato"/>
              </a:rPr>
              <a:t>Key People</a:t>
            </a:r>
            <a:endParaRPr b="1" sz="2300">
              <a:solidFill>
                <a:srgbClr val="0070C0"/>
              </a:solidFill>
              <a:latin typeface="Lato"/>
              <a:ea typeface="Lato"/>
              <a:cs typeface="Lato"/>
              <a:sym typeface="Lato"/>
            </a:endParaRPr>
          </a:p>
        </p:txBody>
      </p:sp>
      <p:sp>
        <p:nvSpPr>
          <p:cNvPr id="825" name="Google Shape;825;p18"/>
          <p:cNvSpPr/>
          <p:nvPr/>
        </p:nvSpPr>
        <p:spPr>
          <a:xfrm>
            <a:off x="1073724" y="4824879"/>
            <a:ext cx="114560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A5A5A5"/>
                </a:solidFill>
                <a:latin typeface="Lato"/>
                <a:ea typeface="Lato"/>
                <a:cs typeface="Lato"/>
                <a:sym typeface="Lato"/>
              </a:rPr>
              <a:t>Chairman</a:t>
            </a:r>
            <a:endParaRPr/>
          </a:p>
        </p:txBody>
      </p:sp>
      <p:sp>
        <p:nvSpPr>
          <p:cNvPr id="826" name="Google Shape;826;p18"/>
          <p:cNvSpPr/>
          <p:nvPr/>
        </p:nvSpPr>
        <p:spPr>
          <a:xfrm>
            <a:off x="1073571" y="4492539"/>
            <a:ext cx="201253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Jim Stevenson</a:t>
            </a:r>
            <a:endParaRPr sz="2000">
              <a:solidFill>
                <a:srgbClr val="3F3F3F"/>
              </a:solidFill>
              <a:latin typeface="Lato"/>
              <a:ea typeface="Lato"/>
              <a:cs typeface="Lato"/>
              <a:sym typeface="Lato"/>
            </a:endParaRPr>
          </a:p>
        </p:txBody>
      </p:sp>
      <p:sp>
        <p:nvSpPr>
          <p:cNvPr id="827" name="Google Shape;827;p18"/>
          <p:cNvSpPr/>
          <p:nvPr/>
        </p:nvSpPr>
        <p:spPr>
          <a:xfrm>
            <a:off x="1074317" y="5132342"/>
            <a:ext cx="3220122" cy="99694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Provides overall leadership to the board of directors of the company by maintaining the company’s growth and sustainability and monitoring its members’ duties.</a:t>
            </a:r>
            <a:endParaRPr sz="1200">
              <a:solidFill>
                <a:srgbClr val="3F3F3F"/>
              </a:solidFill>
              <a:latin typeface="Lato"/>
              <a:ea typeface="Lato"/>
              <a:cs typeface="Lato"/>
              <a:sym typeface="Lato"/>
            </a:endParaRPr>
          </a:p>
        </p:txBody>
      </p:sp>
      <p:sp>
        <p:nvSpPr>
          <p:cNvPr id="828" name="Google Shape;828;p18"/>
          <p:cNvSpPr/>
          <p:nvPr/>
        </p:nvSpPr>
        <p:spPr>
          <a:xfrm>
            <a:off x="5061192" y="5129458"/>
            <a:ext cx="3053536" cy="53527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Invents plans, strategies and activities that the company plans to execute.</a:t>
            </a:r>
            <a:endParaRPr sz="1200">
              <a:solidFill>
                <a:srgbClr val="3F3F3F"/>
              </a:solidFill>
              <a:latin typeface="Lato"/>
              <a:ea typeface="Lato"/>
              <a:cs typeface="Lato"/>
              <a:sym typeface="Lato"/>
            </a:endParaRPr>
          </a:p>
        </p:txBody>
      </p:sp>
      <p:sp>
        <p:nvSpPr>
          <p:cNvPr id="829" name="Google Shape;829;p18"/>
          <p:cNvSpPr/>
          <p:nvPr/>
        </p:nvSpPr>
        <p:spPr>
          <a:xfrm>
            <a:off x="5060332" y="4491741"/>
            <a:ext cx="184968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Andy Blanch</a:t>
            </a:r>
            <a:endParaRPr sz="2000">
              <a:solidFill>
                <a:srgbClr val="3F3F3F"/>
              </a:solidFill>
              <a:latin typeface="Lato"/>
              <a:ea typeface="Lato"/>
              <a:cs typeface="Lato"/>
              <a:sym typeface="Lato"/>
            </a:endParaRPr>
          </a:p>
        </p:txBody>
      </p:sp>
      <p:sp>
        <p:nvSpPr>
          <p:cNvPr id="830" name="Google Shape;830;p18"/>
          <p:cNvSpPr/>
          <p:nvPr/>
        </p:nvSpPr>
        <p:spPr>
          <a:xfrm>
            <a:off x="5064036" y="4834104"/>
            <a:ext cx="184598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A5A5A5"/>
                </a:solidFill>
                <a:latin typeface="Lato"/>
                <a:ea typeface="Lato"/>
                <a:cs typeface="Lato"/>
                <a:sym typeface="Lato"/>
              </a:rPr>
              <a:t>Chief Executive Officer</a:t>
            </a:r>
            <a:endParaRPr/>
          </a:p>
        </p:txBody>
      </p:sp>
      <p:sp>
        <p:nvSpPr>
          <p:cNvPr id="831" name="Google Shape;831;p18"/>
          <p:cNvSpPr/>
          <p:nvPr/>
        </p:nvSpPr>
        <p:spPr>
          <a:xfrm>
            <a:off x="1174364" y="1637210"/>
            <a:ext cx="2022946" cy="2398447"/>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18"/>
          <p:cNvSpPr/>
          <p:nvPr/>
        </p:nvSpPr>
        <p:spPr>
          <a:xfrm>
            <a:off x="5166929" y="1640870"/>
            <a:ext cx="2021358" cy="2398447"/>
          </a:xfrm>
          <a:prstGeom prst="rect">
            <a:avLst/>
          </a:prstGeom>
          <a:blipFill rotWithShape="1">
            <a:blip r:embed="rId4">
              <a:alphaModFix/>
            </a:blip>
            <a:stretch>
              <a:fillRect b="-6322" l="-10366" r="-10990" t="-317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6" name="Shape 836"/>
        <p:cNvGrpSpPr/>
        <p:nvPr/>
      </p:nvGrpSpPr>
      <p:grpSpPr>
        <a:xfrm>
          <a:off x="0" y="0"/>
          <a:ext cx="0" cy="0"/>
          <a:chOff x="0" y="0"/>
          <a:chExt cx="0" cy="0"/>
        </a:xfrm>
      </p:grpSpPr>
      <p:sp>
        <p:nvSpPr>
          <p:cNvPr id="837" name="Google Shape;837;p19"/>
          <p:cNvSpPr/>
          <p:nvPr/>
        </p:nvSpPr>
        <p:spPr>
          <a:xfrm>
            <a:off x="1078609" y="5120852"/>
            <a:ext cx="2726909"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Manages the overall finances of the company through record keeping, income, revenue, investment monitoring, etc.</a:t>
            </a:r>
            <a:endParaRPr sz="1200">
              <a:solidFill>
                <a:srgbClr val="3F3F3F"/>
              </a:solidFill>
              <a:latin typeface="Lato"/>
              <a:ea typeface="Lato"/>
              <a:cs typeface="Lato"/>
              <a:sym typeface="Lato"/>
            </a:endParaRPr>
          </a:p>
        </p:txBody>
      </p:sp>
      <p:sp>
        <p:nvSpPr>
          <p:cNvPr id="838" name="Google Shape;838;p19"/>
          <p:cNvSpPr/>
          <p:nvPr/>
        </p:nvSpPr>
        <p:spPr>
          <a:xfrm>
            <a:off x="1088145" y="4816685"/>
            <a:ext cx="177575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A5A5A5"/>
                </a:solidFill>
                <a:latin typeface="Lato"/>
                <a:ea typeface="Lato"/>
                <a:cs typeface="Lato"/>
                <a:sym typeface="Lato"/>
              </a:rPr>
              <a:t>Chief Financial Officer</a:t>
            </a:r>
            <a:endParaRPr/>
          </a:p>
        </p:txBody>
      </p:sp>
      <p:sp>
        <p:nvSpPr>
          <p:cNvPr id="839" name="Google Shape;839;p19"/>
          <p:cNvSpPr/>
          <p:nvPr/>
        </p:nvSpPr>
        <p:spPr>
          <a:xfrm>
            <a:off x="1069661" y="4497757"/>
            <a:ext cx="210071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Lisa Goldman</a:t>
            </a:r>
            <a:endParaRPr sz="2000">
              <a:solidFill>
                <a:srgbClr val="3F3F3F"/>
              </a:solidFill>
              <a:latin typeface="Lato"/>
              <a:ea typeface="Lato"/>
              <a:cs typeface="Lato"/>
              <a:sym typeface="Lato"/>
            </a:endParaRPr>
          </a:p>
        </p:txBody>
      </p:sp>
      <p:sp>
        <p:nvSpPr>
          <p:cNvPr id="840" name="Google Shape;840;p19"/>
          <p:cNvSpPr/>
          <p:nvPr/>
        </p:nvSpPr>
        <p:spPr>
          <a:xfrm>
            <a:off x="5059725" y="5116847"/>
            <a:ext cx="2718482"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Lato"/>
                <a:ea typeface="Lato"/>
                <a:cs typeface="Lato"/>
                <a:sym typeface="Lato"/>
              </a:rPr>
              <a:t>Manages the day-to-day basis of the company’s performance including administrative functions, process improvement, etc.</a:t>
            </a:r>
            <a:endParaRPr sz="1200">
              <a:solidFill>
                <a:srgbClr val="3F3F3F"/>
              </a:solidFill>
              <a:latin typeface="Lato"/>
              <a:ea typeface="Lato"/>
              <a:cs typeface="Lato"/>
              <a:sym typeface="Lato"/>
            </a:endParaRPr>
          </a:p>
        </p:txBody>
      </p:sp>
      <p:sp>
        <p:nvSpPr>
          <p:cNvPr id="841" name="Google Shape;841;p19"/>
          <p:cNvSpPr/>
          <p:nvPr/>
        </p:nvSpPr>
        <p:spPr>
          <a:xfrm>
            <a:off x="5060419" y="4811243"/>
            <a:ext cx="196903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A5A5A5"/>
                </a:solidFill>
                <a:latin typeface="Lato"/>
                <a:ea typeface="Lato"/>
                <a:cs typeface="Lato"/>
                <a:sym typeface="Lato"/>
              </a:rPr>
              <a:t>Chief Operating Officer</a:t>
            </a:r>
            <a:endParaRPr/>
          </a:p>
        </p:txBody>
      </p:sp>
      <p:sp>
        <p:nvSpPr>
          <p:cNvPr id="842" name="Google Shape;842;p19"/>
          <p:cNvSpPr/>
          <p:nvPr/>
        </p:nvSpPr>
        <p:spPr>
          <a:xfrm>
            <a:off x="5062930" y="4496109"/>
            <a:ext cx="271527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Lato"/>
                <a:ea typeface="Lato"/>
                <a:cs typeface="Lato"/>
                <a:sym typeface="Lato"/>
              </a:rPr>
              <a:t>Blake Porter</a:t>
            </a:r>
            <a:endParaRPr sz="2000">
              <a:solidFill>
                <a:srgbClr val="3F3F3F"/>
              </a:solidFill>
              <a:latin typeface="Lato"/>
              <a:ea typeface="Lato"/>
              <a:cs typeface="Lato"/>
              <a:sym typeface="Lato"/>
            </a:endParaRPr>
          </a:p>
        </p:txBody>
      </p:sp>
      <p:sp>
        <p:nvSpPr>
          <p:cNvPr id="843" name="Google Shape;843;p19"/>
          <p:cNvSpPr/>
          <p:nvPr/>
        </p:nvSpPr>
        <p:spPr>
          <a:xfrm>
            <a:off x="1174364" y="1637210"/>
            <a:ext cx="2022946" cy="2398447"/>
          </a:xfrm>
          <a:prstGeom prst="rect">
            <a:avLst/>
          </a:prstGeom>
          <a:blipFill rotWithShape="1">
            <a:blip r:embed="rId3">
              <a:alphaModFix/>
            </a:blip>
            <a:stretch>
              <a:fillRect b="-1315" l="-2509" r="-5802" t="-154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9"/>
          <p:cNvSpPr/>
          <p:nvPr/>
        </p:nvSpPr>
        <p:spPr>
          <a:xfrm>
            <a:off x="5166929" y="1640870"/>
            <a:ext cx="2021358" cy="2398447"/>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19"/>
          <p:cNvSpPr/>
          <p:nvPr/>
        </p:nvSpPr>
        <p:spPr>
          <a:xfrm>
            <a:off x="3431289" y="535509"/>
            <a:ext cx="228142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Lato"/>
                <a:ea typeface="Lato"/>
                <a:cs typeface="Lato"/>
                <a:sym typeface="Lato"/>
              </a:rPr>
              <a:t>Key People</a:t>
            </a:r>
            <a:endParaRPr b="1" sz="2300">
              <a:solidFill>
                <a:srgbClr val="0070C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9" name="Shape 849"/>
        <p:cNvGrpSpPr/>
        <p:nvPr/>
      </p:nvGrpSpPr>
      <p:grpSpPr>
        <a:xfrm>
          <a:off x="0" y="0"/>
          <a:ext cx="0" cy="0"/>
          <a:chOff x="0" y="0"/>
          <a:chExt cx="0" cy="0"/>
        </a:xfrm>
      </p:grpSpPr>
      <p:grpSp>
        <p:nvGrpSpPr>
          <p:cNvPr id="850" name="Google Shape;850;p20"/>
          <p:cNvGrpSpPr/>
          <p:nvPr/>
        </p:nvGrpSpPr>
        <p:grpSpPr>
          <a:xfrm flipH="1">
            <a:off x="-50029" y="2245658"/>
            <a:ext cx="7399735" cy="4785397"/>
            <a:chOff x="38100" y="0"/>
            <a:chExt cx="8894975" cy="5751830"/>
          </a:xfrm>
        </p:grpSpPr>
        <p:sp>
          <p:nvSpPr>
            <p:cNvPr id="851" name="Google Shape;851;p20"/>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20"/>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20"/>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20"/>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20"/>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20"/>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20"/>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20"/>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20"/>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20"/>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20"/>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20"/>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20"/>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20"/>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20"/>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20"/>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20"/>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20"/>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20"/>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20"/>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20"/>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20"/>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20"/>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20"/>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20"/>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20"/>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20"/>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20"/>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20"/>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20"/>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20"/>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20"/>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20"/>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20"/>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5" name="Google Shape;885;p20"/>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6" name="Google Shape;886;p20"/>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20"/>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20"/>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20"/>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20"/>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20"/>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20"/>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20"/>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4" name="Google Shape;894;p20"/>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20"/>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20"/>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20"/>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20"/>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20"/>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20"/>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20"/>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20"/>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20"/>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20"/>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20"/>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20"/>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20"/>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20"/>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20"/>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20"/>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20"/>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20"/>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20"/>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20"/>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20"/>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20"/>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20"/>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20"/>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20"/>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20"/>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20"/>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20"/>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20"/>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20"/>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20"/>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20"/>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20"/>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20"/>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20"/>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20"/>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20"/>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20"/>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20"/>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20"/>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20"/>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20"/>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20"/>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20"/>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20"/>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20"/>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20"/>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20"/>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20"/>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20"/>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20"/>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20"/>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20"/>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20"/>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9" name="Google Shape;949;p20"/>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20"/>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20"/>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20"/>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20"/>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20"/>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20"/>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20"/>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20"/>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20"/>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20"/>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20"/>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20"/>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20"/>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20"/>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20"/>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20"/>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20"/>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20"/>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20"/>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20"/>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20"/>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20"/>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20"/>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20"/>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20"/>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20"/>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20"/>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20"/>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20"/>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20"/>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20"/>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20"/>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20"/>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20"/>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20"/>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20"/>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20"/>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20"/>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20"/>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20"/>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20"/>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20"/>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20"/>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20"/>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20"/>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20"/>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20"/>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20"/>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20"/>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20"/>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20"/>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20"/>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20"/>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20"/>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20"/>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5" name="Google Shape;1005;p20"/>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20"/>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20"/>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8" name="Google Shape;1008;p20"/>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20"/>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20"/>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20"/>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20"/>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3" name="Google Shape;1013;p20"/>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20"/>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20"/>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20"/>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20"/>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20"/>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20"/>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20"/>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20"/>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20"/>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20"/>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20"/>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20"/>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6" name="Google Shape;1026;p20"/>
          <p:cNvSpPr/>
          <p:nvPr/>
        </p:nvSpPr>
        <p:spPr>
          <a:xfrm>
            <a:off x="654957" y="2015953"/>
            <a:ext cx="1893458"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The Problem</a:t>
            </a:r>
            <a:endParaRPr b="1" sz="2300">
              <a:solidFill>
                <a:srgbClr val="0070C0"/>
              </a:solidFill>
              <a:latin typeface="Lato"/>
              <a:ea typeface="Lato"/>
              <a:cs typeface="Lato"/>
              <a:sym typeface="Lato"/>
            </a:endParaRPr>
          </a:p>
        </p:txBody>
      </p:sp>
      <p:sp>
        <p:nvSpPr>
          <p:cNvPr id="1027" name="Google Shape;1027;p20"/>
          <p:cNvSpPr/>
          <p:nvPr/>
        </p:nvSpPr>
        <p:spPr>
          <a:xfrm>
            <a:off x="654875" y="2438650"/>
            <a:ext cx="3206700" cy="3669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700">
                <a:solidFill>
                  <a:srgbClr val="595959"/>
                </a:solidFill>
                <a:latin typeface="Lato"/>
                <a:ea typeface="Lato"/>
                <a:cs typeface="Lato"/>
                <a:sym typeface="Lato"/>
              </a:rPr>
              <a:t>According to the general consensus from Forbes Magazine in 2016, 8 out of 10 technology based companies sell and provide computers at prices ranging between $800 and $2000. This gives most of the people in the middle class and various starting companies with limited affordable  options in terms of computers and computer parts.</a:t>
            </a:r>
            <a:endParaRPr/>
          </a:p>
        </p:txBody>
      </p:sp>
      <p:sp>
        <p:nvSpPr>
          <p:cNvPr id="1028" name="Google Shape;1028;p20"/>
          <p:cNvSpPr/>
          <p:nvPr/>
        </p:nvSpPr>
        <p:spPr>
          <a:xfrm>
            <a:off x="4583227" y="0"/>
            <a:ext cx="4560773"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9" name="Google Shape;1029;p20"/>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3" name="Shape 1033"/>
        <p:cNvGrpSpPr/>
        <p:nvPr/>
      </p:nvGrpSpPr>
      <p:grpSpPr>
        <a:xfrm>
          <a:off x="0" y="0"/>
          <a:ext cx="0" cy="0"/>
          <a:chOff x="0" y="0"/>
          <a:chExt cx="0" cy="0"/>
        </a:xfrm>
      </p:grpSpPr>
      <p:grpSp>
        <p:nvGrpSpPr>
          <p:cNvPr id="1034" name="Google Shape;1034;p21"/>
          <p:cNvGrpSpPr/>
          <p:nvPr/>
        </p:nvGrpSpPr>
        <p:grpSpPr>
          <a:xfrm>
            <a:off x="1792215" y="2245658"/>
            <a:ext cx="7399735" cy="4785397"/>
            <a:chOff x="38100" y="0"/>
            <a:chExt cx="8894975" cy="5751830"/>
          </a:xfrm>
        </p:grpSpPr>
        <p:sp>
          <p:nvSpPr>
            <p:cNvPr id="1035" name="Google Shape;1035;p21"/>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21"/>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21"/>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21"/>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21"/>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21"/>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21"/>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21"/>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21"/>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21"/>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21"/>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21"/>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21"/>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21"/>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21"/>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p21"/>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21"/>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21"/>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21"/>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21"/>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21"/>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21"/>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21"/>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21"/>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21"/>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21"/>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21"/>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21"/>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21"/>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21"/>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21"/>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21"/>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21"/>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21"/>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21"/>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21"/>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21"/>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21"/>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21"/>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21"/>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21"/>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21"/>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21"/>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21"/>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21"/>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21"/>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21"/>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21"/>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21"/>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21"/>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21"/>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21"/>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21"/>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21"/>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21"/>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21"/>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1" name="Google Shape;1091;p21"/>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21"/>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21"/>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21"/>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21"/>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21"/>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21"/>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21"/>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21"/>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21"/>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21"/>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21"/>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21"/>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21"/>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21"/>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21"/>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7" name="Google Shape;1107;p21"/>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21"/>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21"/>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0" name="Google Shape;1110;p21"/>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1" name="Google Shape;1111;p21"/>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21"/>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3" name="Google Shape;1113;p21"/>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4" name="Google Shape;1114;p21"/>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5" name="Google Shape;1115;p21"/>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21"/>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21"/>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21"/>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21"/>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21"/>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21"/>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21"/>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21"/>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21"/>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21"/>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21"/>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7" name="Google Shape;1127;p21"/>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8" name="Google Shape;1128;p21"/>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21"/>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0" name="Google Shape;1130;p21"/>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1" name="Google Shape;1131;p21"/>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21"/>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3" name="Google Shape;1133;p21"/>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21"/>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21"/>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6" name="Google Shape;1136;p21"/>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21"/>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21"/>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21"/>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21"/>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21"/>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21"/>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21"/>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21"/>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21"/>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21"/>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21"/>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21"/>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21"/>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21"/>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21"/>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21"/>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21"/>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21"/>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5" name="Google Shape;1155;p21"/>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6" name="Google Shape;1156;p21"/>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7" name="Google Shape;1157;p21"/>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8" name="Google Shape;1158;p21"/>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9" name="Google Shape;1159;p21"/>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0" name="Google Shape;1160;p21"/>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1" name="Google Shape;1161;p21"/>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2" name="Google Shape;1162;p21"/>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3" name="Google Shape;1163;p21"/>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p21"/>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5" name="Google Shape;1165;p21"/>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6" name="Google Shape;1166;p21"/>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p21"/>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8" name="Google Shape;1168;p21"/>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9" name="Google Shape;1169;p21"/>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0" name="Google Shape;1170;p21"/>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1" name="Google Shape;1171;p21"/>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2" name="Google Shape;1172;p21"/>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3" name="Google Shape;1173;p21"/>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4" name="Google Shape;1174;p21"/>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5" name="Google Shape;1175;p21"/>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6" name="Google Shape;1176;p21"/>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21"/>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8" name="Google Shape;1178;p21"/>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9" name="Google Shape;1179;p21"/>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0" name="Google Shape;1180;p21"/>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1" name="Google Shape;1181;p21"/>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2" name="Google Shape;1182;p21"/>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3" name="Google Shape;1183;p21"/>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4" name="Google Shape;1184;p21"/>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21"/>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6" name="Google Shape;1186;p21"/>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7" name="Google Shape;1187;p21"/>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8" name="Google Shape;1188;p21"/>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9" name="Google Shape;1189;p21"/>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21"/>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21"/>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21"/>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21"/>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21"/>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21"/>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21"/>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7" name="Google Shape;1197;p21"/>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8" name="Google Shape;1198;p21"/>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21"/>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0" name="Google Shape;1200;p21"/>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21"/>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21"/>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3" name="Google Shape;1203;p21"/>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4" name="Google Shape;1204;p21"/>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5" name="Google Shape;1205;p21"/>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6" name="Google Shape;1206;p21"/>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21"/>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21"/>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21"/>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10" name="Google Shape;1210;p21"/>
          <p:cNvSpPr/>
          <p:nvPr/>
        </p:nvSpPr>
        <p:spPr>
          <a:xfrm>
            <a:off x="5361042" y="2999523"/>
            <a:ext cx="2999187" cy="2834559"/>
          </a:xfrm>
          <a:prstGeom prst="rect">
            <a:avLst/>
          </a:prstGeom>
          <a:noFill/>
          <a:ln>
            <a:noFill/>
          </a:ln>
        </p:spPr>
        <p:txBody>
          <a:bodyPr anchorCtr="0" anchor="t" bIns="45700" lIns="91425" spcFirstLastPara="1" rIns="91425" wrap="square" tIns="45700">
            <a:noAutofit/>
          </a:bodyPr>
          <a:lstStyle/>
          <a:p>
            <a:pPr indent="0" lvl="0" marL="0" marR="0" rtl="0" algn="l">
              <a:lnSpc>
                <a:spcPct val="141176"/>
              </a:lnSpc>
              <a:spcBef>
                <a:spcPts val="0"/>
              </a:spcBef>
              <a:spcAft>
                <a:spcPts val="0"/>
              </a:spcAft>
              <a:buNone/>
            </a:pPr>
            <a:r>
              <a:rPr lang="en-US" sz="1700">
                <a:solidFill>
                  <a:srgbClr val="595959"/>
                </a:solidFill>
                <a:latin typeface="Lato"/>
                <a:ea typeface="Lato"/>
                <a:cs typeface="Lato"/>
                <a:sym typeface="Lato"/>
              </a:rPr>
              <a:t>Interface Inc. offers top notch computers at affordable prices Our staff will be made up of professional and passionate staff members who will search, develop, and provide computers that are durable and reliable.</a:t>
            </a:r>
            <a:endParaRPr/>
          </a:p>
        </p:txBody>
      </p:sp>
      <p:sp>
        <p:nvSpPr>
          <p:cNvPr id="1211" name="Google Shape;1211;p21"/>
          <p:cNvSpPr/>
          <p:nvPr/>
        </p:nvSpPr>
        <p:spPr>
          <a:xfrm>
            <a:off x="5352651" y="2582637"/>
            <a:ext cx="205527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Our Solution</a:t>
            </a:r>
            <a:endParaRPr/>
          </a:p>
        </p:txBody>
      </p:sp>
      <p:sp>
        <p:nvSpPr>
          <p:cNvPr id="1212" name="Google Shape;1212;p21"/>
          <p:cNvSpPr/>
          <p:nvPr/>
        </p:nvSpPr>
        <p:spPr>
          <a:xfrm>
            <a:off x="0" y="0"/>
            <a:ext cx="4560773"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3" name="Google Shape;1213;p21"/>
          <p:cNvSpPr/>
          <p:nvPr/>
        </p:nvSpPr>
        <p:spPr>
          <a:xfrm>
            <a:off x="0"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17" name="Shape 1217"/>
        <p:cNvGrpSpPr/>
        <p:nvPr/>
      </p:nvGrpSpPr>
      <p:grpSpPr>
        <a:xfrm>
          <a:off x="0" y="0"/>
          <a:ext cx="0" cy="0"/>
          <a:chOff x="0" y="0"/>
          <a:chExt cx="0" cy="0"/>
        </a:xfrm>
      </p:grpSpPr>
      <p:grpSp>
        <p:nvGrpSpPr>
          <p:cNvPr id="1218" name="Google Shape;1218;p22"/>
          <p:cNvGrpSpPr/>
          <p:nvPr/>
        </p:nvGrpSpPr>
        <p:grpSpPr>
          <a:xfrm flipH="1">
            <a:off x="-50029" y="2245658"/>
            <a:ext cx="7399735" cy="4785397"/>
            <a:chOff x="38100" y="0"/>
            <a:chExt cx="8894975" cy="5751830"/>
          </a:xfrm>
        </p:grpSpPr>
        <p:sp>
          <p:nvSpPr>
            <p:cNvPr id="1219" name="Google Shape;1219;p22"/>
            <p:cNvSpPr/>
            <p:nvPr/>
          </p:nvSpPr>
          <p:spPr>
            <a:xfrm>
              <a:off x="7429500" y="3238500"/>
              <a:ext cx="10794" cy="8890"/>
            </a:xfrm>
            <a:custGeom>
              <a:rect b="b" l="l" r="r" t="t"/>
              <a:pathLst>
                <a:path extrusionOk="0" h="4" w="5">
                  <a:moveTo>
                    <a:pt x="5" y="0"/>
                  </a:moveTo>
                  <a:cubicBezTo>
                    <a:pt x="0" y="4"/>
                    <a:pt x="0" y="4"/>
                    <a:pt x="0" y="4"/>
                  </a:cubicBezTo>
                  <a:cubicBezTo>
                    <a:pt x="0" y="4"/>
                    <a:pt x="0" y="4"/>
                    <a:pt x="0" y="4"/>
                  </a:cubicBezTo>
                  <a:cubicBezTo>
                    <a:pt x="1" y="3"/>
                    <a:pt x="3" y="2"/>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22"/>
            <p:cNvSpPr/>
            <p:nvPr/>
          </p:nvSpPr>
          <p:spPr>
            <a:xfrm>
              <a:off x="6838950" y="34290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22"/>
            <p:cNvSpPr/>
            <p:nvPr/>
          </p:nvSpPr>
          <p:spPr>
            <a:xfrm>
              <a:off x="6477000" y="3581400"/>
              <a:ext cx="6350" cy="1905"/>
            </a:xfrm>
            <a:custGeom>
              <a:rect b="b" l="l" r="r" t="t"/>
              <a:pathLst>
                <a:path extrusionOk="0" h="1" w="3">
                  <a:moveTo>
                    <a:pt x="1"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22"/>
            <p:cNvSpPr/>
            <p:nvPr/>
          </p:nvSpPr>
          <p:spPr>
            <a:xfrm>
              <a:off x="5143500" y="4876800"/>
              <a:ext cx="25399" cy="19685"/>
            </a:xfrm>
            <a:custGeom>
              <a:rect b="b" l="l" r="r" t="t"/>
              <a:pathLst>
                <a:path extrusionOk="0" h="9" w="12">
                  <a:moveTo>
                    <a:pt x="12" y="0"/>
                  </a:moveTo>
                  <a:cubicBezTo>
                    <a:pt x="0" y="9"/>
                    <a:pt x="0" y="9"/>
                    <a:pt x="0" y="9"/>
                  </a:cubicBezTo>
                  <a:cubicBezTo>
                    <a:pt x="0" y="9"/>
                    <a:pt x="1" y="9"/>
                    <a:pt x="3" y="7"/>
                  </a:cubicBezTo>
                  <a:cubicBezTo>
                    <a:pt x="5" y="6"/>
                    <a:pt x="8" y="3"/>
                    <a:pt x="1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22"/>
            <p:cNvSpPr/>
            <p:nvPr/>
          </p:nvSpPr>
          <p:spPr>
            <a:xfrm>
              <a:off x="4419600" y="1276350"/>
              <a:ext cx="6350" cy="1905"/>
            </a:xfrm>
            <a:custGeom>
              <a:rect b="b" l="l" r="r" t="t"/>
              <a:pathLst>
                <a:path extrusionOk="0" h="1" w="3">
                  <a:moveTo>
                    <a:pt x="0" y="0"/>
                  </a:moveTo>
                  <a:cubicBezTo>
                    <a:pt x="1" y="0"/>
                    <a:pt x="2" y="0"/>
                    <a:pt x="3"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22"/>
            <p:cNvSpPr/>
            <p:nvPr/>
          </p:nvSpPr>
          <p:spPr>
            <a:xfrm>
              <a:off x="3981450" y="5314950"/>
              <a:ext cx="1905" cy="0"/>
            </a:xfrm>
            <a:custGeom>
              <a:rect b="b" l="l" r="r" t="t"/>
              <a:pathLst>
                <a:path extrusionOk="0" h="120000" w="1">
                  <a:moveTo>
                    <a:pt x="1" y="0"/>
                  </a:moveTo>
                  <a:cubicBezTo>
                    <a:pt x="1" y="0"/>
                    <a:pt x="0" y="0"/>
                    <a:pt x="0" y="0"/>
                  </a:cubicBezTo>
                  <a:cubicBezTo>
                    <a:pt x="1" y="0"/>
                    <a:pt x="1" y="0"/>
                    <a:pt x="1" y="0"/>
                  </a:cubicBezTo>
                  <a:cubicBezTo>
                    <a:pt x="1" y="0"/>
                    <a:pt x="1" y="0"/>
                    <a:pt x="1"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22"/>
            <p:cNvSpPr/>
            <p:nvPr/>
          </p:nvSpPr>
          <p:spPr>
            <a:xfrm>
              <a:off x="4800600" y="1428750"/>
              <a:ext cx="1113737" cy="2113280"/>
            </a:xfrm>
            <a:custGeom>
              <a:rect b="b" l="l" r="r" t="t"/>
              <a:pathLst>
                <a:path extrusionOk="0" h="995" w="524">
                  <a:moveTo>
                    <a:pt x="519" y="984"/>
                  </a:moveTo>
                  <a:cubicBezTo>
                    <a:pt x="519" y="985"/>
                    <a:pt x="519" y="986"/>
                    <a:pt x="518" y="987"/>
                  </a:cubicBezTo>
                  <a:cubicBezTo>
                    <a:pt x="518" y="989"/>
                    <a:pt x="518" y="992"/>
                    <a:pt x="518" y="994"/>
                  </a:cubicBezTo>
                  <a:cubicBezTo>
                    <a:pt x="519" y="994"/>
                    <a:pt x="521" y="995"/>
                    <a:pt x="523" y="995"/>
                  </a:cubicBezTo>
                  <a:cubicBezTo>
                    <a:pt x="523" y="995"/>
                    <a:pt x="523" y="995"/>
                    <a:pt x="523" y="995"/>
                  </a:cubicBezTo>
                  <a:cubicBezTo>
                    <a:pt x="524" y="992"/>
                    <a:pt x="524" y="989"/>
                    <a:pt x="524" y="986"/>
                  </a:cubicBezTo>
                  <a:cubicBezTo>
                    <a:pt x="524" y="985"/>
                    <a:pt x="524" y="985"/>
                    <a:pt x="523" y="985"/>
                  </a:cubicBezTo>
                  <a:cubicBezTo>
                    <a:pt x="522" y="985"/>
                    <a:pt x="520" y="984"/>
                    <a:pt x="519" y="984"/>
                  </a:cubicBezTo>
                  <a:moveTo>
                    <a:pt x="3" y="0"/>
                  </a:moveTo>
                  <a:cubicBezTo>
                    <a:pt x="2" y="3"/>
                    <a:pt x="1" y="6"/>
                    <a:pt x="0" y="8"/>
                  </a:cubicBezTo>
                  <a:cubicBezTo>
                    <a:pt x="3" y="10"/>
                    <a:pt x="6" y="11"/>
                    <a:pt x="9" y="13"/>
                  </a:cubicBezTo>
                  <a:cubicBezTo>
                    <a:pt x="10" y="10"/>
                    <a:pt x="11" y="7"/>
                    <a:pt x="11" y="5"/>
                  </a:cubicBezTo>
                  <a:cubicBezTo>
                    <a:pt x="9" y="3"/>
                    <a:pt x="6" y="2"/>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22"/>
            <p:cNvSpPr/>
            <p:nvPr/>
          </p:nvSpPr>
          <p:spPr>
            <a:xfrm>
              <a:off x="4705350" y="1828800"/>
              <a:ext cx="1077544" cy="3342640"/>
            </a:xfrm>
            <a:custGeom>
              <a:rect b="b" l="l" r="r" t="t"/>
              <a:pathLst>
                <a:path extrusionOk="0" h="1574" w="507">
                  <a:moveTo>
                    <a:pt x="0" y="1574"/>
                  </a:moveTo>
                  <a:cubicBezTo>
                    <a:pt x="0" y="1574"/>
                    <a:pt x="0" y="1574"/>
                    <a:pt x="0" y="1574"/>
                  </a:cubicBezTo>
                  <a:cubicBezTo>
                    <a:pt x="0" y="1574"/>
                    <a:pt x="0" y="1574"/>
                    <a:pt x="0" y="1574"/>
                  </a:cubicBezTo>
                  <a:moveTo>
                    <a:pt x="374" y="1286"/>
                  </a:moveTo>
                  <a:cubicBezTo>
                    <a:pt x="374" y="1287"/>
                    <a:pt x="374" y="1287"/>
                    <a:pt x="374" y="1287"/>
                  </a:cubicBezTo>
                  <a:cubicBezTo>
                    <a:pt x="374" y="1287"/>
                    <a:pt x="374" y="1287"/>
                    <a:pt x="374" y="1287"/>
                  </a:cubicBezTo>
                  <a:cubicBezTo>
                    <a:pt x="374" y="1287"/>
                    <a:pt x="374" y="1287"/>
                    <a:pt x="374" y="1286"/>
                  </a:cubicBezTo>
                  <a:moveTo>
                    <a:pt x="507" y="1059"/>
                  </a:moveTo>
                  <a:cubicBezTo>
                    <a:pt x="507" y="1060"/>
                    <a:pt x="507" y="1060"/>
                    <a:pt x="507" y="1060"/>
                  </a:cubicBezTo>
                  <a:cubicBezTo>
                    <a:pt x="507" y="1060"/>
                    <a:pt x="507" y="1059"/>
                    <a:pt x="507" y="1059"/>
                  </a:cubicBezTo>
                  <a:moveTo>
                    <a:pt x="507" y="1059"/>
                  </a:moveTo>
                  <a:cubicBezTo>
                    <a:pt x="507" y="1059"/>
                    <a:pt x="507" y="1059"/>
                    <a:pt x="507" y="1059"/>
                  </a:cubicBezTo>
                  <a:cubicBezTo>
                    <a:pt x="507" y="1059"/>
                    <a:pt x="507" y="1059"/>
                    <a:pt x="507" y="1059"/>
                  </a:cubicBezTo>
                  <a:moveTo>
                    <a:pt x="304" y="0"/>
                  </a:moveTo>
                  <a:cubicBezTo>
                    <a:pt x="305" y="1"/>
                    <a:pt x="305" y="1"/>
                    <a:pt x="306" y="2"/>
                  </a:cubicBezTo>
                  <a:cubicBezTo>
                    <a:pt x="305" y="1"/>
                    <a:pt x="305" y="0"/>
                    <a:pt x="30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22"/>
            <p:cNvSpPr/>
            <p:nvPr/>
          </p:nvSpPr>
          <p:spPr>
            <a:xfrm>
              <a:off x="7124700" y="495300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22"/>
            <p:cNvSpPr/>
            <p:nvPr/>
          </p:nvSpPr>
          <p:spPr>
            <a:xfrm>
              <a:off x="6686550" y="2705100"/>
              <a:ext cx="6350" cy="0"/>
            </a:xfrm>
            <a:custGeom>
              <a:rect b="b" l="l" r="r" t="t"/>
              <a:pathLst>
                <a:path extrusionOk="0" h="120000" w="3">
                  <a:moveTo>
                    <a:pt x="0" y="0"/>
                  </a:moveTo>
                  <a:cubicBezTo>
                    <a:pt x="1" y="0"/>
                    <a:pt x="2" y="0"/>
                    <a:pt x="3" y="0"/>
                  </a:cubicBezTo>
                  <a:cubicBezTo>
                    <a:pt x="1" y="0"/>
                    <a:pt x="1"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22"/>
            <p:cNvSpPr/>
            <p:nvPr/>
          </p:nvSpPr>
          <p:spPr>
            <a:xfrm>
              <a:off x="6400800" y="5219700"/>
              <a:ext cx="6350" cy="0"/>
            </a:xfrm>
            <a:custGeom>
              <a:rect b="b" l="l" r="r" t="t"/>
              <a:pathLst>
                <a:path extrusionOk="0" h="120000" w="3">
                  <a:moveTo>
                    <a:pt x="2" y="0"/>
                  </a:moveTo>
                  <a:cubicBezTo>
                    <a:pt x="2" y="0"/>
                    <a:pt x="2" y="0"/>
                    <a:pt x="2" y="0"/>
                  </a:cubicBez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22"/>
            <p:cNvSpPr/>
            <p:nvPr/>
          </p:nvSpPr>
          <p:spPr>
            <a:xfrm>
              <a:off x="5048250" y="2647950"/>
              <a:ext cx="2576072" cy="2578735"/>
            </a:xfrm>
            <a:custGeom>
              <a:rect b="b" l="l" r="r" t="t"/>
              <a:pathLst>
                <a:path extrusionOk="0" h="1214" w="1212">
                  <a:moveTo>
                    <a:pt x="139" y="978"/>
                  </a:moveTo>
                  <a:cubicBezTo>
                    <a:pt x="138" y="979"/>
                    <a:pt x="137" y="980"/>
                    <a:pt x="136" y="981"/>
                  </a:cubicBezTo>
                  <a:cubicBezTo>
                    <a:pt x="134" y="982"/>
                    <a:pt x="133" y="983"/>
                    <a:pt x="131" y="985"/>
                  </a:cubicBezTo>
                  <a:cubicBezTo>
                    <a:pt x="132" y="985"/>
                    <a:pt x="132" y="985"/>
                    <a:pt x="132" y="985"/>
                  </a:cubicBezTo>
                  <a:cubicBezTo>
                    <a:pt x="135" y="989"/>
                    <a:pt x="138" y="993"/>
                    <a:pt x="140" y="995"/>
                  </a:cubicBezTo>
                  <a:cubicBezTo>
                    <a:pt x="140" y="995"/>
                    <a:pt x="140" y="995"/>
                    <a:pt x="140" y="995"/>
                  </a:cubicBezTo>
                  <a:cubicBezTo>
                    <a:pt x="140" y="995"/>
                    <a:pt x="142" y="998"/>
                    <a:pt x="144" y="1000"/>
                  </a:cubicBezTo>
                  <a:cubicBezTo>
                    <a:pt x="146" y="1003"/>
                    <a:pt x="149" y="1006"/>
                    <a:pt x="148" y="1006"/>
                  </a:cubicBezTo>
                  <a:cubicBezTo>
                    <a:pt x="148" y="1006"/>
                    <a:pt x="148" y="1006"/>
                    <a:pt x="147" y="1005"/>
                  </a:cubicBezTo>
                  <a:cubicBezTo>
                    <a:pt x="156" y="1016"/>
                    <a:pt x="185" y="1044"/>
                    <a:pt x="196" y="1055"/>
                  </a:cubicBezTo>
                  <a:cubicBezTo>
                    <a:pt x="194" y="1053"/>
                    <a:pt x="194" y="1053"/>
                    <a:pt x="194" y="1053"/>
                  </a:cubicBezTo>
                  <a:cubicBezTo>
                    <a:pt x="204" y="1062"/>
                    <a:pt x="213" y="1071"/>
                    <a:pt x="223" y="1078"/>
                  </a:cubicBezTo>
                  <a:cubicBezTo>
                    <a:pt x="224" y="1075"/>
                    <a:pt x="226" y="1072"/>
                    <a:pt x="228" y="1069"/>
                  </a:cubicBezTo>
                  <a:cubicBezTo>
                    <a:pt x="227" y="1069"/>
                    <a:pt x="227" y="1069"/>
                    <a:pt x="227" y="1069"/>
                  </a:cubicBezTo>
                  <a:cubicBezTo>
                    <a:pt x="222" y="1065"/>
                    <a:pt x="218" y="1061"/>
                    <a:pt x="212" y="1056"/>
                  </a:cubicBezTo>
                  <a:cubicBezTo>
                    <a:pt x="213" y="1056"/>
                    <a:pt x="213" y="1056"/>
                    <a:pt x="213" y="1056"/>
                  </a:cubicBezTo>
                  <a:cubicBezTo>
                    <a:pt x="206" y="1051"/>
                    <a:pt x="200" y="1045"/>
                    <a:pt x="194" y="1040"/>
                  </a:cubicBezTo>
                  <a:cubicBezTo>
                    <a:pt x="192" y="1037"/>
                    <a:pt x="189" y="1034"/>
                    <a:pt x="186" y="1032"/>
                  </a:cubicBezTo>
                  <a:cubicBezTo>
                    <a:pt x="183" y="1029"/>
                    <a:pt x="181" y="1026"/>
                    <a:pt x="178" y="1024"/>
                  </a:cubicBezTo>
                  <a:cubicBezTo>
                    <a:pt x="173" y="1018"/>
                    <a:pt x="168" y="1013"/>
                    <a:pt x="163" y="1008"/>
                  </a:cubicBezTo>
                  <a:cubicBezTo>
                    <a:pt x="159" y="1003"/>
                    <a:pt x="154" y="997"/>
                    <a:pt x="150" y="992"/>
                  </a:cubicBezTo>
                  <a:cubicBezTo>
                    <a:pt x="146" y="987"/>
                    <a:pt x="142" y="983"/>
                    <a:pt x="139" y="978"/>
                  </a:cubicBezTo>
                  <a:moveTo>
                    <a:pt x="1209" y="599"/>
                  </a:moveTo>
                  <a:cubicBezTo>
                    <a:pt x="1209" y="599"/>
                    <a:pt x="1208" y="602"/>
                    <a:pt x="1208" y="607"/>
                  </a:cubicBezTo>
                  <a:cubicBezTo>
                    <a:pt x="1208" y="613"/>
                    <a:pt x="1207" y="621"/>
                    <a:pt x="1207" y="630"/>
                  </a:cubicBezTo>
                  <a:cubicBezTo>
                    <a:pt x="1207" y="632"/>
                    <a:pt x="1207" y="635"/>
                    <a:pt x="1206" y="637"/>
                  </a:cubicBezTo>
                  <a:cubicBezTo>
                    <a:pt x="1206" y="639"/>
                    <a:pt x="1206" y="642"/>
                    <a:pt x="1206" y="644"/>
                  </a:cubicBezTo>
                  <a:cubicBezTo>
                    <a:pt x="1205" y="649"/>
                    <a:pt x="1205" y="653"/>
                    <a:pt x="1205" y="658"/>
                  </a:cubicBezTo>
                  <a:cubicBezTo>
                    <a:pt x="1204" y="662"/>
                    <a:pt x="1204" y="667"/>
                    <a:pt x="1203" y="671"/>
                  </a:cubicBezTo>
                  <a:cubicBezTo>
                    <a:pt x="1203" y="675"/>
                    <a:pt x="1202" y="678"/>
                    <a:pt x="1202" y="682"/>
                  </a:cubicBezTo>
                  <a:cubicBezTo>
                    <a:pt x="1201" y="688"/>
                    <a:pt x="1200" y="691"/>
                    <a:pt x="1200" y="691"/>
                  </a:cubicBezTo>
                  <a:cubicBezTo>
                    <a:pt x="1200" y="699"/>
                    <a:pt x="1198" y="706"/>
                    <a:pt x="1197" y="714"/>
                  </a:cubicBezTo>
                  <a:cubicBezTo>
                    <a:pt x="1195" y="721"/>
                    <a:pt x="1194" y="728"/>
                    <a:pt x="1192" y="734"/>
                  </a:cubicBezTo>
                  <a:cubicBezTo>
                    <a:pt x="1191" y="741"/>
                    <a:pt x="1189" y="748"/>
                    <a:pt x="1188" y="754"/>
                  </a:cubicBezTo>
                  <a:cubicBezTo>
                    <a:pt x="1186" y="761"/>
                    <a:pt x="1184" y="767"/>
                    <a:pt x="1182" y="773"/>
                  </a:cubicBezTo>
                  <a:cubicBezTo>
                    <a:pt x="1179" y="785"/>
                    <a:pt x="1175" y="797"/>
                    <a:pt x="1171" y="809"/>
                  </a:cubicBezTo>
                  <a:cubicBezTo>
                    <a:pt x="1171" y="810"/>
                    <a:pt x="1170" y="812"/>
                    <a:pt x="1170" y="813"/>
                  </a:cubicBezTo>
                  <a:cubicBezTo>
                    <a:pt x="1168" y="817"/>
                    <a:pt x="1168" y="817"/>
                    <a:pt x="1168" y="817"/>
                  </a:cubicBezTo>
                  <a:cubicBezTo>
                    <a:pt x="1165" y="826"/>
                    <a:pt x="1165" y="826"/>
                    <a:pt x="1165" y="826"/>
                  </a:cubicBezTo>
                  <a:cubicBezTo>
                    <a:pt x="1163" y="829"/>
                    <a:pt x="1162" y="832"/>
                    <a:pt x="1161" y="835"/>
                  </a:cubicBezTo>
                  <a:cubicBezTo>
                    <a:pt x="1160" y="837"/>
                    <a:pt x="1159" y="840"/>
                    <a:pt x="1158" y="843"/>
                  </a:cubicBezTo>
                  <a:cubicBezTo>
                    <a:pt x="1153" y="854"/>
                    <a:pt x="1148" y="866"/>
                    <a:pt x="1142" y="878"/>
                  </a:cubicBezTo>
                  <a:cubicBezTo>
                    <a:pt x="1140" y="881"/>
                    <a:pt x="1139" y="884"/>
                    <a:pt x="1137" y="887"/>
                  </a:cubicBezTo>
                  <a:cubicBezTo>
                    <a:pt x="1136" y="890"/>
                    <a:pt x="1134" y="893"/>
                    <a:pt x="1133" y="896"/>
                  </a:cubicBezTo>
                  <a:cubicBezTo>
                    <a:pt x="1129" y="901"/>
                    <a:pt x="1126" y="908"/>
                    <a:pt x="1122" y="914"/>
                  </a:cubicBezTo>
                  <a:cubicBezTo>
                    <a:pt x="1108" y="938"/>
                    <a:pt x="1090" y="965"/>
                    <a:pt x="1067" y="993"/>
                  </a:cubicBezTo>
                  <a:cubicBezTo>
                    <a:pt x="1061" y="999"/>
                    <a:pt x="1056" y="1005"/>
                    <a:pt x="1051" y="1010"/>
                  </a:cubicBezTo>
                  <a:cubicBezTo>
                    <a:pt x="1046" y="1016"/>
                    <a:pt x="1041" y="1021"/>
                    <a:pt x="1037" y="1026"/>
                  </a:cubicBezTo>
                  <a:cubicBezTo>
                    <a:pt x="1032" y="1031"/>
                    <a:pt x="1027" y="1035"/>
                    <a:pt x="1023" y="1039"/>
                  </a:cubicBezTo>
                  <a:cubicBezTo>
                    <a:pt x="1018" y="1043"/>
                    <a:pt x="1014" y="1048"/>
                    <a:pt x="1009" y="1052"/>
                  </a:cubicBezTo>
                  <a:cubicBezTo>
                    <a:pt x="992" y="1067"/>
                    <a:pt x="976" y="1080"/>
                    <a:pt x="959" y="1092"/>
                  </a:cubicBezTo>
                  <a:cubicBezTo>
                    <a:pt x="954" y="1095"/>
                    <a:pt x="950" y="1098"/>
                    <a:pt x="946" y="1101"/>
                  </a:cubicBezTo>
                  <a:cubicBezTo>
                    <a:pt x="944" y="1102"/>
                    <a:pt x="941" y="1104"/>
                    <a:pt x="939" y="1105"/>
                  </a:cubicBezTo>
                  <a:cubicBezTo>
                    <a:pt x="937" y="1107"/>
                    <a:pt x="935" y="1108"/>
                    <a:pt x="932" y="1109"/>
                  </a:cubicBezTo>
                  <a:cubicBezTo>
                    <a:pt x="928" y="1112"/>
                    <a:pt x="923" y="1115"/>
                    <a:pt x="918" y="1118"/>
                  </a:cubicBezTo>
                  <a:cubicBezTo>
                    <a:pt x="914" y="1121"/>
                    <a:pt x="908" y="1124"/>
                    <a:pt x="903" y="1127"/>
                  </a:cubicBezTo>
                  <a:cubicBezTo>
                    <a:pt x="901" y="1129"/>
                    <a:pt x="898" y="1130"/>
                    <a:pt x="895" y="1132"/>
                  </a:cubicBezTo>
                  <a:cubicBezTo>
                    <a:pt x="893" y="1133"/>
                    <a:pt x="890" y="1134"/>
                    <a:pt x="887" y="1136"/>
                  </a:cubicBezTo>
                  <a:cubicBezTo>
                    <a:pt x="881" y="1139"/>
                    <a:pt x="875" y="1142"/>
                    <a:pt x="869" y="1145"/>
                  </a:cubicBezTo>
                  <a:cubicBezTo>
                    <a:pt x="863" y="1148"/>
                    <a:pt x="856" y="1151"/>
                    <a:pt x="849" y="1154"/>
                  </a:cubicBezTo>
                  <a:cubicBezTo>
                    <a:pt x="842" y="1158"/>
                    <a:pt x="835" y="1160"/>
                    <a:pt x="827" y="1164"/>
                  </a:cubicBezTo>
                  <a:cubicBezTo>
                    <a:pt x="823" y="1165"/>
                    <a:pt x="819" y="1166"/>
                    <a:pt x="816" y="1168"/>
                  </a:cubicBezTo>
                  <a:cubicBezTo>
                    <a:pt x="812" y="1169"/>
                    <a:pt x="808" y="1171"/>
                    <a:pt x="804" y="1172"/>
                  </a:cubicBezTo>
                  <a:cubicBezTo>
                    <a:pt x="800" y="1173"/>
                    <a:pt x="797" y="1174"/>
                    <a:pt x="793" y="1176"/>
                  </a:cubicBezTo>
                  <a:cubicBezTo>
                    <a:pt x="787" y="1178"/>
                    <a:pt x="787" y="1178"/>
                    <a:pt x="787" y="1178"/>
                  </a:cubicBezTo>
                  <a:cubicBezTo>
                    <a:pt x="785" y="1178"/>
                    <a:pt x="783" y="1179"/>
                    <a:pt x="781" y="1179"/>
                  </a:cubicBezTo>
                  <a:cubicBezTo>
                    <a:pt x="773" y="1182"/>
                    <a:pt x="765" y="1184"/>
                    <a:pt x="758" y="1186"/>
                  </a:cubicBezTo>
                  <a:cubicBezTo>
                    <a:pt x="750" y="1188"/>
                    <a:pt x="742" y="1190"/>
                    <a:pt x="734" y="1192"/>
                  </a:cubicBezTo>
                  <a:cubicBezTo>
                    <a:pt x="702" y="1198"/>
                    <a:pt x="670" y="1202"/>
                    <a:pt x="640" y="1204"/>
                  </a:cubicBezTo>
                  <a:cubicBezTo>
                    <a:pt x="640" y="1204"/>
                    <a:pt x="640" y="1204"/>
                    <a:pt x="640" y="1204"/>
                  </a:cubicBezTo>
                  <a:cubicBezTo>
                    <a:pt x="639" y="1204"/>
                    <a:pt x="639" y="1204"/>
                    <a:pt x="639" y="1204"/>
                  </a:cubicBezTo>
                  <a:cubicBezTo>
                    <a:pt x="639" y="1204"/>
                    <a:pt x="638" y="1204"/>
                    <a:pt x="638" y="1204"/>
                  </a:cubicBezTo>
                  <a:cubicBezTo>
                    <a:pt x="638" y="1204"/>
                    <a:pt x="638" y="1204"/>
                    <a:pt x="638" y="1204"/>
                  </a:cubicBezTo>
                  <a:cubicBezTo>
                    <a:pt x="638" y="1204"/>
                    <a:pt x="638" y="1204"/>
                    <a:pt x="638" y="1204"/>
                  </a:cubicBezTo>
                  <a:cubicBezTo>
                    <a:pt x="638" y="1204"/>
                    <a:pt x="638" y="1204"/>
                    <a:pt x="638" y="1204"/>
                  </a:cubicBezTo>
                  <a:cubicBezTo>
                    <a:pt x="630" y="1205"/>
                    <a:pt x="622" y="1205"/>
                    <a:pt x="612" y="1205"/>
                  </a:cubicBezTo>
                  <a:cubicBezTo>
                    <a:pt x="611" y="1206"/>
                    <a:pt x="610" y="1206"/>
                    <a:pt x="609" y="1206"/>
                  </a:cubicBezTo>
                  <a:cubicBezTo>
                    <a:pt x="607" y="1206"/>
                    <a:pt x="606" y="1206"/>
                    <a:pt x="605" y="1205"/>
                  </a:cubicBezTo>
                  <a:cubicBezTo>
                    <a:pt x="602" y="1205"/>
                    <a:pt x="600" y="1205"/>
                    <a:pt x="597" y="1205"/>
                  </a:cubicBezTo>
                  <a:cubicBezTo>
                    <a:pt x="592" y="1205"/>
                    <a:pt x="587" y="1205"/>
                    <a:pt x="581" y="1205"/>
                  </a:cubicBezTo>
                  <a:cubicBezTo>
                    <a:pt x="579" y="1205"/>
                    <a:pt x="576" y="1205"/>
                    <a:pt x="573" y="1204"/>
                  </a:cubicBezTo>
                  <a:cubicBezTo>
                    <a:pt x="571" y="1204"/>
                    <a:pt x="568" y="1204"/>
                    <a:pt x="565" y="1204"/>
                  </a:cubicBezTo>
                  <a:cubicBezTo>
                    <a:pt x="560" y="1203"/>
                    <a:pt x="555" y="1203"/>
                    <a:pt x="550" y="1203"/>
                  </a:cubicBezTo>
                  <a:cubicBezTo>
                    <a:pt x="540" y="1202"/>
                    <a:pt x="530" y="1200"/>
                    <a:pt x="521" y="1199"/>
                  </a:cubicBezTo>
                  <a:cubicBezTo>
                    <a:pt x="521" y="1199"/>
                    <a:pt x="518" y="1199"/>
                    <a:pt x="514" y="1198"/>
                  </a:cubicBezTo>
                  <a:cubicBezTo>
                    <a:pt x="511" y="1197"/>
                    <a:pt x="508" y="1197"/>
                    <a:pt x="508" y="1197"/>
                  </a:cubicBezTo>
                  <a:cubicBezTo>
                    <a:pt x="502" y="1196"/>
                    <a:pt x="495" y="1195"/>
                    <a:pt x="489" y="1194"/>
                  </a:cubicBezTo>
                  <a:cubicBezTo>
                    <a:pt x="482" y="1192"/>
                    <a:pt x="476" y="1191"/>
                    <a:pt x="470" y="1189"/>
                  </a:cubicBezTo>
                  <a:cubicBezTo>
                    <a:pt x="471" y="1189"/>
                    <a:pt x="471" y="1189"/>
                    <a:pt x="471" y="1189"/>
                  </a:cubicBezTo>
                  <a:cubicBezTo>
                    <a:pt x="466" y="1188"/>
                    <a:pt x="462" y="1187"/>
                    <a:pt x="457" y="1186"/>
                  </a:cubicBezTo>
                  <a:cubicBezTo>
                    <a:pt x="453" y="1185"/>
                    <a:pt x="449" y="1184"/>
                    <a:pt x="445" y="1183"/>
                  </a:cubicBezTo>
                  <a:cubicBezTo>
                    <a:pt x="436" y="1180"/>
                    <a:pt x="429" y="1178"/>
                    <a:pt x="425" y="1177"/>
                  </a:cubicBezTo>
                  <a:cubicBezTo>
                    <a:pt x="426" y="1177"/>
                    <a:pt x="426" y="1177"/>
                    <a:pt x="426" y="1177"/>
                  </a:cubicBezTo>
                  <a:cubicBezTo>
                    <a:pt x="405" y="1170"/>
                    <a:pt x="405" y="1170"/>
                    <a:pt x="405" y="1170"/>
                  </a:cubicBezTo>
                  <a:cubicBezTo>
                    <a:pt x="409" y="1171"/>
                    <a:pt x="409" y="1171"/>
                    <a:pt x="409" y="1171"/>
                  </a:cubicBezTo>
                  <a:cubicBezTo>
                    <a:pt x="379" y="1161"/>
                    <a:pt x="349" y="1148"/>
                    <a:pt x="324" y="1134"/>
                  </a:cubicBezTo>
                  <a:cubicBezTo>
                    <a:pt x="326" y="1135"/>
                    <a:pt x="326" y="1135"/>
                    <a:pt x="326" y="1135"/>
                  </a:cubicBezTo>
                  <a:cubicBezTo>
                    <a:pt x="322" y="1134"/>
                    <a:pt x="319" y="1132"/>
                    <a:pt x="316" y="1130"/>
                  </a:cubicBezTo>
                  <a:cubicBezTo>
                    <a:pt x="313" y="1128"/>
                    <a:pt x="310" y="1127"/>
                    <a:pt x="307" y="1125"/>
                  </a:cubicBezTo>
                  <a:cubicBezTo>
                    <a:pt x="305" y="1123"/>
                    <a:pt x="302" y="1122"/>
                    <a:pt x="299" y="1120"/>
                  </a:cubicBezTo>
                  <a:cubicBezTo>
                    <a:pt x="297" y="1118"/>
                    <a:pt x="294" y="1117"/>
                    <a:pt x="292" y="1115"/>
                  </a:cubicBezTo>
                  <a:cubicBezTo>
                    <a:pt x="282" y="1109"/>
                    <a:pt x="273" y="1104"/>
                    <a:pt x="265" y="1098"/>
                  </a:cubicBezTo>
                  <a:cubicBezTo>
                    <a:pt x="261" y="1095"/>
                    <a:pt x="257" y="1092"/>
                    <a:pt x="253" y="1089"/>
                  </a:cubicBezTo>
                  <a:cubicBezTo>
                    <a:pt x="249" y="1087"/>
                    <a:pt x="245" y="1084"/>
                    <a:pt x="242" y="1081"/>
                  </a:cubicBezTo>
                  <a:cubicBezTo>
                    <a:pt x="240" y="1084"/>
                    <a:pt x="238" y="1086"/>
                    <a:pt x="236" y="1089"/>
                  </a:cubicBezTo>
                  <a:cubicBezTo>
                    <a:pt x="243" y="1094"/>
                    <a:pt x="250" y="1099"/>
                    <a:pt x="257" y="1104"/>
                  </a:cubicBezTo>
                  <a:cubicBezTo>
                    <a:pt x="277" y="1118"/>
                    <a:pt x="298" y="1131"/>
                    <a:pt x="321" y="1144"/>
                  </a:cubicBezTo>
                  <a:cubicBezTo>
                    <a:pt x="321" y="1144"/>
                    <a:pt x="321" y="1144"/>
                    <a:pt x="321" y="1144"/>
                  </a:cubicBezTo>
                  <a:cubicBezTo>
                    <a:pt x="321" y="1144"/>
                    <a:pt x="326" y="1146"/>
                    <a:pt x="330" y="1148"/>
                  </a:cubicBezTo>
                  <a:cubicBezTo>
                    <a:pt x="334" y="1150"/>
                    <a:pt x="339" y="1152"/>
                    <a:pt x="339" y="1152"/>
                  </a:cubicBezTo>
                  <a:cubicBezTo>
                    <a:pt x="339" y="1152"/>
                    <a:pt x="339" y="1152"/>
                    <a:pt x="338" y="1152"/>
                  </a:cubicBezTo>
                  <a:cubicBezTo>
                    <a:pt x="345" y="1155"/>
                    <a:pt x="351" y="1157"/>
                    <a:pt x="357" y="1160"/>
                  </a:cubicBezTo>
                  <a:cubicBezTo>
                    <a:pt x="363" y="1163"/>
                    <a:pt x="369" y="1166"/>
                    <a:pt x="374" y="1168"/>
                  </a:cubicBezTo>
                  <a:cubicBezTo>
                    <a:pt x="380" y="1170"/>
                    <a:pt x="386" y="1173"/>
                    <a:pt x="391" y="1175"/>
                  </a:cubicBezTo>
                  <a:cubicBezTo>
                    <a:pt x="394" y="1176"/>
                    <a:pt x="396" y="1177"/>
                    <a:pt x="399" y="1178"/>
                  </a:cubicBezTo>
                  <a:cubicBezTo>
                    <a:pt x="401" y="1179"/>
                    <a:pt x="404" y="1180"/>
                    <a:pt x="406" y="1181"/>
                  </a:cubicBezTo>
                  <a:cubicBezTo>
                    <a:pt x="411" y="1182"/>
                    <a:pt x="416" y="1184"/>
                    <a:pt x="420" y="1186"/>
                  </a:cubicBezTo>
                  <a:cubicBezTo>
                    <a:pt x="425" y="1187"/>
                    <a:pt x="429" y="1188"/>
                    <a:pt x="433" y="1189"/>
                  </a:cubicBezTo>
                  <a:cubicBezTo>
                    <a:pt x="441" y="1191"/>
                    <a:pt x="447" y="1193"/>
                    <a:pt x="452" y="1194"/>
                  </a:cubicBezTo>
                  <a:cubicBezTo>
                    <a:pt x="458" y="1195"/>
                    <a:pt x="463" y="1196"/>
                    <a:pt x="467" y="1197"/>
                  </a:cubicBezTo>
                  <a:cubicBezTo>
                    <a:pt x="471" y="1198"/>
                    <a:pt x="474" y="1199"/>
                    <a:pt x="477" y="1200"/>
                  </a:cubicBezTo>
                  <a:cubicBezTo>
                    <a:pt x="480" y="1201"/>
                    <a:pt x="483" y="1201"/>
                    <a:pt x="485" y="1202"/>
                  </a:cubicBezTo>
                  <a:cubicBezTo>
                    <a:pt x="488" y="1203"/>
                    <a:pt x="491" y="1203"/>
                    <a:pt x="494" y="1204"/>
                  </a:cubicBezTo>
                  <a:cubicBezTo>
                    <a:pt x="488" y="1203"/>
                    <a:pt x="488" y="1203"/>
                    <a:pt x="488" y="1203"/>
                  </a:cubicBezTo>
                  <a:cubicBezTo>
                    <a:pt x="499" y="1205"/>
                    <a:pt x="509" y="1207"/>
                    <a:pt x="517" y="1208"/>
                  </a:cubicBezTo>
                  <a:cubicBezTo>
                    <a:pt x="526" y="1209"/>
                    <a:pt x="533" y="1210"/>
                    <a:pt x="540" y="1211"/>
                  </a:cubicBezTo>
                  <a:cubicBezTo>
                    <a:pt x="547" y="1212"/>
                    <a:pt x="553" y="1212"/>
                    <a:pt x="560" y="1213"/>
                  </a:cubicBezTo>
                  <a:cubicBezTo>
                    <a:pt x="564" y="1213"/>
                    <a:pt x="567" y="1213"/>
                    <a:pt x="571" y="1214"/>
                  </a:cubicBezTo>
                  <a:cubicBezTo>
                    <a:pt x="573" y="1214"/>
                    <a:pt x="575" y="1214"/>
                    <a:pt x="577" y="1214"/>
                  </a:cubicBezTo>
                  <a:cubicBezTo>
                    <a:pt x="579" y="1214"/>
                    <a:pt x="581" y="1214"/>
                    <a:pt x="583" y="1214"/>
                  </a:cubicBezTo>
                  <a:cubicBezTo>
                    <a:pt x="585" y="1214"/>
                    <a:pt x="586" y="1214"/>
                    <a:pt x="587" y="1214"/>
                  </a:cubicBezTo>
                  <a:cubicBezTo>
                    <a:pt x="594" y="1214"/>
                    <a:pt x="598" y="1214"/>
                    <a:pt x="604" y="1214"/>
                  </a:cubicBezTo>
                  <a:cubicBezTo>
                    <a:pt x="606" y="1214"/>
                    <a:pt x="607" y="1214"/>
                    <a:pt x="609" y="1214"/>
                  </a:cubicBezTo>
                  <a:cubicBezTo>
                    <a:pt x="611" y="1214"/>
                    <a:pt x="614" y="1214"/>
                    <a:pt x="616" y="1214"/>
                  </a:cubicBezTo>
                  <a:cubicBezTo>
                    <a:pt x="621" y="1213"/>
                    <a:pt x="627" y="1213"/>
                    <a:pt x="635" y="1213"/>
                  </a:cubicBezTo>
                  <a:cubicBezTo>
                    <a:pt x="631" y="1213"/>
                    <a:pt x="631" y="1213"/>
                    <a:pt x="633" y="1213"/>
                  </a:cubicBezTo>
                  <a:cubicBezTo>
                    <a:pt x="633" y="1213"/>
                    <a:pt x="633" y="1213"/>
                    <a:pt x="634" y="1213"/>
                  </a:cubicBezTo>
                  <a:cubicBezTo>
                    <a:pt x="636" y="1213"/>
                    <a:pt x="638" y="1213"/>
                    <a:pt x="641" y="1213"/>
                  </a:cubicBezTo>
                  <a:cubicBezTo>
                    <a:pt x="644" y="1213"/>
                    <a:pt x="647" y="1213"/>
                    <a:pt x="649" y="1213"/>
                  </a:cubicBezTo>
                  <a:cubicBezTo>
                    <a:pt x="645" y="1213"/>
                    <a:pt x="642" y="1213"/>
                    <a:pt x="644" y="1213"/>
                  </a:cubicBezTo>
                  <a:cubicBezTo>
                    <a:pt x="645" y="1213"/>
                    <a:pt x="649" y="1213"/>
                    <a:pt x="655" y="1213"/>
                  </a:cubicBezTo>
                  <a:cubicBezTo>
                    <a:pt x="657" y="1212"/>
                    <a:pt x="661" y="1212"/>
                    <a:pt x="664" y="1212"/>
                  </a:cubicBezTo>
                  <a:cubicBezTo>
                    <a:pt x="664" y="1212"/>
                    <a:pt x="664" y="1212"/>
                    <a:pt x="664" y="1212"/>
                  </a:cubicBezTo>
                  <a:cubicBezTo>
                    <a:pt x="667" y="1212"/>
                    <a:pt x="669" y="1211"/>
                    <a:pt x="670" y="1211"/>
                  </a:cubicBezTo>
                  <a:cubicBezTo>
                    <a:pt x="672" y="1211"/>
                    <a:pt x="674" y="1211"/>
                    <a:pt x="675" y="1211"/>
                  </a:cubicBezTo>
                  <a:cubicBezTo>
                    <a:pt x="677" y="1210"/>
                    <a:pt x="678" y="1210"/>
                    <a:pt x="678" y="1210"/>
                  </a:cubicBezTo>
                  <a:cubicBezTo>
                    <a:pt x="678" y="1210"/>
                    <a:pt x="678" y="1210"/>
                    <a:pt x="678" y="1210"/>
                  </a:cubicBezTo>
                  <a:cubicBezTo>
                    <a:pt x="678" y="1210"/>
                    <a:pt x="675" y="1210"/>
                    <a:pt x="671" y="1211"/>
                  </a:cubicBezTo>
                  <a:cubicBezTo>
                    <a:pt x="671" y="1211"/>
                    <a:pt x="671" y="1211"/>
                    <a:pt x="671" y="1211"/>
                  </a:cubicBezTo>
                  <a:cubicBezTo>
                    <a:pt x="670" y="1211"/>
                    <a:pt x="669" y="1211"/>
                    <a:pt x="668" y="1211"/>
                  </a:cubicBezTo>
                  <a:cubicBezTo>
                    <a:pt x="673" y="1211"/>
                    <a:pt x="679" y="1210"/>
                    <a:pt x="685" y="1209"/>
                  </a:cubicBezTo>
                  <a:cubicBezTo>
                    <a:pt x="689" y="1209"/>
                    <a:pt x="692" y="1208"/>
                    <a:pt x="695" y="1208"/>
                  </a:cubicBezTo>
                  <a:cubicBezTo>
                    <a:pt x="698" y="1208"/>
                    <a:pt x="701" y="1207"/>
                    <a:pt x="704" y="1207"/>
                  </a:cubicBezTo>
                  <a:cubicBezTo>
                    <a:pt x="715" y="1205"/>
                    <a:pt x="724" y="1203"/>
                    <a:pt x="726" y="1203"/>
                  </a:cubicBezTo>
                  <a:cubicBezTo>
                    <a:pt x="727" y="1203"/>
                    <a:pt x="727" y="1203"/>
                    <a:pt x="727" y="1203"/>
                  </a:cubicBezTo>
                  <a:cubicBezTo>
                    <a:pt x="756" y="1197"/>
                    <a:pt x="780" y="1190"/>
                    <a:pt x="803" y="1182"/>
                  </a:cubicBezTo>
                  <a:cubicBezTo>
                    <a:pt x="808" y="1180"/>
                    <a:pt x="814" y="1178"/>
                    <a:pt x="819" y="1176"/>
                  </a:cubicBezTo>
                  <a:cubicBezTo>
                    <a:pt x="825" y="1174"/>
                    <a:pt x="830" y="1172"/>
                    <a:pt x="836" y="1169"/>
                  </a:cubicBezTo>
                  <a:cubicBezTo>
                    <a:pt x="839" y="1168"/>
                    <a:pt x="841" y="1167"/>
                    <a:pt x="844" y="1166"/>
                  </a:cubicBezTo>
                  <a:cubicBezTo>
                    <a:pt x="847" y="1165"/>
                    <a:pt x="849" y="1164"/>
                    <a:pt x="852" y="1162"/>
                  </a:cubicBezTo>
                  <a:cubicBezTo>
                    <a:pt x="858" y="1160"/>
                    <a:pt x="863" y="1157"/>
                    <a:pt x="869" y="1155"/>
                  </a:cubicBezTo>
                  <a:cubicBezTo>
                    <a:pt x="869" y="1155"/>
                    <a:pt x="870" y="1154"/>
                    <a:pt x="870" y="1154"/>
                  </a:cubicBezTo>
                  <a:cubicBezTo>
                    <a:pt x="871" y="1154"/>
                    <a:pt x="862" y="1159"/>
                    <a:pt x="851" y="1164"/>
                  </a:cubicBezTo>
                  <a:cubicBezTo>
                    <a:pt x="851" y="1164"/>
                    <a:pt x="859" y="1160"/>
                    <a:pt x="866" y="1157"/>
                  </a:cubicBezTo>
                  <a:cubicBezTo>
                    <a:pt x="868" y="1156"/>
                    <a:pt x="870" y="1155"/>
                    <a:pt x="872" y="1154"/>
                  </a:cubicBezTo>
                  <a:cubicBezTo>
                    <a:pt x="874" y="1153"/>
                    <a:pt x="876" y="1152"/>
                    <a:pt x="877" y="1152"/>
                  </a:cubicBezTo>
                  <a:cubicBezTo>
                    <a:pt x="880" y="1150"/>
                    <a:pt x="882" y="1149"/>
                    <a:pt x="882" y="1149"/>
                  </a:cubicBezTo>
                  <a:cubicBezTo>
                    <a:pt x="882" y="1149"/>
                    <a:pt x="878" y="1152"/>
                    <a:pt x="872" y="1155"/>
                  </a:cubicBezTo>
                  <a:cubicBezTo>
                    <a:pt x="866" y="1157"/>
                    <a:pt x="859" y="1160"/>
                    <a:pt x="854" y="1163"/>
                  </a:cubicBezTo>
                  <a:cubicBezTo>
                    <a:pt x="893" y="1147"/>
                    <a:pt x="930" y="1123"/>
                    <a:pt x="970" y="1095"/>
                  </a:cubicBezTo>
                  <a:cubicBezTo>
                    <a:pt x="970" y="1095"/>
                    <a:pt x="972" y="1094"/>
                    <a:pt x="974" y="1092"/>
                  </a:cubicBezTo>
                  <a:cubicBezTo>
                    <a:pt x="976" y="1090"/>
                    <a:pt x="978" y="1089"/>
                    <a:pt x="978" y="1089"/>
                  </a:cubicBezTo>
                  <a:cubicBezTo>
                    <a:pt x="980" y="1087"/>
                    <a:pt x="980" y="1087"/>
                    <a:pt x="980" y="1087"/>
                  </a:cubicBezTo>
                  <a:cubicBezTo>
                    <a:pt x="980" y="1087"/>
                    <a:pt x="982" y="1085"/>
                    <a:pt x="985" y="1083"/>
                  </a:cubicBezTo>
                  <a:cubicBezTo>
                    <a:pt x="988" y="1080"/>
                    <a:pt x="991" y="1078"/>
                    <a:pt x="994" y="1075"/>
                  </a:cubicBezTo>
                  <a:cubicBezTo>
                    <a:pt x="999" y="1071"/>
                    <a:pt x="994" y="1077"/>
                    <a:pt x="1012" y="1061"/>
                  </a:cubicBezTo>
                  <a:cubicBezTo>
                    <a:pt x="1014" y="1059"/>
                    <a:pt x="1016" y="1058"/>
                    <a:pt x="1018" y="1056"/>
                  </a:cubicBezTo>
                  <a:cubicBezTo>
                    <a:pt x="1021" y="1054"/>
                    <a:pt x="1023" y="1052"/>
                    <a:pt x="1025" y="1050"/>
                  </a:cubicBezTo>
                  <a:cubicBezTo>
                    <a:pt x="1030" y="1045"/>
                    <a:pt x="1035" y="1040"/>
                    <a:pt x="1040" y="1035"/>
                  </a:cubicBezTo>
                  <a:cubicBezTo>
                    <a:pt x="1044" y="1030"/>
                    <a:pt x="1049" y="1025"/>
                    <a:pt x="1054" y="1019"/>
                  </a:cubicBezTo>
                  <a:cubicBezTo>
                    <a:pt x="1055" y="1018"/>
                    <a:pt x="1057" y="1017"/>
                    <a:pt x="1058" y="1016"/>
                  </a:cubicBezTo>
                  <a:cubicBezTo>
                    <a:pt x="1059" y="1014"/>
                    <a:pt x="1060" y="1013"/>
                    <a:pt x="1061" y="1012"/>
                  </a:cubicBezTo>
                  <a:cubicBezTo>
                    <a:pt x="1063" y="1009"/>
                    <a:pt x="1065" y="1007"/>
                    <a:pt x="1067" y="1004"/>
                  </a:cubicBezTo>
                  <a:cubicBezTo>
                    <a:pt x="1063" y="1009"/>
                    <a:pt x="1062" y="1011"/>
                    <a:pt x="1062" y="1011"/>
                  </a:cubicBezTo>
                  <a:cubicBezTo>
                    <a:pt x="1061" y="1011"/>
                    <a:pt x="1063" y="1009"/>
                    <a:pt x="1065" y="1006"/>
                  </a:cubicBezTo>
                  <a:cubicBezTo>
                    <a:pt x="1069" y="1002"/>
                    <a:pt x="1072" y="998"/>
                    <a:pt x="1075" y="995"/>
                  </a:cubicBezTo>
                  <a:cubicBezTo>
                    <a:pt x="1078" y="992"/>
                    <a:pt x="1080" y="989"/>
                    <a:pt x="1083" y="985"/>
                  </a:cubicBezTo>
                  <a:cubicBezTo>
                    <a:pt x="1084" y="985"/>
                    <a:pt x="1084" y="985"/>
                    <a:pt x="1084" y="985"/>
                  </a:cubicBezTo>
                  <a:cubicBezTo>
                    <a:pt x="1085" y="984"/>
                    <a:pt x="1089" y="978"/>
                    <a:pt x="1093" y="973"/>
                  </a:cubicBezTo>
                  <a:cubicBezTo>
                    <a:pt x="1094" y="971"/>
                    <a:pt x="1096" y="969"/>
                    <a:pt x="1097" y="967"/>
                  </a:cubicBezTo>
                  <a:cubicBezTo>
                    <a:pt x="1098" y="965"/>
                    <a:pt x="1099" y="963"/>
                    <a:pt x="1101" y="962"/>
                  </a:cubicBezTo>
                  <a:cubicBezTo>
                    <a:pt x="1103" y="959"/>
                    <a:pt x="1105" y="956"/>
                    <a:pt x="1105" y="955"/>
                  </a:cubicBezTo>
                  <a:cubicBezTo>
                    <a:pt x="1106" y="954"/>
                    <a:pt x="1106" y="954"/>
                    <a:pt x="1106" y="954"/>
                  </a:cubicBezTo>
                  <a:cubicBezTo>
                    <a:pt x="1106" y="954"/>
                    <a:pt x="1104" y="957"/>
                    <a:pt x="1101" y="961"/>
                  </a:cubicBezTo>
                  <a:cubicBezTo>
                    <a:pt x="1098" y="966"/>
                    <a:pt x="1094" y="972"/>
                    <a:pt x="1093" y="973"/>
                  </a:cubicBezTo>
                  <a:cubicBezTo>
                    <a:pt x="1095" y="971"/>
                    <a:pt x="1097" y="969"/>
                    <a:pt x="1098" y="966"/>
                  </a:cubicBezTo>
                  <a:cubicBezTo>
                    <a:pt x="1099" y="964"/>
                    <a:pt x="1101" y="963"/>
                    <a:pt x="1102" y="961"/>
                  </a:cubicBezTo>
                  <a:cubicBezTo>
                    <a:pt x="1104" y="958"/>
                    <a:pt x="1106" y="955"/>
                    <a:pt x="1108" y="953"/>
                  </a:cubicBezTo>
                  <a:cubicBezTo>
                    <a:pt x="1111" y="949"/>
                    <a:pt x="1113" y="946"/>
                    <a:pt x="1114" y="944"/>
                  </a:cubicBezTo>
                  <a:cubicBezTo>
                    <a:pt x="1116" y="941"/>
                    <a:pt x="1117" y="938"/>
                    <a:pt x="1120" y="934"/>
                  </a:cubicBezTo>
                  <a:cubicBezTo>
                    <a:pt x="1123" y="930"/>
                    <a:pt x="1127" y="923"/>
                    <a:pt x="1133" y="913"/>
                  </a:cubicBezTo>
                  <a:cubicBezTo>
                    <a:pt x="1137" y="906"/>
                    <a:pt x="1138" y="903"/>
                    <a:pt x="1138" y="903"/>
                  </a:cubicBezTo>
                  <a:cubicBezTo>
                    <a:pt x="1138" y="903"/>
                    <a:pt x="1137" y="905"/>
                    <a:pt x="1136" y="906"/>
                  </a:cubicBezTo>
                  <a:cubicBezTo>
                    <a:pt x="1135" y="907"/>
                    <a:pt x="1135" y="908"/>
                    <a:pt x="1135" y="908"/>
                  </a:cubicBezTo>
                  <a:cubicBezTo>
                    <a:pt x="1134" y="908"/>
                    <a:pt x="1135" y="908"/>
                    <a:pt x="1136" y="906"/>
                  </a:cubicBezTo>
                  <a:cubicBezTo>
                    <a:pt x="1142" y="896"/>
                    <a:pt x="1146" y="886"/>
                    <a:pt x="1152" y="875"/>
                  </a:cubicBezTo>
                  <a:cubicBezTo>
                    <a:pt x="1154" y="870"/>
                    <a:pt x="1157" y="865"/>
                    <a:pt x="1159" y="859"/>
                  </a:cubicBezTo>
                  <a:cubicBezTo>
                    <a:pt x="1162" y="854"/>
                    <a:pt x="1164" y="848"/>
                    <a:pt x="1167" y="842"/>
                  </a:cubicBezTo>
                  <a:cubicBezTo>
                    <a:pt x="1167" y="842"/>
                    <a:pt x="1167" y="843"/>
                    <a:pt x="1166" y="843"/>
                  </a:cubicBezTo>
                  <a:cubicBezTo>
                    <a:pt x="1166" y="844"/>
                    <a:pt x="1166" y="845"/>
                    <a:pt x="1165" y="846"/>
                  </a:cubicBezTo>
                  <a:cubicBezTo>
                    <a:pt x="1164" y="847"/>
                    <a:pt x="1163" y="849"/>
                    <a:pt x="1163" y="849"/>
                  </a:cubicBezTo>
                  <a:cubicBezTo>
                    <a:pt x="1164" y="847"/>
                    <a:pt x="1165" y="844"/>
                    <a:pt x="1166" y="842"/>
                  </a:cubicBezTo>
                  <a:cubicBezTo>
                    <a:pt x="1167" y="840"/>
                    <a:pt x="1168" y="837"/>
                    <a:pt x="1169" y="835"/>
                  </a:cubicBezTo>
                  <a:cubicBezTo>
                    <a:pt x="1171" y="831"/>
                    <a:pt x="1172" y="826"/>
                    <a:pt x="1174" y="822"/>
                  </a:cubicBezTo>
                  <a:cubicBezTo>
                    <a:pt x="1177" y="814"/>
                    <a:pt x="1179" y="806"/>
                    <a:pt x="1182" y="799"/>
                  </a:cubicBezTo>
                  <a:cubicBezTo>
                    <a:pt x="1183" y="796"/>
                    <a:pt x="1184" y="792"/>
                    <a:pt x="1186" y="789"/>
                  </a:cubicBezTo>
                  <a:cubicBezTo>
                    <a:pt x="1187" y="785"/>
                    <a:pt x="1188" y="782"/>
                    <a:pt x="1189" y="778"/>
                  </a:cubicBezTo>
                  <a:cubicBezTo>
                    <a:pt x="1191" y="772"/>
                    <a:pt x="1193" y="765"/>
                    <a:pt x="1195" y="758"/>
                  </a:cubicBezTo>
                  <a:cubicBezTo>
                    <a:pt x="1204" y="719"/>
                    <a:pt x="1207" y="689"/>
                    <a:pt x="1209" y="665"/>
                  </a:cubicBezTo>
                  <a:cubicBezTo>
                    <a:pt x="1210" y="654"/>
                    <a:pt x="1210" y="644"/>
                    <a:pt x="1210" y="635"/>
                  </a:cubicBezTo>
                  <a:cubicBezTo>
                    <a:pt x="1210" y="627"/>
                    <a:pt x="1210" y="621"/>
                    <a:pt x="1210" y="615"/>
                  </a:cubicBezTo>
                  <a:cubicBezTo>
                    <a:pt x="1210" y="605"/>
                    <a:pt x="1209" y="600"/>
                    <a:pt x="1209" y="599"/>
                  </a:cubicBezTo>
                  <a:cubicBezTo>
                    <a:pt x="1209" y="599"/>
                    <a:pt x="1209" y="599"/>
                    <a:pt x="1209" y="599"/>
                  </a:cubicBezTo>
                  <a:moveTo>
                    <a:pt x="10" y="500"/>
                  </a:moveTo>
                  <a:cubicBezTo>
                    <a:pt x="9" y="505"/>
                    <a:pt x="8" y="510"/>
                    <a:pt x="7" y="514"/>
                  </a:cubicBezTo>
                  <a:cubicBezTo>
                    <a:pt x="6" y="518"/>
                    <a:pt x="6" y="522"/>
                    <a:pt x="5" y="527"/>
                  </a:cubicBezTo>
                  <a:cubicBezTo>
                    <a:pt x="4" y="535"/>
                    <a:pt x="3" y="544"/>
                    <a:pt x="2" y="557"/>
                  </a:cubicBezTo>
                  <a:cubicBezTo>
                    <a:pt x="2" y="559"/>
                    <a:pt x="2" y="560"/>
                    <a:pt x="2" y="560"/>
                  </a:cubicBezTo>
                  <a:cubicBezTo>
                    <a:pt x="2" y="560"/>
                    <a:pt x="3" y="557"/>
                    <a:pt x="3" y="555"/>
                  </a:cubicBezTo>
                  <a:cubicBezTo>
                    <a:pt x="3" y="553"/>
                    <a:pt x="3" y="550"/>
                    <a:pt x="4" y="550"/>
                  </a:cubicBezTo>
                  <a:cubicBezTo>
                    <a:pt x="4" y="550"/>
                    <a:pt x="3" y="553"/>
                    <a:pt x="3" y="560"/>
                  </a:cubicBezTo>
                  <a:cubicBezTo>
                    <a:pt x="2" y="567"/>
                    <a:pt x="1" y="576"/>
                    <a:pt x="1" y="586"/>
                  </a:cubicBezTo>
                  <a:cubicBezTo>
                    <a:pt x="1" y="590"/>
                    <a:pt x="1" y="595"/>
                    <a:pt x="1" y="600"/>
                  </a:cubicBezTo>
                  <a:cubicBezTo>
                    <a:pt x="1" y="603"/>
                    <a:pt x="0" y="605"/>
                    <a:pt x="0" y="608"/>
                  </a:cubicBezTo>
                  <a:cubicBezTo>
                    <a:pt x="0" y="611"/>
                    <a:pt x="0" y="613"/>
                    <a:pt x="0" y="616"/>
                  </a:cubicBezTo>
                  <a:cubicBezTo>
                    <a:pt x="1" y="621"/>
                    <a:pt x="1" y="626"/>
                    <a:pt x="1" y="631"/>
                  </a:cubicBezTo>
                  <a:cubicBezTo>
                    <a:pt x="1" y="634"/>
                    <a:pt x="1" y="637"/>
                    <a:pt x="1" y="639"/>
                  </a:cubicBezTo>
                  <a:cubicBezTo>
                    <a:pt x="1" y="647"/>
                    <a:pt x="1" y="647"/>
                    <a:pt x="1" y="647"/>
                  </a:cubicBezTo>
                  <a:cubicBezTo>
                    <a:pt x="2" y="653"/>
                    <a:pt x="2" y="658"/>
                    <a:pt x="3" y="663"/>
                  </a:cubicBezTo>
                  <a:cubicBezTo>
                    <a:pt x="3" y="666"/>
                    <a:pt x="3" y="668"/>
                    <a:pt x="3" y="671"/>
                  </a:cubicBezTo>
                  <a:cubicBezTo>
                    <a:pt x="3" y="673"/>
                    <a:pt x="4" y="676"/>
                    <a:pt x="4" y="678"/>
                  </a:cubicBezTo>
                  <a:cubicBezTo>
                    <a:pt x="4" y="678"/>
                    <a:pt x="4" y="678"/>
                    <a:pt x="4" y="678"/>
                  </a:cubicBezTo>
                  <a:cubicBezTo>
                    <a:pt x="5" y="678"/>
                    <a:pt x="6" y="687"/>
                    <a:pt x="7" y="696"/>
                  </a:cubicBezTo>
                  <a:cubicBezTo>
                    <a:pt x="7" y="698"/>
                    <a:pt x="7" y="698"/>
                    <a:pt x="7" y="698"/>
                  </a:cubicBezTo>
                  <a:cubicBezTo>
                    <a:pt x="11" y="719"/>
                    <a:pt x="11" y="723"/>
                    <a:pt x="11" y="727"/>
                  </a:cubicBezTo>
                  <a:cubicBezTo>
                    <a:pt x="12" y="731"/>
                    <a:pt x="12" y="734"/>
                    <a:pt x="17" y="755"/>
                  </a:cubicBezTo>
                  <a:cubicBezTo>
                    <a:pt x="18" y="756"/>
                    <a:pt x="18" y="756"/>
                    <a:pt x="18" y="757"/>
                  </a:cubicBezTo>
                  <a:cubicBezTo>
                    <a:pt x="19" y="759"/>
                    <a:pt x="20" y="762"/>
                    <a:pt x="20" y="762"/>
                  </a:cubicBezTo>
                  <a:cubicBezTo>
                    <a:pt x="26" y="780"/>
                    <a:pt x="27" y="785"/>
                    <a:pt x="28" y="791"/>
                  </a:cubicBezTo>
                  <a:cubicBezTo>
                    <a:pt x="29" y="794"/>
                    <a:pt x="30" y="796"/>
                    <a:pt x="32" y="801"/>
                  </a:cubicBezTo>
                  <a:cubicBezTo>
                    <a:pt x="32" y="803"/>
                    <a:pt x="33" y="806"/>
                    <a:pt x="35" y="810"/>
                  </a:cubicBezTo>
                  <a:cubicBezTo>
                    <a:pt x="35" y="811"/>
                    <a:pt x="36" y="813"/>
                    <a:pt x="37" y="815"/>
                  </a:cubicBezTo>
                  <a:cubicBezTo>
                    <a:pt x="38" y="817"/>
                    <a:pt x="39" y="820"/>
                    <a:pt x="40" y="822"/>
                  </a:cubicBezTo>
                  <a:cubicBezTo>
                    <a:pt x="37" y="816"/>
                    <a:pt x="37" y="814"/>
                    <a:pt x="37" y="814"/>
                  </a:cubicBezTo>
                  <a:cubicBezTo>
                    <a:pt x="37" y="814"/>
                    <a:pt x="41" y="821"/>
                    <a:pt x="45" y="834"/>
                  </a:cubicBezTo>
                  <a:cubicBezTo>
                    <a:pt x="43" y="829"/>
                    <a:pt x="43" y="829"/>
                    <a:pt x="43" y="829"/>
                  </a:cubicBezTo>
                  <a:cubicBezTo>
                    <a:pt x="47" y="840"/>
                    <a:pt x="49" y="843"/>
                    <a:pt x="52" y="850"/>
                  </a:cubicBezTo>
                  <a:cubicBezTo>
                    <a:pt x="51" y="848"/>
                    <a:pt x="50" y="847"/>
                    <a:pt x="50" y="847"/>
                  </a:cubicBezTo>
                  <a:cubicBezTo>
                    <a:pt x="50" y="847"/>
                    <a:pt x="52" y="852"/>
                    <a:pt x="57" y="862"/>
                  </a:cubicBezTo>
                  <a:cubicBezTo>
                    <a:pt x="51" y="852"/>
                    <a:pt x="51" y="852"/>
                    <a:pt x="51" y="852"/>
                  </a:cubicBezTo>
                  <a:cubicBezTo>
                    <a:pt x="51" y="852"/>
                    <a:pt x="55" y="859"/>
                    <a:pt x="58" y="867"/>
                  </a:cubicBezTo>
                  <a:cubicBezTo>
                    <a:pt x="60" y="870"/>
                    <a:pt x="62" y="874"/>
                    <a:pt x="63" y="876"/>
                  </a:cubicBezTo>
                  <a:cubicBezTo>
                    <a:pt x="65" y="879"/>
                    <a:pt x="66" y="881"/>
                    <a:pt x="66" y="881"/>
                  </a:cubicBezTo>
                  <a:cubicBezTo>
                    <a:pt x="69" y="886"/>
                    <a:pt x="72" y="893"/>
                    <a:pt x="75" y="899"/>
                  </a:cubicBezTo>
                  <a:cubicBezTo>
                    <a:pt x="79" y="905"/>
                    <a:pt x="82" y="912"/>
                    <a:pt x="86" y="918"/>
                  </a:cubicBezTo>
                  <a:cubicBezTo>
                    <a:pt x="87" y="919"/>
                    <a:pt x="88" y="921"/>
                    <a:pt x="88" y="922"/>
                  </a:cubicBezTo>
                  <a:cubicBezTo>
                    <a:pt x="89" y="924"/>
                    <a:pt x="90" y="925"/>
                    <a:pt x="91" y="927"/>
                  </a:cubicBezTo>
                  <a:cubicBezTo>
                    <a:pt x="93" y="929"/>
                    <a:pt x="94" y="932"/>
                    <a:pt x="96" y="934"/>
                  </a:cubicBezTo>
                  <a:cubicBezTo>
                    <a:pt x="99" y="939"/>
                    <a:pt x="101" y="942"/>
                    <a:pt x="102" y="945"/>
                  </a:cubicBezTo>
                  <a:cubicBezTo>
                    <a:pt x="102" y="945"/>
                    <a:pt x="104" y="947"/>
                    <a:pt x="107" y="952"/>
                  </a:cubicBezTo>
                  <a:cubicBezTo>
                    <a:pt x="110" y="956"/>
                    <a:pt x="114" y="962"/>
                    <a:pt x="118" y="968"/>
                  </a:cubicBezTo>
                  <a:cubicBezTo>
                    <a:pt x="119" y="969"/>
                    <a:pt x="120" y="971"/>
                    <a:pt x="122" y="972"/>
                  </a:cubicBezTo>
                  <a:cubicBezTo>
                    <a:pt x="123" y="974"/>
                    <a:pt x="124" y="975"/>
                    <a:pt x="125" y="976"/>
                  </a:cubicBezTo>
                  <a:cubicBezTo>
                    <a:pt x="125" y="977"/>
                    <a:pt x="126" y="977"/>
                    <a:pt x="126" y="977"/>
                  </a:cubicBezTo>
                  <a:cubicBezTo>
                    <a:pt x="128" y="975"/>
                    <a:pt x="131" y="973"/>
                    <a:pt x="133" y="971"/>
                  </a:cubicBezTo>
                  <a:cubicBezTo>
                    <a:pt x="121" y="955"/>
                    <a:pt x="109" y="938"/>
                    <a:pt x="96" y="917"/>
                  </a:cubicBezTo>
                  <a:cubicBezTo>
                    <a:pt x="97" y="919"/>
                    <a:pt x="98" y="920"/>
                    <a:pt x="98" y="920"/>
                  </a:cubicBezTo>
                  <a:cubicBezTo>
                    <a:pt x="98" y="920"/>
                    <a:pt x="98" y="919"/>
                    <a:pt x="97" y="919"/>
                  </a:cubicBezTo>
                  <a:cubicBezTo>
                    <a:pt x="96" y="917"/>
                    <a:pt x="95" y="914"/>
                    <a:pt x="95" y="914"/>
                  </a:cubicBezTo>
                  <a:cubicBezTo>
                    <a:pt x="95" y="914"/>
                    <a:pt x="95" y="914"/>
                    <a:pt x="95" y="915"/>
                  </a:cubicBezTo>
                  <a:cubicBezTo>
                    <a:pt x="91" y="907"/>
                    <a:pt x="87" y="900"/>
                    <a:pt x="82" y="893"/>
                  </a:cubicBezTo>
                  <a:cubicBezTo>
                    <a:pt x="79" y="886"/>
                    <a:pt x="75" y="879"/>
                    <a:pt x="72" y="874"/>
                  </a:cubicBezTo>
                  <a:cubicBezTo>
                    <a:pt x="71" y="871"/>
                    <a:pt x="69" y="868"/>
                    <a:pt x="68" y="866"/>
                  </a:cubicBezTo>
                  <a:cubicBezTo>
                    <a:pt x="67" y="863"/>
                    <a:pt x="66" y="861"/>
                    <a:pt x="65" y="859"/>
                  </a:cubicBezTo>
                  <a:cubicBezTo>
                    <a:pt x="63" y="856"/>
                    <a:pt x="62" y="854"/>
                    <a:pt x="62" y="854"/>
                  </a:cubicBezTo>
                  <a:cubicBezTo>
                    <a:pt x="62" y="854"/>
                    <a:pt x="62" y="854"/>
                    <a:pt x="62" y="854"/>
                  </a:cubicBezTo>
                  <a:cubicBezTo>
                    <a:pt x="59" y="848"/>
                    <a:pt x="57" y="845"/>
                    <a:pt x="56" y="842"/>
                  </a:cubicBezTo>
                  <a:cubicBezTo>
                    <a:pt x="55" y="839"/>
                    <a:pt x="54" y="837"/>
                    <a:pt x="54" y="836"/>
                  </a:cubicBezTo>
                  <a:cubicBezTo>
                    <a:pt x="53" y="834"/>
                    <a:pt x="54" y="834"/>
                    <a:pt x="53" y="833"/>
                  </a:cubicBezTo>
                  <a:cubicBezTo>
                    <a:pt x="53" y="833"/>
                    <a:pt x="53" y="833"/>
                    <a:pt x="53" y="833"/>
                  </a:cubicBezTo>
                  <a:cubicBezTo>
                    <a:pt x="53" y="833"/>
                    <a:pt x="51" y="828"/>
                    <a:pt x="48" y="821"/>
                  </a:cubicBezTo>
                  <a:cubicBezTo>
                    <a:pt x="45" y="814"/>
                    <a:pt x="42" y="805"/>
                    <a:pt x="39" y="796"/>
                  </a:cubicBezTo>
                  <a:cubicBezTo>
                    <a:pt x="42" y="804"/>
                    <a:pt x="42" y="804"/>
                    <a:pt x="42" y="804"/>
                  </a:cubicBezTo>
                  <a:cubicBezTo>
                    <a:pt x="42" y="804"/>
                    <a:pt x="41" y="801"/>
                    <a:pt x="39" y="796"/>
                  </a:cubicBezTo>
                  <a:cubicBezTo>
                    <a:pt x="38" y="793"/>
                    <a:pt x="37" y="791"/>
                    <a:pt x="36" y="788"/>
                  </a:cubicBezTo>
                  <a:cubicBezTo>
                    <a:pt x="35" y="785"/>
                    <a:pt x="34" y="781"/>
                    <a:pt x="33" y="778"/>
                  </a:cubicBezTo>
                  <a:cubicBezTo>
                    <a:pt x="32" y="772"/>
                    <a:pt x="30" y="765"/>
                    <a:pt x="28" y="760"/>
                  </a:cubicBezTo>
                  <a:cubicBezTo>
                    <a:pt x="28" y="758"/>
                    <a:pt x="27" y="756"/>
                    <a:pt x="27" y="754"/>
                  </a:cubicBezTo>
                  <a:cubicBezTo>
                    <a:pt x="26" y="753"/>
                    <a:pt x="26" y="752"/>
                    <a:pt x="26" y="752"/>
                  </a:cubicBezTo>
                  <a:cubicBezTo>
                    <a:pt x="26" y="752"/>
                    <a:pt x="27" y="755"/>
                    <a:pt x="27" y="757"/>
                  </a:cubicBezTo>
                  <a:cubicBezTo>
                    <a:pt x="27" y="760"/>
                    <a:pt x="28" y="763"/>
                    <a:pt x="28" y="763"/>
                  </a:cubicBezTo>
                  <a:cubicBezTo>
                    <a:pt x="27" y="761"/>
                    <a:pt x="27" y="759"/>
                    <a:pt x="27" y="758"/>
                  </a:cubicBezTo>
                  <a:cubicBezTo>
                    <a:pt x="26" y="757"/>
                    <a:pt x="26" y="755"/>
                    <a:pt x="26" y="754"/>
                  </a:cubicBezTo>
                  <a:cubicBezTo>
                    <a:pt x="25" y="752"/>
                    <a:pt x="25" y="750"/>
                    <a:pt x="25" y="749"/>
                  </a:cubicBezTo>
                  <a:cubicBezTo>
                    <a:pt x="24" y="747"/>
                    <a:pt x="24" y="746"/>
                    <a:pt x="24" y="745"/>
                  </a:cubicBezTo>
                  <a:cubicBezTo>
                    <a:pt x="24" y="743"/>
                    <a:pt x="24" y="742"/>
                    <a:pt x="21" y="728"/>
                  </a:cubicBezTo>
                  <a:cubicBezTo>
                    <a:pt x="20" y="729"/>
                    <a:pt x="20" y="729"/>
                    <a:pt x="20" y="729"/>
                  </a:cubicBezTo>
                  <a:cubicBezTo>
                    <a:pt x="18" y="719"/>
                    <a:pt x="17" y="710"/>
                    <a:pt x="15" y="702"/>
                  </a:cubicBezTo>
                  <a:cubicBezTo>
                    <a:pt x="15" y="698"/>
                    <a:pt x="14" y="694"/>
                    <a:pt x="14" y="690"/>
                  </a:cubicBezTo>
                  <a:cubicBezTo>
                    <a:pt x="14" y="686"/>
                    <a:pt x="13" y="682"/>
                    <a:pt x="13" y="678"/>
                  </a:cubicBezTo>
                  <a:cubicBezTo>
                    <a:pt x="13" y="674"/>
                    <a:pt x="12" y="670"/>
                    <a:pt x="12" y="667"/>
                  </a:cubicBezTo>
                  <a:cubicBezTo>
                    <a:pt x="12" y="663"/>
                    <a:pt x="11" y="659"/>
                    <a:pt x="11" y="655"/>
                  </a:cubicBezTo>
                  <a:cubicBezTo>
                    <a:pt x="11" y="646"/>
                    <a:pt x="10" y="638"/>
                    <a:pt x="10" y="628"/>
                  </a:cubicBezTo>
                  <a:cubicBezTo>
                    <a:pt x="9" y="588"/>
                    <a:pt x="12" y="548"/>
                    <a:pt x="18" y="507"/>
                  </a:cubicBezTo>
                  <a:cubicBezTo>
                    <a:pt x="19" y="505"/>
                    <a:pt x="19" y="503"/>
                    <a:pt x="19" y="500"/>
                  </a:cubicBezTo>
                  <a:cubicBezTo>
                    <a:pt x="17" y="500"/>
                    <a:pt x="14" y="500"/>
                    <a:pt x="10" y="500"/>
                  </a:cubicBezTo>
                  <a:moveTo>
                    <a:pt x="9" y="500"/>
                  </a:moveTo>
                  <a:cubicBezTo>
                    <a:pt x="9" y="503"/>
                    <a:pt x="8" y="505"/>
                    <a:pt x="8" y="505"/>
                  </a:cubicBezTo>
                  <a:cubicBezTo>
                    <a:pt x="10" y="500"/>
                    <a:pt x="10" y="500"/>
                    <a:pt x="10" y="500"/>
                  </a:cubicBezTo>
                  <a:cubicBezTo>
                    <a:pt x="10" y="500"/>
                    <a:pt x="10" y="500"/>
                    <a:pt x="9" y="500"/>
                  </a:cubicBezTo>
                  <a:moveTo>
                    <a:pt x="1199" y="499"/>
                  </a:moveTo>
                  <a:cubicBezTo>
                    <a:pt x="1202" y="514"/>
                    <a:pt x="1204" y="529"/>
                    <a:pt x="1205" y="542"/>
                  </a:cubicBezTo>
                  <a:cubicBezTo>
                    <a:pt x="1206" y="543"/>
                    <a:pt x="1206" y="545"/>
                    <a:pt x="1206" y="546"/>
                  </a:cubicBezTo>
                  <a:cubicBezTo>
                    <a:pt x="1206" y="547"/>
                    <a:pt x="1206" y="549"/>
                    <a:pt x="1206" y="550"/>
                  </a:cubicBezTo>
                  <a:cubicBezTo>
                    <a:pt x="1206" y="552"/>
                    <a:pt x="1207" y="555"/>
                    <a:pt x="1207" y="557"/>
                  </a:cubicBezTo>
                  <a:cubicBezTo>
                    <a:pt x="1207" y="562"/>
                    <a:pt x="1208" y="567"/>
                    <a:pt x="1208" y="571"/>
                  </a:cubicBezTo>
                  <a:cubicBezTo>
                    <a:pt x="1209" y="576"/>
                    <a:pt x="1209" y="580"/>
                    <a:pt x="1209" y="583"/>
                  </a:cubicBezTo>
                  <a:cubicBezTo>
                    <a:pt x="1209" y="587"/>
                    <a:pt x="1209" y="590"/>
                    <a:pt x="1210" y="593"/>
                  </a:cubicBezTo>
                  <a:cubicBezTo>
                    <a:pt x="1210" y="603"/>
                    <a:pt x="1211" y="608"/>
                    <a:pt x="1211" y="608"/>
                  </a:cubicBezTo>
                  <a:cubicBezTo>
                    <a:pt x="1211" y="608"/>
                    <a:pt x="1211" y="608"/>
                    <a:pt x="1211" y="607"/>
                  </a:cubicBezTo>
                  <a:cubicBezTo>
                    <a:pt x="1212" y="605"/>
                    <a:pt x="1212" y="601"/>
                    <a:pt x="1212" y="594"/>
                  </a:cubicBezTo>
                  <a:cubicBezTo>
                    <a:pt x="1212" y="591"/>
                    <a:pt x="1212" y="587"/>
                    <a:pt x="1212" y="582"/>
                  </a:cubicBezTo>
                  <a:cubicBezTo>
                    <a:pt x="1212" y="580"/>
                    <a:pt x="1212" y="577"/>
                    <a:pt x="1212" y="574"/>
                  </a:cubicBezTo>
                  <a:cubicBezTo>
                    <a:pt x="1212" y="572"/>
                    <a:pt x="1212" y="569"/>
                    <a:pt x="1212" y="565"/>
                  </a:cubicBezTo>
                  <a:cubicBezTo>
                    <a:pt x="1211" y="559"/>
                    <a:pt x="1211" y="552"/>
                    <a:pt x="1211" y="544"/>
                  </a:cubicBezTo>
                  <a:cubicBezTo>
                    <a:pt x="1210" y="536"/>
                    <a:pt x="1209" y="528"/>
                    <a:pt x="1208" y="518"/>
                  </a:cubicBezTo>
                  <a:cubicBezTo>
                    <a:pt x="1208" y="516"/>
                    <a:pt x="1207" y="513"/>
                    <a:pt x="1207" y="511"/>
                  </a:cubicBezTo>
                  <a:cubicBezTo>
                    <a:pt x="1207" y="508"/>
                    <a:pt x="1206" y="506"/>
                    <a:pt x="1206" y="503"/>
                  </a:cubicBezTo>
                  <a:cubicBezTo>
                    <a:pt x="1206" y="502"/>
                    <a:pt x="1205" y="501"/>
                    <a:pt x="1205" y="499"/>
                  </a:cubicBezTo>
                  <a:cubicBezTo>
                    <a:pt x="1203" y="499"/>
                    <a:pt x="1201" y="499"/>
                    <a:pt x="1199" y="499"/>
                  </a:cubicBezTo>
                  <a:moveTo>
                    <a:pt x="15" y="482"/>
                  </a:moveTo>
                  <a:cubicBezTo>
                    <a:pt x="14" y="482"/>
                    <a:pt x="14" y="482"/>
                    <a:pt x="13" y="482"/>
                  </a:cubicBezTo>
                  <a:cubicBezTo>
                    <a:pt x="13" y="482"/>
                    <a:pt x="13" y="482"/>
                    <a:pt x="13" y="482"/>
                  </a:cubicBezTo>
                  <a:cubicBezTo>
                    <a:pt x="13" y="482"/>
                    <a:pt x="13" y="482"/>
                    <a:pt x="13" y="482"/>
                  </a:cubicBezTo>
                  <a:cubicBezTo>
                    <a:pt x="14" y="482"/>
                    <a:pt x="14" y="482"/>
                    <a:pt x="15" y="482"/>
                  </a:cubicBezTo>
                  <a:cubicBezTo>
                    <a:pt x="15" y="482"/>
                    <a:pt x="16" y="482"/>
                    <a:pt x="17" y="482"/>
                  </a:cubicBezTo>
                  <a:cubicBezTo>
                    <a:pt x="17" y="482"/>
                    <a:pt x="16" y="482"/>
                    <a:pt x="15" y="482"/>
                  </a:cubicBezTo>
                  <a:moveTo>
                    <a:pt x="1122" y="283"/>
                  </a:moveTo>
                  <a:cubicBezTo>
                    <a:pt x="1120" y="285"/>
                    <a:pt x="1118" y="286"/>
                    <a:pt x="1118" y="286"/>
                  </a:cubicBezTo>
                  <a:cubicBezTo>
                    <a:pt x="1116" y="288"/>
                    <a:pt x="1116" y="288"/>
                    <a:pt x="1116" y="288"/>
                  </a:cubicBezTo>
                  <a:cubicBezTo>
                    <a:pt x="1118" y="292"/>
                    <a:pt x="1120" y="295"/>
                    <a:pt x="1122" y="298"/>
                  </a:cubicBezTo>
                  <a:cubicBezTo>
                    <a:pt x="1126" y="304"/>
                    <a:pt x="1129" y="309"/>
                    <a:pt x="1131" y="314"/>
                  </a:cubicBezTo>
                  <a:cubicBezTo>
                    <a:pt x="1134" y="319"/>
                    <a:pt x="1136" y="323"/>
                    <a:pt x="1138" y="325"/>
                  </a:cubicBezTo>
                  <a:cubicBezTo>
                    <a:pt x="1139" y="328"/>
                    <a:pt x="1140" y="330"/>
                    <a:pt x="1140" y="330"/>
                  </a:cubicBezTo>
                  <a:cubicBezTo>
                    <a:pt x="1140" y="330"/>
                    <a:pt x="1141" y="332"/>
                    <a:pt x="1143" y="335"/>
                  </a:cubicBezTo>
                  <a:cubicBezTo>
                    <a:pt x="1144" y="337"/>
                    <a:pt x="1145" y="339"/>
                    <a:pt x="1146" y="342"/>
                  </a:cubicBezTo>
                  <a:cubicBezTo>
                    <a:pt x="1147" y="344"/>
                    <a:pt x="1149" y="347"/>
                    <a:pt x="1150" y="350"/>
                  </a:cubicBezTo>
                  <a:cubicBezTo>
                    <a:pt x="1153" y="357"/>
                    <a:pt x="1157" y="364"/>
                    <a:pt x="1161" y="373"/>
                  </a:cubicBezTo>
                  <a:cubicBezTo>
                    <a:pt x="1164" y="382"/>
                    <a:pt x="1168" y="392"/>
                    <a:pt x="1172" y="402"/>
                  </a:cubicBezTo>
                  <a:cubicBezTo>
                    <a:pt x="1180" y="424"/>
                    <a:pt x="1188" y="448"/>
                    <a:pt x="1193" y="472"/>
                  </a:cubicBezTo>
                  <a:cubicBezTo>
                    <a:pt x="1194" y="475"/>
                    <a:pt x="1194" y="478"/>
                    <a:pt x="1195" y="481"/>
                  </a:cubicBezTo>
                  <a:cubicBezTo>
                    <a:pt x="1197" y="481"/>
                    <a:pt x="1200" y="481"/>
                    <a:pt x="1202" y="481"/>
                  </a:cubicBezTo>
                  <a:cubicBezTo>
                    <a:pt x="1201" y="477"/>
                    <a:pt x="1201" y="473"/>
                    <a:pt x="1200" y="470"/>
                  </a:cubicBezTo>
                  <a:cubicBezTo>
                    <a:pt x="1199" y="467"/>
                    <a:pt x="1198" y="464"/>
                    <a:pt x="1198" y="460"/>
                  </a:cubicBezTo>
                  <a:cubicBezTo>
                    <a:pt x="1198" y="459"/>
                    <a:pt x="1197" y="457"/>
                    <a:pt x="1197" y="456"/>
                  </a:cubicBezTo>
                  <a:cubicBezTo>
                    <a:pt x="1196" y="454"/>
                    <a:pt x="1196" y="452"/>
                    <a:pt x="1196" y="451"/>
                  </a:cubicBezTo>
                  <a:cubicBezTo>
                    <a:pt x="1197" y="454"/>
                    <a:pt x="1197" y="454"/>
                    <a:pt x="1197" y="454"/>
                  </a:cubicBezTo>
                  <a:cubicBezTo>
                    <a:pt x="1194" y="446"/>
                    <a:pt x="1192" y="439"/>
                    <a:pt x="1191" y="432"/>
                  </a:cubicBezTo>
                  <a:cubicBezTo>
                    <a:pt x="1190" y="430"/>
                    <a:pt x="1190" y="428"/>
                    <a:pt x="1189" y="427"/>
                  </a:cubicBezTo>
                  <a:cubicBezTo>
                    <a:pt x="1189" y="425"/>
                    <a:pt x="1188" y="423"/>
                    <a:pt x="1188" y="422"/>
                  </a:cubicBezTo>
                  <a:cubicBezTo>
                    <a:pt x="1186" y="418"/>
                    <a:pt x="1185" y="415"/>
                    <a:pt x="1184" y="412"/>
                  </a:cubicBezTo>
                  <a:cubicBezTo>
                    <a:pt x="1183" y="409"/>
                    <a:pt x="1182" y="406"/>
                    <a:pt x="1181" y="403"/>
                  </a:cubicBezTo>
                  <a:cubicBezTo>
                    <a:pt x="1181" y="401"/>
                    <a:pt x="1180" y="400"/>
                    <a:pt x="1180" y="398"/>
                  </a:cubicBezTo>
                  <a:cubicBezTo>
                    <a:pt x="1179" y="397"/>
                    <a:pt x="1179" y="395"/>
                    <a:pt x="1178" y="394"/>
                  </a:cubicBezTo>
                  <a:cubicBezTo>
                    <a:pt x="1176" y="388"/>
                    <a:pt x="1174" y="383"/>
                    <a:pt x="1171" y="377"/>
                  </a:cubicBezTo>
                  <a:cubicBezTo>
                    <a:pt x="1170" y="374"/>
                    <a:pt x="1169" y="372"/>
                    <a:pt x="1168" y="369"/>
                  </a:cubicBezTo>
                  <a:cubicBezTo>
                    <a:pt x="1167" y="367"/>
                    <a:pt x="1166" y="364"/>
                    <a:pt x="1165" y="361"/>
                  </a:cubicBezTo>
                  <a:cubicBezTo>
                    <a:pt x="1162" y="356"/>
                    <a:pt x="1160" y="351"/>
                    <a:pt x="1158" y="347"/>
                  </a:cubicBezTo>
                  <a:cubicBezTo>
                    <a:pt x="1157" y="344"/>
                    <a:pt x="1155" y="342"/>
                    <a:pt x="1154" y="339"/>
                  </a:cubicBezTo>
                  <a:cubicBezTo>
                    <a:pt x="1150" y="332"/>
                    <a:pt x="1150" y="332"/>
                    <a:pt x="1150" y="332"/>
                  </a:cubicBezTo>
                  <a:cubicBezTo>
                    <a:pt x="1148" y="328"/>
                    <a:pt x="1145" y="323"/>
                    <a:pt x="1143" y="318"/>
                  </a:cubicBezTo>
                  <a:cubicBezTo>
                    <a:pt x="1141" y="315"/>
                    <a:pt x="1135" y="303"/>
                    <a:pt x="1128" y="291"/>
                  </a:cubicBezTo>
                  <a:cubicBezTo>
                    <a:pt x="1126" y="289"/>
                    <a:pt x="1124" y="286"/>
                    <a:pt x="1123" y="283"/>
                  </a:cubicBezTo>
                  <a:cubicBezTo>
                    <a:pt x="1122" y="284"/>
                    <a:pt x="1121" y="284"/>
                    <a:pt x="1121" y="285"/>
                  </a:cubicBezTo>
                  <a:cubicBezTo>
                    <a:pt x="1119" y="286"/>
                    <a:pt x="1118" y="286"/>
                    <a:pt x="1118" y="286"/>
                  </a:cubicBezTo>
                  <a:cubicBezTo>
                    <a:pt x="1123" y="283"/>
                    <a:pt x="1123" y="283"/>
                    <a:pt x="1123" y="283"/>
                  </a:cubicBezTo>
                  <a:cubicBezTo>
                    <a:pt x="1122" y="283"/>
                    <a:pt x="1122" y="283"/>
                    <a:pt x="1122" y="283"/>
                  </a:cubicBezTo>
                  <a:moveTo>
                    <a:pt x="115" y="253"/>
                  </a:moveTo>
                  <a:cubicBezTo>
                    <a:pt x="114" y="254"/>
                    <a:pt x="113" y="255"/>
                    <a:pt x="112" y="257"/>
                  </a:cubicBezTo>
                  <a:cubicBezTo>
                    <a:pt x="110" y="259"/>
                    <a:pt x="108" y="262"/>
                    <a:pt x="106" y="265"/>
                  </a:cubicBezTo>
                  <a:cubicBezTo>
                    <a:pt x="104" y="268"/>
                    <a:pt x="102" y="271"/>
                    <a:pt x="100" y="274"/>
                  </a:cubicBezTo>
                  <a:cubicBezTo>
                    <a:pt x="96" y="280"/>
                    <a:pt x="92" y="287"/>
                    <a:pt x="87" y="293"/>
                  </a:cubicBezTo>
                  <a:cubicBezTo>
                    <a:pt x="84" y="299"/>
                    <a:pt x="79" y="309"/>
                    <a:pt x="74" y="318"/>
                  </a:cubicBezTo>
                  <a:cubicBezTo>
                    <a:pt x="69" y="328"/>
                    <a:pt x="64" y="337"/>
                    <a:pt x="62" y="341"/>
                  </a:cubicBezTo>
                  <a:cubicBezTo>
                    <a:pt x="62" y="342"/>
                    <a:pt x="55" y="356"/>
                    <a:pt x="51" y="366"/>
                  </a:cubicBezTo>
                  <a:cubicBezTo>
                    <a:pt x="48" y="371"/>
                    <a:pt x="47" y="375"/>
                    <a:pt x="46" y="376"/>
                  </a:cubicBezTo>
                  <a:cubicBezTo>
                    <a:pt x="46" y="376"/>
                    <a:pt x="46" y="376"/>
                    <a:pt x="46" y="376"/>
                  </a:cubicBezTo>
                  <a:cubicBezTo>
                    <a:pt x="46" y="376"/>
                    <a:pt x="46" y="376"/>
                    <a:pt x="47" y="374"/>
                  </a:cubicBezTo>
                  <a:cubicBezTo>
                    <a:pt x="47" y="373"/>
                    <a:pt x="48" y="370"/>
                    <a:pt x="50" y="366"/>
                  </a:cubicBezTo>
                  <a:cubicBezTo>
                    <a:pt x="51" y="363"/>
                    <a:pt x="53" y="359"/>
                    <a:pt x="53" y="359"/>
                  </a:cubicBezTo>
                  <a:cubicBezTo>
                    <a:pt x="53" y="359"/>
                    <a:pt x="53" y="359"/>
                    <a:pt x="53" y="359"/>
                  </a:cubicBezTo>
                  <a:cubicBezTo>
                    <a:pt x="55" y="355"/>
                    <a:pt x="55" y="355"/>
                    <a:pt x="55" y="355"/>
                  </a:cubicBezTo>
                  <a:cubicBezTo>
                    <a:pt x="39" y="386"/>
                    <a:pt x="31" y="414"/>
                    <a:pt x="21" y="448"/>
                  </a:cubicBezTo>
                  <a:cubicBezTo>
                    <a:pt x="24" y="440"/>
                    <a:pt x="26" y="431"/>
                    <a:pt x="27" y="431"/>
                  </a:cubicBezTo>
                  <a:cubicBezTo>
                    <a:pt x="27" y="431"/>
                    <a:pt x="26" y="432"/>
                    <a:pt x="26" y="434"/>
                  </a:cubicBezTo>
                  <a:cubicBezTo>
                    <a:pt x="26" y="434"/>
                    <a:pt x="24" y="441"/>
                    <a:pt x="22" y="449"/>
                  </a:cubicBezTo>
                  <a:cubicBezTo>
                    <a:pt x="21" y="451"/>
                    <a:pt x="20" y="453"/>
                    <a:pt x="20" y="455"/>
                  </a:cubicBezTo>
                  <a:cubicBezTo>
                    <a:pt x="19" y="457"/>
                    <a:pt x="19" y="458"/>
                    <a:pt x="19" y="460"/>
                  </a:cubicBezTo>
                  <a:cubicBezTo>
                    <a:pt x="18" y="463"/>
                    <a:pt x="18" y="465"/>
                    <a:pt x="18" y="465"/>
                  </a:cubicBezTo>
                  <a:cubicBezTo>
                    <a:pt x="19" y="458"/>
                    <a:pt x="19" y="458"/>
                    <a:pt x="19" y="458"/>
                  </a:cubicBezTo>
                  <a:cubicBezTo>
                    <a:pt x="19" y="458"/>
                    <a:pt x="16" y="469"/>
                    <a:pt x="13" y="480"/>
                  </a:cubicBezTo>
                  <a:cubicBezTo>
                    <a:pt x="15" y="480"/>
                    <a:pt x="18" y="480"/>
                    <a:pt x="20" y="481"/>
                  </a:cubicBezTo>
                  <a:cubicBezTo>
                    <a:pt x="17" y="482"/>
                    <a:pt x="17" y="482"/>
                    <a:pt x="17" y="482"/>
                  </a:cubicBezTo>
                  <a:cubicBezTo>
                    <a:pt x="19" y="482"/>
                    <a:pt x="21" y="482"/>
                    <a:pt x="23" y="482"/>
                  </a:cubicBezTo>
                  <a:cubicBezTo>
                    <a:pt x="30" y="450"/>
                    <a:pt x="39" y="419"/>
                    <a:pt x="50" y="389"/>
                  </a:cubicBezTo>
                  <a:cubicBezTo>
                    <a:pt x="65" y="351"/>
                    <a:pt x="83" y="315"/>
                    <a:pt x="105" y="282"/>
                  </a:cubicBezTo>
                  <a:cubicBezTo>
                    <a:pt x="110" y="274"/>
                    <a:pt x="115" y="266"/>
                    <a:pt x="121" y="258"/>
                  </a:cubicBezTo>
                  <a:cubicBezTo>
                    <a:pt x="119" y="257"/>
                    <a:pt x="117" y="255"/>
                    <a:pt x="115" y="253"/>
                  </a:cubicBezTo>
                  <a:moveTo>
                    <a:pt x="319" y="73"/>
                  </a:moveTo>
                  <a:cubicBezTo>
                    <a:pt x="310" y="79"/>
                    <a:pt x="301" y="83"/>
                    <a:pt x="294" y="88"/>
                  </a:cubicBezTo>
                  <a:cubicBezTo>
                    <a:pt x="285" y="94"/>
                    <a:pt x="279" y="98"/>
                    <a:pt x="275" y="101"/>
                  </a:cubicBezTo>
                  <a:cubicBezTo>
                    <a:pt x="272" y="102"/>
                    <a:pt x="271" y="103"/>
                    <a:pt x="269" y="104"/>
                  </a:cubicBezTo>
                  <a:cubicBezTo>
                    <a:pt x="267" y="105"/>
                    <a:pt x="266" y="106"/>
                    <a:pt x="264" y="107"/>
                  </a:cubicBezTo>
                  <a:cubicBezTo>
                    <a:pt x="261" y="109"/>
                    <a:pt x="258" y="111"/>
                    <a:pt x="254" y="114"/>
                  </a:cubicBezTo>
                  <a:cubicBezTo>
                    <a:pt x="251" y="116"/>
                    <a:pt x="249" y="118"/>
                    <a:pt x="246" y="120"/>
                  </a:cubicBezTo>
                  <a:cubicBezTo>
                    <a:pt x="242" y="122"/>
                    <a:pt x="239" y="125"/>
                    <a:pt x="235" y="129"/>
                  </a:cubicBezTo>
                  <a:cubicBezTo>
                    <a:pt x="235" y="129"/>
                    <a:pt x="231" y="131"/>
                    <a:pt x="228" y="134"/>
                  </a:cubicBezTo>
                  <a:cubicBezTo>
                    <a:pt x="226" y="135"/>
                    <a:pt x="224" y="136"/>
                    <a:pt x="223" y="137"/>
                  </a:cubicBezTo>
                  <a:cubicBezTo>
                    <a:pt x="222" y="138"/>
                    <a:pt x="221" y="139"/>
                    <a:pt x="221" y="139"/>
                  </a:cubicBezTo>
                  <a:cubicBezTo>
                    <a:pt x="214" y="145"/>
                    <a:pt x="212" y="147"/>
                    <a:pt x="209" y="150"/>
                  </a:cubicBezTo>
                  <a:cubicBezTo>
                    <a:pt x="208" y="151"/>
                    <a:pt x="206" y="152"/>
                    <a:pt x="204" y="154"/>
                  </a:cubicBezTo>
                  <a:cubicBezTo>
                    <a:pt x="203" y="155"/>
                    <a:pt x="202" y="156"/>
                    <a:pt x="201" y="157"/>
                  </a:cubicBezTo>
                  <a:cubicBezTo>
                    <a:pt x="199" y="158"/>
                    <a:pt x="198" y="160"/>
                    <a:pt x="196" y="162"/>
                  </a:cubicBezTo>
                  <a:cubicBezTo>
                    <a:pt x="196" y="162"/>
                    <a:pt x="196" y="162"/>
                    <a:pt x="196" y="162"/>
                  </a:cubicBezTo>
                  <a:cubicBezTo>
                    <a:pt x="196" y="162"/>
                    <a:pt x="192" y="164"/>
                    <a:pt x="189" y="167"/>
                  </a:cubicBezTo>
                  <a:cubicBezTo>
                    <a:pt x="186" y="170"/>
                    <a:pt x="183" y="173"/>
                    <a:pt x="183" y="173"/>
                  </a:cubicBezTo>
                  <a:cubicBezTo>
                    <a:pt x="183" y="173"/>
                    <a:pt x="183" y="172"/>
                    <a:pt x="185" y="171"/>
                  </a:cubicBezTo>
                  <a:cubicBezTo>
                    <a:pt x="183" y="173"/>
                    <a:pt x="181" y="175"/>
                    <a:pt x="179" y="177"/>
                  </a:cubicBezTo>
                  <a:cubicBezTo>
                    <a:pt x="177" y="179"/>
                    <a:pt x="174" y="181"/>
                    <a:pt x="172" y="183"/>
                  </a:cubicBezTo>
                  <a:cubicBezTo>
                    <a:pt x="168" y="187"/>
                    <a:pt x="164" y="192"/>
                    <a:pt x="160" y="196"/>
                  </a:cubicBezTo>
                  <a:cubicBezTo>
                    <a:pt x="156" y="200"/>
                    <a:pt x="152" y="205"/>
                    <a:pt x="148" y="210"/>
                  </a:cubicBezTo>
                  <a:cubicBezTo>
                    <a:pt x="144" y="215"/>
                    <a:pt x="140" y="219"/>
                    <a:pt x="136" y="224"/>
                  </a:cubicBezTo>
                  <a:cubicBezTo>
                    <a:pt x="132" y="230"/>
                    <a:pt x="128" y="235"/>
                    <a:pt x="124" y="240"/>
                  </a:cubicBezTo>
                  <a:cubicBezTo>
                    <a:pt x="123" y="241"/>
                    <a:pt x="122" y="243"/>
                    <a:pt x="121" y="244"/>
                  </a:cubicBezTo>
                  <a:cubicBezTo>
                    <a:pt x="122" y="246"/>
                    <a:pt x="124" y="247"/>
                    <a:pt x="126" y="249"/>
                  </a:cubicBezTo>
                  <a:cubicBezTo>
                    <a:pt x="125" y="248"/>
                    <a:pt x="125" y="248"/>
                    <a:pt x="125" y="248"/>
                  </a:cubicBezTo>
                  <a:cubicBezTo>
                    <a:pt x="126" y="249"/>
                    <a:pt x="126" y="249"/>
                    <a:pt x="127" y="250"/>
                  </a:cubicBezTo>
                  <a:cubicBezTo>
                    <a:pt x="143" y="229"/>
                    <a:pt x="159" y="210"/>
                    <a:pt x="177" y="192"/>
                  </a:cubicBezTo>
                  <a:cubicBezTo>
                    <a:pt x="182" y="188"/>
                    <a:pt x="182" y="188"/>
                    <a:pt x="182" y="188"/>
                  </a:cubicBezTo>
                  <a:cubicBezTo>
                    <a:pt x="182" y="188"/>
                    <a:pt x="184" y="186"/>
                    <a:pt x="187" y="183"/>
                  </a:cubicBezTo>
                  <a:cubicBezTo>
                    <a:pt x="190" y="180"/>
                    <a:pt x="194" y="176"/>
                    <a:pt x="197" y="172"/>
                  </a:cubicBezTo>
                  <a:cubicBezTo>
                    <a:pt x="199" y="170"/>
                    <a:pt x="201" y="168"/>
                    <a:pt x="203" y="167"/>
                  </a:cubicBezTo>
                  <a:cubicBezTo>
                    <a:pt x="205" y="165"/>
                    <a:pt x="206" y="163"/>
                    <a:pt x="208" y="162"/>
                  </a:cubicBezTo>
                  <a:cubicBezTo>
                    <a:pt x="211" y="159"/>
                    <a:pt x="214" y="156"/>
                    <a:pt x="215" y="156"/>
                  </a:cubicBezTo>
                  <a:cubicBezTo>
                    <a:pt x="215" y="156"/>
                    <a:pt x="218" y="153"/>
                    <a:pt x="222" y="150"/>
                  </a:cubicBezTo>
                  <a:cubicBezTo>
                    <a:pt x="223" y="148"/>
                    <a:pt x="225" y="147"/>
                    <a:pt x="226" y="146"/>
                  </a:cubicBezTo>
                  <a:cubicBezTo>
                    <a:pt x="227" y="145"/>
                    <a:pt x="228" y="144"/>
                    <a:pt x="228" y="144"/>
                  </a:cubicBezTo>
                  <a:cubicBezTo>
                    <a:pt x="231" y="142"/>
                    <a:pt x="236" y="138"/>
                    <a:pt x="236" y="138"/>
                  </a:cubicBezTo>
                  <a:cubicBezTo>
                    <a:pt x="236" y="138"/>
                    <a:pt x="235" y="139"/>
                    <a:pt x="233" y="141"/>
                  </a:cubicBezTo>
                  <a:cubicBezTo>
                    <a:pt x="240" y="136"/>
                    <a:pt x="243" y="133"/>
                    <a:pt x="246" y="131"/>
                  </a:cubicBezTo>
                  <a:cubicBezTo>
                    <a:pt x="247" y="130"/>
                    <a:pt x="248" y="129"/>
                    <a:pt x="250" y="127"/>
                  </a:cubicBezTo>
                  <a:cubicBezTo>
                    <a:pt x="251" y="126"/>
                    <a:pt x="253" y="125"/>
                    <a:pt x="255" y="123"/>
                  </a:cubicBezTo>
                  <a:cubicBezTo>
                    <a:pt x="270" y="114"/>
                    <a:pt x="270" y="114"/>
                    <a:pt x="270" y="114"/>
                  </a:cubicBezTo>
                  <a:cubicBezTo>
                    <a:pt x="271" y="113"/>
                    <a:pt x="273" y="112"/>
                    <a:pt x="274" y="110"/>
                  </a:cubicBezTo>
                  <a:cubicBezTo>
                    <a:pt x="276" y="109"/>
                    <a:pt x="278" y="108"/>
                    <a:pt x="279" y="107"/>
                  </a:cubicBezTo>
                  <a:cubicBezTo>
                    <a:pt x="283" y="105"/>
                    <a:pt x="286" y="103"/>
                    <a:pt x="289" y="101"/>
                  </a:cubicBezTo>
                  <a:cubicBezTo>
                    <a:pt x="292" y="99"/>
                    <a:pt x="295" y="97"/>
                    <a:pt x="299" y="95"/>
                  </a:cubicBezTo>
                  <a:cubicBezTo>
                    <a:pt x="302" y="93"/>
                    <a:pt x="305" y="91"/>
                    <a:pt x="308" y="89"/>
                  </a:cubicBezTo>
                  <a:cubicBezTo>
                    <a:pt x="312" y="88"/>
                    <a:pt x="315" y="86"/>
                    <a:pt x="318" y="84"/>
                  </a:cubicBezTo>
                  <a:cubicBezTo>
                    <a:pt x="321" y="82"/>
                    <a:pt x="321" y="82"/>
                    <a:pt x="321" y="82"/>
                  </a:cubicBezTo>
                  <a:cubicBezTo>
                    <a:pt x="322" y="81"/>
                    <a:pt x="322" y="80"/>
                    <a:pt x="323" y="79"/>
                  </a:cubicBezTo>
                  <a:cubicBezTo>
                    <a:pt x="321" y="76"/>
                    <a:pt x="321" y="76"/>
                    <a:pt x="321" y="76"/>
                  </a:cubicBezTo>
                  <a:cubicBezTo>
                    <a:pt x="321" y="75"/>
                    <a:pt x="320" y="74"/>
                    <a:pt x="319" y="73"/>
                  </a:cubicBezTo>
                  <a:moveTo>
                    <a:pt x="384" y="43"/>
                  </a:moveTo>
                  <a:cubicBezTo>
                    <a:pt x="366" y="51"/>
                    <a:pt x="349" y="59"/>
                    <a:pt x="334" y="66"/>
                  </a:cubicBezTo>
                  <a:cubicBezTo>
                    <a:pt x="334" y="66"/>
                    <a:pt x="334" y="67"/>
                    <a:pt x="335" y="67"/>
                  </a:cubicBezTo>
                  <a:cubicBezTo>
                    <a:pt x="335" y="68"/>
                    <a:pt x="336" y="68"/>
                    <a:pt x="336" y="69"/>
                  </a:cubicBezTo>
                  <a:cubicBezTo>
                    <a:pt x="337" y="70"/>
                    <a:pt x="337" y="71"/>
                    <a:pt x="338" y="72"/>
                  </a:cubicBezTo>
                  <a:cubicBezTo>
                    <a:pt x="338" y="72"/>
                    <a:pt x="338" y="73"/>
                    <a:pt x="338" y="73"/>
                  </a:cubicBezTo>
                  <a:cubicBezTo>
                    <a:pt x="341" y="71"/>
                    <a:pt x="344" y="70"/>
                    <a:pt x="347" y="68"/>
                  </a:cubicBezTo>
                  <a:cubicBezTo>
                    <a:pt x="360" y="62"/>
                    <a:pt x="372" y="56"/>
                    <a:pt x="386" y="51"/>
                  </a:cubicBezTo>
                  <a:cubicBezTo>
                    <a:pt x="385" y="49"/>
                    <a:pt x="384" y="46"/>
                    <a:pt x="384" y="43"/>
                  </a:cubicBezTo>
                  <a:moveTo>
                    <a:pt x="833" y="42"/>
                  </a:moveTo>
                  <a:cubicBezTo>
                    <a:pt x="831" y="44"/>
                    <a:pt x="830" y="47"/>
                    <a:pt x="829" y="49"/>
                  </a:cubicBezTo>
                  <a:cubicBezTo>
                    <a:pt x="861" y="62"/>
                    <a:pt x="893" y="78"/>
                    <a:pt x="923" y="96"/>
                  </a:cubicBezTo>
                  <a:cubicBezTo>
                    <a:pt x="943" y="110"/>
                    <a:pt x="943" y="110"/>
                    <a:pt x="943" y="110"/>
                  </a:cubicBezTo>
                  <a:cubicBezTo>
                    <a:pt x="950" y="115"/>
                    <a:pt x="957" y="120"/>
                    <a:pt x="963" y="124"/>
                  </a:cubicBezTo>
                  <a:cubicBezTo>
                    <a:pt x="967" y="127"/>
                    <a:pt x="970" y="129"/>
                    <a:pt x="973" y="132"/>
                  </a:cubicBezTo>
                  <a:cubicBezTo>
                    <a:pt x="983" y="140"/>
                    <a:pt x="983" y="140"/>
                    <a:pt x="983" y="140"/>
                  </a:cubicBezTo>
                  <a:cubicBezTo>
                    <a:pt x="989" y="145"/>
                    <a:pt x="995" y="150"/>
                    <a:pt x="1001" y="155"/>
                  </a:cubicBezTo>
                  <a:cubicBezTo>
                    <a:pt x="1005" y="158"/>
                    <a:pt x="1008" y="161"/>
                    <a:pt x="1011" y="163"/>
                  </a:cubicBezTo>
                  <a:cubicBezTo>
                    <a:pt x="1014" y="166"/>
                    <a:pt x="1017" y="169"/>
                    <a:pt x="1019" y="172"/>
                  </a:cubicBezTo>
                  <a:cubicBezTo>
                    <a:pt x="1022" y="175"/>
                    <a:pt x="1025" y="177"/>
                    <a:pt x="1028" y="180"/>
                  </a:cubicBezTo>
                  <a:cubicBezTo>
                    <a:pt x="1030" y="182"/>
                    <a:pt x="1031" y="183"/>
                    <a:pt x="1033" y="184"/>
                  </a:cubicBezTo>
                  <a:cubicBezTo>
                    <a:pt x="1037" y="189"/>
                    <a:pt x="1037" y="189"/>
                    <a:pt x="1037" y="189"/>
                  </a:cubicBezTo>
                  <a:cubicBezTo>
                    <a:pt x="1042" y="194"/>
                    <a:pt x="1048" y="200"/>
                    <a:pt x="1053" y="206"/>
                  </a:cubicBezTo>
                  <a:cubicBezTo>
                    <a:pt x="1058" y="212"/>
                    <a:pt x="1064" y="218"/>
                    <a:pt x="1069" y="223"/>
                  </a:cubicBezTo>
                  <a:cubicBezTo>
                    <a:pt x="1069" y="224"/>
                    <a:pt x="1070" y="225"/>
                    <a:pt x="1071" y="226"/>
                  </a:cubicBezTo>
                  <a:cubicBezTo>
                    <a:pt x="1072" y="228"/>
                    <a:pt x="1073" y="229"/>
                    <a:pt x="1074" y="230"/>
                  </a:cubicBezTo>
                  <a:cubicBezTo>
                    <a:pt x="1075" y="231"/>
                    <a:pt x="1076" y="232"/>
                    <a:pt x="1077" y="233"/>
                  </a:cubicBezTo>
                  <a:cubicBezTo>
                    <a:pt x="1078" y="234"/>
                    <a:pt x="1078" y="234"/>
                    <a:pt x="1078" y="234"/>
                  </a:cubicBezTo>
                  <a:cubicBezTo>
                    <a:pt x="1078" y="234"/>
                    <a:pt x="1078" y="234"/>
                    <a:pt x="1078" y="234"/>
                  </a:cubicBezTo>
                  <a:cubicBezTo>
                    <a:pt x="1078" y="234"/>
                    <a:pt x="1082" y="240"/>
                    <a:pt x="1089" y="248"/>
                  </a:cubicBezTo>
                  <a:cubicBezTo>
                    <a:pt x="1092" y="253"/>
                    <a:pt x="1096" y="258"/>
                    <a:pt x="1100" y="263"/>
                  </a:cubicBezTo>
                  <a:cubicBezTo>
                    <a:pt x="1102" y="266"/>
                    <a:pt x="1104" y="269"/>
                    <a:pt x="1106" y="272"/>
                  </a:cubicBezTo>
                  <a:cubicBezTo>
                    <a:pt x="1107" y="275"/>
                    <a:pt x="1109" y="278"/>
                    <a:pt x="1111" y="281"/>
                  </a:cubicBezTo>
                  <a:cubicBezTo>
                    <a:pt x="1113" y="279"/>
                    <a:pt x="1116" y="277"/>
                    <a:pt x="1118" y="276"/>
                  </a:cubicBezTo>
                  <a:cubicBezTo>
                    <a:pt x="1117" y="275"/>
                    <a:pt x="1117" y="275"/>
                    <a:pt x="1117" y="274"/>
                  </a:cubicBezTo>
                  <a:cubicBezTo>
                    <a:pt x="1115" y="271"/>
                    <a:pt x="1113" y="269"/>
                    <a:pt x="1112" y="267"/>
                  </a:cubicBezTo>
                  <a:cubicBezTo>
                    <a:pt x="1110" y="265"/>
                    <a:pt x="1109" y="263"/>
                    <a:pt x="1108" y="261"/>
                  </a:cubicBezTo>
                  <a:cubicBezTo>
                    <a:pt x="1109" y="262"/>
                    <a:pt x="1109" y="262"/>
                    <a:pt x="1109" y="262"/>
                  </a:cubicBezTo>
                  <a:cubicBezTo>
                    <a:pt x="1106" y="258"/>
                    <a:pt x="1103" y="254"/>
                    <a:pt x="1100" y="250"/>
                  </a:cubicBezTo>
                  <a:cubicBezTo>
                    <a:pt x="1099" y="249"/>
                    <a:pt x="1097" y="247"/>
                    <a:pt x="1096" y="245"/>
                  </a:cubicBezTo>
                  <a:cubicBezTo>
                    <a:pt x="1095" y="243"/>
                    <a:pt x="1093" y="241"/>
                    <a:pt x="1091" y="239"/>
                  </a:cubicBezTo>
                  <a:cubicBezTo>
                    <a:pt x="1088" y="235"/>
                    <a:pt x="1085" y="231"/>
                    <a:pt x="1082" y="227"/>
                  </a:cubicBezTo>
                  <a:cubicBezTo>
                    <a:pt x="1078" y="221"/>
                    <a:pt x="1078" y="221"/>
                    <a:pt x="1078" y="221"/>
                  </a:cubicBezTo>
                  <a:cubicBezTo>
                    <a:pt x="1076" y="219"/>
                    <a:pt x="1075" y="217"/>
                    <a:pt x="1073" y="216"/>
                  </a:cubicBezTo>
                  <a:cubicBezTo>
                    <a:pt x="1061" y="200"/>
                    <a:pt x="1048" y="186"/>
                    <a:pt x="1034" y="173"/>
                  </a:cubicBezTo>
                  <a:cubicBezTo>
                    <a:pt x="1035" y="174"/>
                    <a:pt x="1035" y="174"/>
                    <a:pt x="1036" y="175"/>
                  </a:cubicBezTo>
                  <a:cubicBezTo>
                    <a:pt x="1037" y="176"/>
                    <a:pt x="1038" y="177"/>
                    <a:pt x="1040" y="179"/>
                  </a:cubicBezTo>
                  <a:cubicBezTo>
                    <a:pt x="1039" y="178"/>
                    <a:pt x="1039" y="177"/>
                    <a:pt x="1038" y="177"/>
                  </a:cubicBezTo>
                  <a:cubicBezTo>
                    <a:pt x="1037" y="176"/>
                    <a:pt x="1036" y="174"/>
                    <a:pt x="1034" y="173"/>
                  </a:cubicBezTo>
                  <a:cubicBezTo>
                    <a:pt x="1032" y="171"/>
                    <a:pt x="1029" y="168"/>
                    <a:pt x="1027" y="166"/>
                  </a:cubicBezTo>
                  <a:cubicBezTo>
                    <a:pt x="1024" y="163"/>
                    <a:pt x="1021" y="161"/>
                    <a:pt x="1019" y="158"/>
                  </a:cubicBezTo>
                  <a:cubicBezTo>
                    <a:pt x="1016" y="156"/>
                    <a:pt x="1013" y="154"/>
                    <a:pt x="1011" y="152"/>
                  </a:cubicBezTo>
                  <a:cubicBezTo>
                    <a:pt x="1001" y="143"/>
                    <a:pt x="994" y="137"/>
                    <a:pt x="993" y="136"/>
                  </a:cubicBezTo>
                  <a:cubicBezTo>
                    <a:pt x="968" y="115"/>
                    <a:pt x="936" y="93"/>
                    <a:pt x="905" y="76"/>
                  </a:cubicBezTo>
                  <a:cubicBezTo>
                    <a:pt x="878" y="61"/>
                    <a:pt x="852" y="50"/>
                    <a:pt x="833" y="42"/>
                  </a:cubicBezTo>
                  <a:moveTo>
                    <a:pt x="606" y="0"/>
                  </a:moveTo>
                  <a:cubicBezTo>
                    <a:pt x="602" y="0"/>
                    <a:pt x="597" y="0"/>
                    <a:pt x="593" y="0"/>
                  </a:cubicBezTo>
                  <a:cubicBezTo>
                    <a:pt x="589" y="1"/>
                    <a:pt x="585" y="1"/>
                    <a:pt x="580" y="1"/>
                  </a:cubicBezTo>
                  <a:cubicBezTo>
                    <a:pt x="576" y="1"/>
                    <a:pt x="571" y="2"/>
                    <a:pt x="567" y="2"/>
                  </a:cubicBezTo>
                  <a:cubicBezTo>
                    <a:pt x="532" y="4"/>
                    <a:pt x="497" y="12"/>
                    <a:pt x="462" y="21"/>
                  </a:cubicBezTo>
                  <a:cubicBezTo>
                    <a:pt x="459" y="22"/>
                    <a:pt x="457" y="22"/>
                    <a:pt x="457" y="22"/>
                  </a:cubicBezTo>
                  <a:cubicBezTo>
                    <a:pt x="457" y="22"/>
                    <a:pt x="457" y="22"/>
                    <a:pt x="457" y="22"/>
                  </a:cubicBezTo>
                  <a:cubicBezTo>
                    <a:pt x="457" y="22"/>
                    <a:pt x="459" y="21"/>
                    <a:pt x="460" y="21"/>
                  </a:cubicBezTo>
                  <a:cubicBezTo>
                    <a:pt x="461" y="20"/>
                    <a:pt x="462" y="20"/>
                    <a:pt x="462" y="20"/>
                  </a:cubicBezTo>
                  <a:cubicBezTo>
                    <a:pt x="462" y="20"/>
                    <a:pt x="462" y="20"/>
                    <a:pt x="462" y="20"/>
                  </a:cubicBezTo>
                  <a:cubicBezTo>
                    <a:pt x="461" y="20"/>
                    <a:pt x="458" y="21"/>
                    <a:pt x="452" y="23"/>
                  </a:cubicBezTo>
                  <a:cubicBezTo>
                    <a:pt x="451" y="22"/>
                    <a:pt x="454" y="21"/>
                    <a:pt x="456" y="21"/>
                  </a:cubicBezTo>
                  <a:cubicBezTo>
                    <a:pt x="458" y="20"/>
                    <a:pt x="459" y="20"/>
                    <a:pt x="459" y="20"/>
                  </a:cubicBezTo>
                  <a:cubicBezTo>
                    <a:pt x="458" y="20"/>
                    <a:pt x="458" y="20"/>
                    <a:pt x="457" y="20"/>
                  </a:cubicBezTo>
                  <a:cubicBezTo>
                    <a:pt x="451" y="22"/>
                    <a:pt x="445" y="24"/>
                    <a:pt x="440" y="25"/>
                  </a:cubicBezTo>
                  <a:cubicBezTo>
                    <a:pt x="435" y="27"/>
                    <a:pt x="429" y="28"/>
                    <a:pt x="424" y="29"/>
                  </a:cubicBezTo>
                  <a:cubicBezTo>
                    <a:pt x="419" y="31"/>
                    <a:pt x="413" y="33"/>
                    <a:pt x="407" y="35"/>
                  </a:cubicBezTo>
                  <a:cubicBezTo>
                    <a:pt x="404" y="36"/>
                    <a:pt x="401" y="37"/>
                    <a:pt x="398" y="38"/>
                  </a:cubicBezTo>
                  <a:cubicBezTo>
                    <a:pt x="396" y="39"/>
                    <a:pt x="394" y="40"/>
                    <a:pt x="391" y="41"/>
                  </a:cubicBezTo>
                  <a:cubicBezTo>
                    <a:pt x="392" y="42"/>
                    <a:pt x="392" y="44"/>
                    <a:pt x="392" y="45"/>
                  </a:cubicBezTo>
                  <a:cubicBezTo>
                    <a:pt x="391" y="41"/>
                    <a:pt x="391" y="41"/>
                    <a:pt x="391" y="41"/>
                  </a:cubicBezTo>
                  <a:cubicBezTo>
                    <a:pt x="391" y="41"/>
                    <a:pt x="391" y="41"/>
                    <a:pt x="391" y="41"/>
                  </a:cubicBezTo>
                  <a:cubicBezTo>
                    <a:pt x="392" y="43"/>
                    <a:pt x="392" y="46"/>
                    <a:pt x="393" y="48"/>
                  </a:cubicBezTo>
                  <a:cubicBezTo>
                    <a:pt x="406" y="43"/>
                    <a:pt x="419" y="38"/>
                    <a:pt x="433" y="34"/>
                  </a:cubicBezTo>
                  <a:cubicBezTo>
                    <a:pt x="471" y="23"/>
                    <a:pt x="528" y="11"/>
                    <a:pt x="586" y="9"/>
                  </a:cubicBezTo>
                  <a:cubicBezTo>
                    <a:pt x="593" y="9"/>
                    <a:pt x="601" y="8"/>
                    <a:pt x="608" y="8"/>
                  </a:cubicBezTo>
                  <a:cubicBezTo>
                    <a:pt x="615" y="8"/>
                    <a:pt x="622" y="9"/>
                    <a:pt x="630" y="9"/>
                  </a:cubicBezTo>
                  <a:cubicBezTo>
                    <a:pt x="633" y="9"/>
                    <a:pt x="637" y="9"/>
                    <a:pt x="640" y="9"/>
                  </a:cubicBezTo>
                  <a:cubicBezTo>
                    <a:pt x="644" y="9"/>
                    <a:pt x="648" y="9"/>
                    <a:pt x="651" y="10"/>
                  </a:cubicBezTo>
                  <a:cubicBezTo>
                    <a:pt x="658" y="10"/>
                    <a:pt x="665" y="11"/>
                    <a:pt x="672" y="11"/>
                  </a:cubicBezTo>
                  <a:cubicBezTo>
                    <a:pt x="679" y="12"/>
                    <a:pt x="685" y="13"/>
                    <a:pt x="692" y="14"/>
                  </a:cubicBezTo>
                  <a:cubicBezTo>
                    <a:pt x="695" y="14"/>
                    <a:pt x="698" y="14"/>
                    <a:pt x="702" y="15"/>
                  </a:cubicBezTo>
                  <a:cubicBezTo>
                    <a:pt x="705" y="15"/>
                    <a:pt x="708" y="16"/>
                    <a:pt x="711" y="16"/>
                  </a:cubicBezTo>
                  <a:cubicBezTo>
                    <a:pt x="717" y="18"/>
                    <a:pt x="723" y="19"/>
                    <a:pt x="729" y="20"/>
                  </a:cubicBezTo>
                  <a:cubicBezTo>
                    <a:pt x="735" y="21"/>
                    <a:pt x="740" y="22"/>
                    <a:pt x="746" y="23"/>
                  </a:cubicBezTo>
                  <a:cubicBezTo>
                    <a:pt x="767" y="28"/>
                    <a:pt x="789" y="34"/>
                    <a:pt x="811" y="42"/>
                  </a:cubicBezTo>
                  <a:cubicBezTo>
                    <a:pt x="812" y="40"/>
                    <a:pt x="813" y="38"/>
                    <a:pt x="815" y="36"/>
                  </a:cubicBezTo>
                  <a:cubicBezTo>
                    <a:pt x="814" y="36"/>
                    <a:pt x="813" y="35"/>
                    <a:pt x="812" y="35"/>
                  </a:cubicBezTo>
                  <a:cubicBezTo>
                    <a:pt x="808" y="34"/>
                    <a:pt x="804" y="32"/>
                    <a:pt x="800" y="31"/>
                  </a:cubicBezTo>
                  <a:cubicBezTo>
                    <a:pt x="797" y="30"/>
                    <a:pt x="793" y="29"/>
                    <a:pt x="788" y="27"/>
                  </a:cubicBezTo>
                  <a:cubicBezTo>
                    <a:pt x="784" y="26"/>
                    <a:pt x="779" y="24"/>
                    <a:pt x="772" y="23"/>
                  </a:cubicBezTo>
                  <a:cubicBezTo>
                    <a:pt x="771" y="22"/>
                    <a:pt x="769" y="22"/>
                    <a:pt x="769" y="22"/>
                  </a:cubicBezTo>
                  <a:cubicBezTo>
                    <a:pt x="769" y="22"/>
                    <a:pt x="769" y="22"/>
                    <a:pt x="769" y="22"/>
                  </a:cubicBezTo>
                  <a:cubicBezTo>
                    <a:pt x="766" y="21"/>
                    <a:pt x="763" y="20"/>
                    <a:pt x="759" y="19"/>
                  </a:cubicBezTo>
                  <a:cubicBezTo>
                    <a:pt x="755" y="18"/>
                    <a:pt x="751" y="17"/>
                    <a:pt x="747" y="16"/>
                  </a:cubicBezTo>
                  <a:cubicBezTo>
                    <a:pt x="743" y="16"/>
                    <a:pt x="739" y="15"/>
                    <a:pt x="734" y="14"/>
                  </a:cubicBezTo>
                  <a:cubicBezTo>
                    <a:pt x="732" y="13"/>
                    <a:pt x="730" y="13"/>
                    <a:pt x="728" y="12"/>
                  </a:cubicBezTo>
                  <a:cubicBezTo>
                    <a:pt x="725" y="12"/>
                    <a:pt x="723" y="11"/>
                    <a:pt x="721" y="11"/>
                  </a:cubicBezTo>
                  <a:cubicBezTo>
                    <a:pt x="716" y="10"/>
                    <a:pt x="712" y="9"/>
                    <a:pt x="708" y="9"/>
                  </a:cubicBezTo>
                  <a:cubicBezTo>
                    <a:pt x="706" y="8"/>
                    <a:pt x="703" y="8"/>
                    <a:pt x="701" y="7"/>
                  </a:cubicBezTo>
                  <a:cubicBezTo>
                    <a:pt x="699" y="7"/>
                    <a:pt x="697" y="7"/>
                    <a:pt x="695" y="7"/>
                  </a:cubicBezTo>
                  <a:cubicBezTo>
                    <a:pt x="687" y="6"/>
                    <a:pt x="681" y="5"/>
                    <a:pt x="675" y="4"/>
                  </a:cubicBezTo>
                  <a:cubicBezTo>
                    <a:pt x="674" y="4"/>
                    <a:pt x="674" y="4"/>
                    <a:pt x="674" y="4"/>
                  </a:cubicBezTo>
                  <a:cubicBezTo>
                    <a:pt x="674" y="4"/>
                    <a:pt x="671" y="3"/>
                    <a:pt x="666" y="3"/>
                  </a:cubicBezTo>
                  <a:cubicBezTo>
                    <a:pt x="661" y="2"/>
                    <a:pt x="655" y="2"/>
                    <a:pt x="649" y="2"/>
                  </a:cubicBezTo>
                  <a:cubicBezTo>
                    <a:pt x="645" y="1"/>
                    <a:pt x="642" y="1"/>
                    <a:pt x="639" y="1"/>
                  </a:cubicBezTo>
                  <a:cubicBezTo>
                    <a:pt x="636" y="1"/>
                    <a:pt x="634" y="1"/>
                    <a:pt x="631" y="1"/>
                  </a:cubicBezTo>
                  <a:cubicBezTo>
                    <a:pt x="626" y="1"/>
                    <a:pt x="623" y="1"/>
                    <a:pt x="623" y="1"/>
                  </a:cubicBezTo>
                  <a:cubicBezTo>
                    <a:pt x="623" y="1"/>
                    <a:pt x="628" y="1"/>
                    <a:pt x="633" y="1"/>
                  </a:cubicBezTo>
                  <a:cubicBezTo>
                    <a:pt x="635" y="1"/>
                    <a:pt x="637" y="1"/>
                    <a:pt x="639" y="1"/>
                  </a:cubicBezTo>
                  <a:cubicBezTo>
                    <a:pt x="641" y="1"/>
                    <a:pt x="642" y="1"/>
                    <a:pt x="642" y="1"/>
                  </a:cubicBezTo>
                  <a:cubicBezTo>
                    <a:pt x="641" y="1"/>
                    <a:pt x="640" y="1"/>
                    <a:pt x="637" y="1"/>
                  </a:cubicBezTo>
                  <a:cubicBezTo>
                    <a:pt x="633" y="1"/>
                    <a:pt x="625" y="1"/>
                    <a:pt x="616" y="1"/>
                  </a:cubicBezTo>
                  <a:cubicBezTo>
                    <a:pt x="613" y="0"/>
                    <a:pt x="609" y="0"/>
                    <a:pt x="60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22"/>
            <p:cNvSpPr/>
            <p:nvPr/>
          </p:nvSpPr>
          <p:spPr>
            <a:xfrm>
              <a:off x="7429500" y="3257550"/>
              <a:ext cx="10794" cy="6350"/>
            </a:xfrm>
            <a:custGeom>
              <a:rect b="b" l="l" r="r" t="t"/>
              <a:pathLst>
                <a:path extrusionOk="0" h="3" w="5">
                  <a:moveTo>
                    <a:pt x="5" y="0"/>
                  </a:moveTo>
                  <a:cubicBezTo>
                    <a:pt x="0" y="3"/>
                    <a:pt x="0" y="3"/>
                    <a:pt x="0" y="3"/>
                  </a:cubicBezTo>
                  <a:cubicBezTo>
                    <a:pt x="0" y="3"/>
                    <a:pt x="1" y="3"/>
                    <a:pt x="3" y="2"/>
                  </a:cubicBezTo>
                  <a:cubicBezTo>
                    <a:pt x="3" y="1"/>
                    <a:pt x="4" y="1"/>
                    <a:pt x="5" y="0"/>
                  </a:cubicBezTo>
                  <a:cubicBezTo>
                    <a:pt x="5" y="0"/>
                    <a:pt x="5" y="0"/>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22"/>
            <p:cNvSpPr/>
            <p:nvPr/>
          </p:nvSpPr>
          <p:spPr>
            <a:xfrm>
              <a:off x="5295900" y="3181350"/>
              <a:ext cx="2140483" cy="93980"/>
            </a:xfrm>
            <a:custGeom>
              <a:rect b="b" l="l" r="r" t="t"/>
              <a:pathLst>
                <a:path extrusionOk="0" h="44" w="1007">
                  <a:moveTo>
                    <a:pt x="1003" y="32"/>
                  </a:moveTo>
                  <a:cubicBezTo>
                    <a:pt x="1001" y="33"/>
                    <a:pt x="998" y="35"/>
                    <a:pt x="996" y="37"/>
                  </a:cubicBezTo>
                  <a:cubicBezTo>
                    <a:pt x="996" y="37"/>
                    <a:pt x="996" y="37"/>
                    <a:pt x="996" y="37"/>
                  </a:cubicBezTo>
                  <a:cubicBezTo>
                    <a:pt x="998" y="39"/>
                    <a:pt x="999" y="42"/>
                    <a:pt x="1001" y="44"/>
                  </a:cubicBezTo>
                  <a:cubicBezTo>
                    <a:pt x="1003" y="42"/>
                    <a:pt x="1003" y="42"/>
                    <a:pt x="1003" y="42"/>
                  </a:cubicBezTo>
                  <a:cubicBezTo>
                    <a:pt x="1003" y="42"/>
                    <a:pt x="1005" y="41"/>
                    <a:pt x="1007" y="39"/>
                  </a:cubicBezTo>
                  <a:cubicBezTo>
                    <a:pt x="1006" y="36"/>
                    <a:pt x="1004" y="34"/>
                    <a:pt x="1003" y="32"/>
                  </a:cubicBezTo>
                  <a:moveTo>
                    <a:pt x="6" y="0"/>
                  </a:moveTo>
                  <a:cubicBezTo>
                    <a:pt x="5" y="2"/>
                    <a:pt x="4" y="3"/>
                    <a:pt x="3" y="4"/>
                  </a:cubicBezTo>
                  <a:cubicBezTo>
                    <a:pt x="2" y="6"/>
                    <a:pt x="1" y="7"/>
                    <a:pt x="0" y="9"/>
                  </a:cubicBezTo>
                  <a:cubicBezTo>
                    <a:pt x="2" y="11"/>
                    <a:pt x="4" y="13"/>
                    <a:pt x="6" y="14"/>
                  </a:cubicBezTo>
                  <a:cubicBezTo>
                    <a:pt x="8" y="12"/>
                    <a:pt x="10" y="9"/>
                    <a:pt x="12" y="6"/>
                  </a:cubicBezTo>
                  <a:cubicBezTo>
                    <a:pt x="11" y="5"/>
                    <a:pt x="11" y="5"/>
                    <a:pt x="10" y="4"/>
                  </a:cubicBezTo>
                  <a:cubicBezTo>
                    <a:pt x="11" y="5"/>
                    <a:pt x="11" y="5"/>
                    <a:pt x="11" y="5"/>
                  </a:cubicBezTo>
                  <a:cubicBezTo>
                    <a:pt x="9" y="3"/>
                    <a:pt x="7" y="2"/>
                    <a:pt x="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22"/>
            <p:cNvSpPr/>
            <p:nvPr/>
          </p:nvSpPr>
          <p:spPr>
            <a:xfrm>
              <a:off x="5314950" y="2743200"/>
              <a:ext cx="567028" cy="2005330"/>
            </a:xfrm>
            <a:custGeom>
              <a:rect b="b" l="l" r="r" t="t"/>
              <a:pathLst>
                <a:path extrusionOk="0" h="944" w="267">
                  <a:moveTo>
                    <a:pt x="7" y="930"/>
                  </a:moveTo>
                  <a:cubicBezTo>
                    <a:pt x="5" y="932"/>
                    <a:pt x="2" y="934"/>
                    <a:pt x="0" y="936"/>
                  </a:cubicBezTo>
                  <a:cubicBezTo>
                    <a:pt x="2" y="939"/>
                    <a:pt x="4" y="941"/>
                    <a:pt x="5" y="944"/>
                  </a:cubicBezTo>
                  <a:cubicBezTo>
                    <a:pt x="7" y="942"/>
                    <a:pt x="8" y="941"/>
                    <a:pt x="10" y="940"/>
                  </a:cubicBezTo>
                  <a:cubicBezTo>
                    <a:pt x="11" y="939"/>
                    <a:pt x="12" y="938"/>
                    <a:pt x="13" y="937"/>
                  </a:cubicBezTo>
                  <a:cubicBezTo>
                    <a:pt x="11" y="934"/>
                    <a:pt x="9" y="932"/>
                    <a:pt x="7" y="930"/>
                  </a:cubicBezTo>
                  <a:moveTo>
                    <a:pt x="265" y="0"/>
                  </a:moveTo>
                  <a:cubicBezTo>
                    <a:pt x="264" y="0"/>
                    <a:pt x="263" y="1"/>
                    <a:pt x="262" y="1"/>
                  </a:cubicBezTo>
                  <a:cubicBezTo>
                    <a:pt x="261" y="1"/>
                    <a:pt x="261" y="1"/>
                    <a:pt x="261" y="1"/>
                  </a:cubicBezTo>
                  <a:cubicBezTo>
                    <a:pt x="260" y="2"/>
                    <a:pt x="259" y="2"/>
                    <a:pt x="258" y="2"/>
                  </a:cubicBezTo>
                  <a:cubicBezTo>
                    <a:pt x="258" y="5"/>
                    <a:pt x="259" y="8"/>
                    <a:pt x="260" y="10"/>
                  </a:cubicBezTo>
                  <a:cubicBezTo>
                    <a:pt x="262" y="9"/>
                    <a:pt x="265" y="8"/>
                    <a:pt x="267" y="7"/>
                  </a:cubicBezTo>
                  <a:cubicBezTo>
                    <a:pt x="266" y="5"/>
                    <a:pt x="266" y="2"/>
                    <a:pt x="265" y="0"/>
                  </a:cubicBezTo>
                  <a:moveTo>
                    <a:pt x="265" y="0"/>
                  </a:moveTo>
                  <a:cubicBezTo>
                    <a:pt x="265" y="0"/>
                    <a:pt x="265" y="0"/>
                    <a:pt x="265" y="0"/>
                  </a:cubicBezTo>
                  <a:cubicBezTo>
                    <a:pt x="266" y="4"/>
                    <a:pt x="266" y="4"/>
                    <a:pt x="266" y="4"/>
                  </a:cubicBezTo>
                  <a:cubicBezTo>
                    <a:pt x="266" y="3"/>
                    <a:pt x="266" y="1"/>
                    <a:pt x="26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22"/>
            <p:cNvSpPr/>
            <p:nvPr/>
          </p:nvSpPr>
          <p:spPr>
            <a:xfrm>
              <a:off x="5086350" y="3028950"/>
              <a:ext cx="2445904" cy="2091690"/>
            </a:xfrm>
            <a:custGeom>
              <a:rect b="b" l="l" r="r" t="t"/>
              <a:pathLst>
                <a:path extrusionOk="0" h="985" w="1151">
                  <a:moveTo>
                    <a:pt x="835" y="985"/>
                  </a:moveTo>
                  <a:cubicBezTo>
                    <a:pt x="835" y="985"/>
                    <a:pt x="835" y="985"/>
                    <a:pt x="835" y="985"/>
                  </a:cubicBezTo>
                  <a:cubicBezTo>
                    <a:pt x="835" y="985"/>
                    <a:pt x="835" y="985"/>
                    <a:pt x="835" y="985"/>
                  </a:cubicBezTo>
                  <a:moveTo>
                    <a:pt x="1068" y="805"/>
                  </a:moveTo>
                  <a:cubicBezTo>
                    <a:pt x="1068" y="806"/>
                    <a:pt x="1068" y="806"/>
                    <a:pt x="1068" y="806"/>
                  </a:cubicBezTo>
                  <a:cubicBezTo>
                    <a:pt x="1068" y="806"/>
                    <a:pt x="1068" y="806"/>
                    <a:pt x="1068" y="806"/>
                  </a:cubicBezTo>
                  <a:cubicBezTo>
                    <a:pt x="1068" y="806"/>
                    <a:pt x="1068" y="806"/>
                    <a:pt x="1068" y="805"/>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2"/>
                  </a:moveTo>
                  <a:cubicBezTo>
                    <a:pt x="1" y="576"/>
                    <a:pt x="1" y="576"/>
                    <a:pt x="1" y="576"/>
                  </a:cubicBezTo>
                  <a:cubicBezTo>
                    <a:pt x="1" y="576"/>
                    <a:pt x="1" y="576"/>
                    <a:pt x="1" y="576"/>
                  </a:cubicBezTo>
                  <a:cubicBezTo>
                    <a:pt x="1" y="574"/>
                    <a:pt x="0" y="573"/>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0" y="572"/>
                  </a:moveTo>
                  <a:cubicBezTo>
                    <a:pt x="0" y="572"/>
                    <a:pt x="0" y="572"/>
                    <a:pt x="0" y="572"/>
                  </a:cubicBezTo>
                  <a:cubicBezTo>
                    <a:pt x="0" y="572"/>
                    <a:pt x="0" y="572"/>
                    <a:pt x="0" y="572"/>
                  </a:cubicBezTo>
                  <a:moveTo>
                    <a:pt x="1024" y="0"/>
                  </a:moveTo>
                  <a:cubicBezTo>
                    <a:pt x="1025" y="0"/>
                    <a:pt x="1025" y="1"/>
                    <a:pt x="1026" y="2"/>
                  </a:cubicBezTo>
                  <a:cubicBezTo>
                    <a:pt x="1025" y="1"/>
                    <a:pt x="1025"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22"/>
            <p:cNvSpPr/>
            <p:nvPr/>
          </p:nvSpPr>
          <p:spPr>
            <a:xfrm>
              <a:off x="2076450" y="4705350"/>
              <a:ext cx="17144" cy="12700"/>
            </a:xfrm>
            <a:custGeom>
              <a:rect b="b" l="l" r="r" t="t"/>
              <a:pathLst>
                <a:path extrusionOk="0" h="6" w="8">
                  <a:moveTo>
                    <a:pt x="8" y="0"/>
                  </a:moveTo>
                  <a:cubicBezTo>
                    <a:pt x="0" y="6"/>
                    <a:pt x="0" y="6"/>
                    <a:pt x="0" y="6"/>
                  </a:cubicBezTo>
                  <a:cubicBezTo>
                    <a:pt x="0" y="6"/>
                    <a:pt x="2" y="5"/>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22"/>
            <p:cNvSpPr/>
            <p:nvPr/>
          </p:nvSpPr>
          <p:spPr>
            <a:xfrm>
              <a:off x="1638300" y="2457450"/>
              <a:ext cx="3810" cy="1905"/>
            </a:xfrm>
            <a:custGeom>
              <a:rect b="b" l="l" r="r" t="t"/>
              <a:pathLst>
                <a:path extrusionOk="0" h="1" w="2">
                  <a:moveTo>
                    <a:pt x="0" y="0"/>
                  </a:moveTo>
                  <a:cubicBezTo>
                    <a:pt x="1" y="0"/>
                    <a:pt x="2" y="0"/>
                    <a:pt x="2" y="1"/>
                  </a:cubicBezTo>
                  <a:cubicBezTo>
                    <a:pt x="1"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22"/>
            <p:cNvSpPr/>
            <p:nvPr/>
          </p:nvSpPr>
          <p:spPr>
            <a:xfrm>
              <a:off x="1352550" y="4972050"/>
              <a:ext cx="6350" cy="0"/>
            </a:xfrm>
            <a:custGeom>
              <a:rect b="b" l="l" r="r" t="t"/>
              <a:pathLst>
                <a:path extrusionOk="0" h="120000" w="3">
                  <a:moveTo>
                    <a:pt x="2" y="0"/>
                  </a:moveTo>
                  <a:cubicBezTo>
                    <a:pt x="1"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moveTo>
                    <a:pt x="3" y="0"/>
                  </a:moveTo>
                  <a:cubicBezTo>
                    <a:pt x="3" y="0"/>
                    <a:pt x="3" y="0"/>
                    <a:pt x="3" y="0"/>
                  </a:cubicBezTo>
                  <a:cubicBezTo>
                    <a:pt x="3" y="0"/>
                    <a:pt x="3" y="0"/>
                    <a:pt x="3" y="0"/>
                  </a:cubicBezTo>
                  <a:cubicBezTo>
                    <a:pt x="3" y="0"/>
                    <a:pt x="3"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22"/>
            <p:cNvSpPr/>
            <p:nvPr/>
          </p:nvSpPr>
          <p:spPr>
            <a:xfrm>
              <a:off x="1924050" y="2571750"/>
              <a:ext cx="344154" cy="1971040"/>
            </a:xfrm>
            <a:custGeom>
              <a:rect b="b" l="l" r="r" t="t"/>
              <a:pathLst>
                <a:path extrusionOk="0" h="928" w="162">
                  <a:moveTo>
                    <a:pt x="159" y="925"/>
                  </a:moveTo>
                  <a:cubicBezTo>
                    <a:pt x="158" y="926"/>
                    <a:pt x="157" y="927"/>
                    <a:pt x="156" y="928"/>
                  </a:cubicBezTo>
                  <a:cubicBezTo>
                    <a:pt x="156" y="928"/>
                    <a:pt x="156" y="928"/>
                    <a:pt x="156" y="928"/>
                  </a:cubicBezTo>
                  <a:cubicBezTo>
                    <a:pt x="157" y="927"/>
                    <a:pt x="158" y="926"/>
                    <a:pt x="159" y="925"/>
                  </a:cubicBezTo>
                  <a:moveTo>
                    <a:pt x="158" y="914"/>
                  </a:moveTo>
                  <a:cubicBezTo>
                    <a:pt x="155" y="917"/>
                    <a:pt x="153" y="919"/>
                    <a:pt x="151" y="922"/>
                  </a:cubicBezTo>
                  <a:cubicBezTo>
                    <a:pt x="153" y="924"/>
                    <a:pt x="154" y="926"/>
                    <a:pt x="156" y="928"/>
                  </a:cubicBezTo>
                  <a:cubicBezTo>
                    <a:pt x="156" y="927"/>
                    <a:pt x="156" y="927"/>
                    <a:pt x="157" y="927"/>
                  </a:cubicBezTo>
                  <a:cubicBezTo>
                    <a:pt x="159" y="924"/>
                    <a:pt x="161" y="922"/>
                    <a:pt x="162" y="920"/>
                  </a:cubicBezTo>
                  <a:cubicBezTo>
                    <a:pt x="162" y="920"/>
                    <a:pt x="161" y="919"/>
                    <a:pt x="161" y="918"/>
                  </a:cubicBezTo>
                  <a:cubicBezTo>
                    <a:pt x="160" y="917"/>
                    <a:pt x="159" y="915"/>
                    <a:pt x="158" y="914"/>
                  </a:cubicBezTo>
                  <a:moveTo>
                    <a:pt x="3" y="0"/>
                  </a:moveTo>
                  <a:cubicBezTo>
                    <a:pt x="2" y="3"/>
                    <a:pt x="1" y="5"/>
                    <a:pt x="0" y="8"/>
                  </a:cubicBezTo>
                  <a:cubicBezTo>
                    <a:pt x="3" y="10"/>
                    <a:pt x="6" y="12"/>
                    <a:pt x="9" y="13"/>
                  </a:cubicBezTo>
                  <a:cubicBezTo>
                    <a:pt x="10" y="10"/>
                    <a:pt x="11" y="8"/>
                    <a:pt x="12" y="5"/>
                  </a:cubicBezTo>
                  <a:cubicBezTo>
                    <a:pt x="9" y="3"/>
                    <a:pt x="6" y="1"/>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22"/>
            <p:cNvSpPr/>
            <p:nvPr/>
          </p:nvSpPr>
          <p:spPr>
            <a:xfrm>
              <a:off x="38100" y="2781300"/>
              <a:ext cx="2446539" cy="2091690"/>
            </a:xfrm>
            <a:custGeom>
              <a:rect b="b" l="l" r="r" t="t"/>
              <a:pathLst>
                <a:path extrusionOk="0" h="985" w="1151">
                  <a:moveTo>
                    <a:pt x="834" y="985"/>
                  </a:moveTo>
                  <a:cubicBezTo>
                    <a:pt x="834" y="985"/>
                    <a:pt x="834" y="985"/>
                    <a:pt x="834" y="985"/>
                  </a:cubicBezTo>
                  <a:cubicBezTo>
                    <a:pt x="834" y="985"/>
                    <a:pt x="834" y="985"/>
                    <a:pt x="834" y="985"/>
                  </a:cubicBezTo>
                  <a:moveTo>
                    <a:pt x="1068" y="806"/>
                  </a:moveTo>
                  <a:cubicBezTo>
                    <a:pt x="1068" y="806"/>
                    <a:pt x="1068" y="806"/>
                    <a:pt x="1068" y="806"/>
                  </a:cubicBezTo>
                  <a:cubicBezTo>
                    <a:pt x="1068" y="806"/>
                    <a:pt x="1068" y="806"/>
                    <a:pt x="1068" y="806"/>
                  </a:cubicBezTo>
                  <a:cubicBezTo>
                    <a:pt x="1068" y="806"/>
                    <a:pt x="1068" y="806"/>
                    <a:pt x="1068" y="806"/>
                  </a:cubicBezTo>
                  <a:moveTo>
                    <a:pt x="1151" y="663"/>
                  </a:moveTo>
                  <a:cubicBezTo>
                    <a:pt x="1151" y="663"/>
                    <a:pt x="1151" y="663"/>
                    <a:pt x="1151" y="663"/>
                  </a:cubicBezTo>
                  <a:cubicBezTo>
                    <a:pt x="1151" y="663"/>
                    <a:pt x="1151" y="663"/>
                    <a:pt x="1151" y="663"/>
                  </a:cubicBezTo>
                  <a:moveTo>
                    <a:pt x="1151" y="663"/>
                  </a:moveTo>
                  <a:cubicBezTo>
                    <a:pt x="1151" y="663"/>
                    <a:pt x="1151" y="663"/>
                    <a:pt x="1151" y="663"/>
                  </a:cubicBezTo>
                  <a:cubicBezTo>
                    <a:pt x="1151" y="663"/>
                    <a:pt x="1151" y="663"/>
                    <a:pt x="1151" y="663"/>
                  </a:cubicBezTo>
                  <a:moveTo>
                    <a:pt x="0" y="573"/>
                  </a:moveTo>
                  <a:cubicBezTo>
                    <a:pt x="0" y="573"/>
                    <a:pt x="0" y="573"/>
                    <a:pt x="0" y="573"/>
                  </a:cubicBezTo>
                  <a:cubicBezTo>
                    <a:pt x="0" y="573"/>
                    <a:pt x="0" y="573"/>
                    <a:pt x="0" y="573"/>
                  </a:cubicBezTo>
                  <a:moveTo>
                    <a:pt x="0" y="573"/>
                  </a:moveTo>
                  <a:cubicBezTo>
                    <a:pt x="0" y="573"/>
                    <a:pt x="0" y="573"/>
                    <a:pt x="0" y="573"/>
                  </a:cubicBezTo>
                  <a:cubicBezTo>
                    <a:pt x="0" y="573"/>
                    <a:pt x="0" y="573"/>
                    <a:pt x="0" y="573"/>
                  </a:cubicBezTo>
                  <a:moveTo>
                    <a:pt x="1024" y="0"/>
                  </a:moveTo>
                  <a:cubicBezTo>
                    <a:pt x="1024" y="1"/>
                    <a:pt x="1025" y="1"/>
                    <a:pt x="1026" y="2"/>
                  </a:cubicBezTo>
                  <a:cubicBezTo>
                    <a:pt x="1025" y="1"/>
                    <a:pt x="1024" y="0"/>
                    <a:pt x="102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22"/>
            <p:cNvSpPr/>
            <p:nvPr/>
          </p:nvSpPr>
          <p:spPr>
            <a:xfrm>
              <a:off x="7524750" y="3714750"/>
              <a:ext cx="12699" cy="0"/>
            </a:xfrm>
            <a:custGeom>
              <a:rect b="b" l="l" r="r" t="t"/>
              <a:pathLst>
                <a:path extrusionOk="0" h="120000" w="6">
                  <a:moveTo>
                    <a:pt x="6" y="0"/>
                  </a:moveTo>
                  <a:cubicBezTo>
                    <a:pt x="0" y="0"/>
                    <a:pt x="0" y="0"/>
                    <a:pt x="0" y="0"/>
                  </a:cubicBezTo>
                  <a:cubicBezTo>
                    <a:pt x="0" y="0"/>
                    <a:pt x="2" y="0"/>
                    <a:pt x="6"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22"/>
            <p:cNvSpPr/>
            <p:nvPr/>
          </p:nvSpPr>
          <p:spPr>
            <a:xfrm>
              <a:off x="8229600" y="1924050"/>
              <a:ext cx="3810" cy="0"/>
            </a:xfrm>
            <a:custGeom>
              <a:rect b="b" l="l" r="r" t="t"/>
              <a:pathLst>
                <a:path extrusionOk="0" h="120000" w="2">
                  <a:moveTo>
                    <a:pt x="0" y="0"/>
                  </a:moveTo>
                  <a:cubicBezTo>
                    <a:pt x="1" y="0"/>
                    <a:pt x="1" y="0"/>
                    <a:pt x="2"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22"/>
            <p:cNvSpPr/>
            <p:nvPr/>
          </p:nvSpPr>
          <p:spPr>
            <a:xfrm>
              <a:off x="7162800" y="3505200"/>
              <a:ext cx="2540" cy="4445"/>
            </a:xfrm>
            <a:custGeom>
              <a:rect b="b" l="l" r="r" t="t"/>
              <a:pathLst>
                <a:path extrusionOk="0" h="2" w="1">
                  <a:moveTo>
                    <a:pt x="0" y="0"/>
                  </a:moveTo>
                  <a:cubicBezTo>
                    <a:pt x="0" y="1"/>
                    <a:pt x="0" y="1"/>
                    <a:pt x="0" y="1"/>
                  </a:cubicBezTo>
                  <a:cubicBezTo>
                    <a:pt x="1" y="1"/>
                    <a:pt x="1" y="2"/>
                    <a:pt x="1" y="2"/>
                  </a:cubicBez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22"/>
            <p:cNvSpPr/>
            <p:nvPr/>
          </p:nvSpPr>
          <p:spPr>
            <a:xfrm>
              <a:off x="6724650" y="1924050"/>
              <a:ext cx="2208425" cy="1792605"/>
            </a:xfrm>
            <a:custGeom>
              <a:rect b="b" l="l" r="r" t="t"/>
              <a:pathLst>
                <a:path extrusionOk="0" h="844" w="1039">
                  <a:moveTo>
                    <a:pt x="461" y="826"/>
                  </a:moveTo>
                  <a:cubicBezTo>
                    <a:pt x="379" y="825"/>
                    <a:pt x="357" y="822"/>
                    <a:pt x="272" y="823"/>
                  </a:cubicBezTo>
                  <a:cubicBezTo>
                    <a:pt x="267" y="823"/>
                    <a:pt x="262" y="823"/>
                    <a:pt x="257" y="823"/>
                  </a:cubicBezTo>
                  <a:cubicBezTo>
                    <a:pt x="241" y="796"/>
                    <a:pt x="225" y="769"/>
                    <a:pt x="209" y="743"/>
                  </a:cubicBezTo>
                  <a:cubicBezTo>
                    <a:pt x="198" y="727"/>
                    <a:pt x="183" y="698"/>
                    <a:pt x="171" y="679"/>
                  </a:cubicBezTo>
                  <a:cubicBezTo>
                    <a:pt x="167" y="671"/>
                    <a:pt x="167" y="671"/>
                    <a:pt x="167" y="671"/>
                  </a:cubicBezTo>
                  <a:cubicBezTo>
                    <a:pt x="163" y="665"/>
                    <a:pt x="158" y="657"/>
                    <a:pt x="155" y="650"/>
                  </a:cubicBezTo>
                  <a:cubicBezTo>
                    <a:pt x="155" y="651"/>
                    <a:pt x="155" y="651"/>
                    <a:pt x="155" y="651"/>
                  </a:cubicBezTo>
                  <a:cubicBezTo>
                    <a:pt x="149" y="641"/>
                    <a:pt x="143" y="630"/>
                    <a:pt x="140" y="625"/>
                  </a:cubicBezTo>
                  <a:cubicBezTo>
                    <a:pt x="140" y="625"/>
                    <a:pt x="140" y="625"/>
                    <a:pt x="140" y="625"/>
                  </a:cubicBezTo>
                  <a:cubicBezTo>
                    <a:pt x="133" y="613"/>
                    <a:pt x="133" y="613"/>
                    <a:pt x="133" y="613"/>
                  </a:cubicBezTo>
                  <a:cubicBezTo>
                    <a:pt x="135" y="615"/>
                    <a:pt x="135" y="615"/>
                    <a:pt x="135" y="615"/>
                  </a:cubicBezTo>
                  <a:cubicBezTo>
                    <a:pt x="124" y="598"/>
                    <a:pt x="114" y="580"/>
                    <a:pt x="105" y="565"/>
                  </a:cubicBezTo>
                  <a:cubicBezTo>
                    <a:pt x="105" y="567"/>
                    <a:pt x="105" y="567"/>
                    <a:pt x="105" y="567"/>
                  </a:cubicBezTo>
                  <a:cubicBezTo>
                    <a:pt x="87" y="532"/>
                    <a:pt x="77" y="521"/>
                    <a:pt x="61" y="490"/>
                  </a:cubicBezTo>
                  <a:cubicBezTo>
                    <a:pt x="62" y="490"/>
                    <a:pt x="62" y="490"/>
                    <a:pt x="62" y="490"/>
                  </a:cubicBezTo>
                  <a:cubicBezTo>
                    <a:pt x="52" y="477"/>
                    <a:pt x="45" y="465"/>
                    <a:pt x="39" y="453"/>
                  </a:cubicBezTo>
                  <a:cubicBezTo>
                    <a:pt x="34" y="443"/>
                    <a:pt x="28" y="434"/>
                    <a:pt x="23" y="423"/>
                  </a:cubicBezTo>
                  <a:cubicBezTo>
                    <a:pt x="23" y="422"/>
                    <a:pt x="23" y="422"/>
                    <a:pt x="24" y="421"/>
                  </a:cubicBezTo>
                  <a:cubicBezTo>
                    <a:pt x="25" y="419"/>
                    <a:pt x="26" y="417"/>
                    <a:pt x="27" y="415"/>
                  </a:cubicBezTo>
                  <a:cubicBezTo>
                    <a:pt x="30" y="410"/>
                    <a:pt x="32" y="405"/>
                    <a:pt x="35" y="400"/>
                  </a:cubicBezTo>
                  <a:cubicBezTo>
                    <a:pt x="33" y="403"/>
                    <a:pt x="35" y="402"/>
                    <a:pt x="36" y="400"/>
                  </a:cubicBezTo>
                  <a:cubicBezTo>
                    <a:pt x="36" y="399"/>
                    <a:pt x="37" y="398"/>
                    <a:pt x="37" y="399"/>
                  </a:cubicBezTo>
                  <a:cubicBezTo>
                    <a:pt x="47" y="380"/>
                    <a:pt x="58" y="361"/>
                    <a:pt x="56" y="359"/>
                  </a:cubicBezTo>
                  <a:cubicBezTo>
                    <a:pt x="64" y="346"/>
                    <a:pt x="63" y="349"/>
                    <a:pt x="65" y="348"/>
                  </a:cubicBezTo>
                  <a:cubicBezTo>
                    <a:pt x="64" y="347"/>
                    <a:pt x="70" y="335"/>
                    <a:pt x="76" y="325"/>
                  </a:cubicBezTo>
                  <a:cubicBezTo>
                    <a:pt x="73" y="330"/>
                    <a:pt x="73" y="330"/>
                    <a:pt x="73" y="330"/>
                  </a:cubicBezTo>
                  <a:cubicBezTo>
                    <a:pt x="90" y="300"/>
                    <a:pt x="90" y="300"/>
                    <a:pt x="90" y="300"/>
                  </a:cubicBezTo>
                  <a:cubicBezTo>
                    <a:pt x="85" y="305"/>
                    <a:pt x="85" y="305"/>
                    <a:pt x="85" y="305"/>
                  </a:cubicBezTo>
                  <a:cubicBezTo>
                    <a:pt x="95" y="289"/>
                    <a:pt x="90" y="302"/>
                    <a:pt x="98" y="287"/>
                  </a:cubicBezTo>
                  <a:cubicBezTo>
                    <a:pt x="96" y="286"/>
                    <a:pt x="96" y="286"/>
                    <a:pt x="96" y="286"/>
                  </a:cubicBezTo>
                  <a:cubicBezTo>
                    <a:pt x="109" y="265"/>
                    <a:pt x="119" y="253"/>
                    <a:pt x="132" y="233"/>
                  </a:cubicBezTo>
                  <a:cubicBezTo>
                    <a:pt x="153" y="197"/>
                    <a:pt x="174" y="160"/>
                    <a:pt x="195" y="123"/>
                  </a:cubicBezTo>
                  <a:cubicBezTo>
                    <a:pt x="205" y="104"/>
                    <a:pt x="215" y="86"/>
                    <a:pt x="225" y="68"/>
                  </a:cubicBezTo>
                  <a:cubicBezTo>
                    <a:pt x="231" y="59"/>
                    <a:pt x="236" y="50"/>
                    <a:pt x="241" y="41"/>
                  </a:cubicBezTo>
                  <a:cubicBezTo>
                    <a:pt x="243" y="36"/>
                    <a:pt x="246" y="32"/>
                    <a:pt x="249" y="27"/>
                  </a:cubicBezTo>
                  <a:cubicBezTo>
                    <a:pt x="250" y="24"/>
                    <a:pt x="252" y="21"/>
                    <a:pt x="254" y="18"/>
                  </a:cubicBezTo>
                  <a:cubicBezTo>
                    <a:pt x="261" y="18"/>
                    <a:pt x="269" y="18"/>
                    <a:pt x="276" y="18"/>
                  </a:cubicBezTo>
                  <a:cubicBezTo>
                    <a:pt x="285" y="19"/>
                    <a:pt x="293" y="19"/>
                    <a:pt x="301" y="19"/>
                  </a:cubicBezTo>
                  <a:cubicBezTo>
                    <a:pt x="306" y="20"/>
                    <a:pt x="306" y="20"/>
                    <a:pt x="306" y="20"/>
                  </a:cubicBezTo>
                  <a:cubicBezTo>
                    <a:pt x="307" y="22"/>
                    <a:pt x="313" y="21"/>
                    <a:pt x="320" y="20"/>
                  </a:cubicBezTo>
                  <a:cubicBezTo>
                    <a:pt x="327" y="19"/>
                    <a:pt x="333" y="18"/>
                    <a:pt x="335" y="19"/>
                  </a:cubicBezTo>
                  <a:cubicBezTo>
                    <a:pt x="346" y="18"/>
                    <a:pt x="346" y="18"/>
                    <a:pt x="346" y="18"/>
                  </a:cubicBezTo>
                  <a:cubicBezTo>
                    <a:pt x="349" y="19"/>
                    <a:pt x="356" y="19"/>
                    <a:pt x="350" y="20"/>
                  </a:cubicBezTo>
                  <a:cubicBezTo>
                    <a:pt x="360" y="20"/>
                    <a:pt x="360" y="19"/>
                    <a:pt x="368" y="19"/>
                  </a:cubicBezTo>
                  <a:cubicBezTo>
                    <a:pt x="379" y="20"/>
                    <a:pt x="379" y="20"/>
                    <a:pt x="379" y="20"/>
                  </a:cubicBezTo>
                  <a:cubicBezTo>
                    <a:pt x="400" y="21"/>
                    <a:pt x="420" y="20"/>
                    <a:pt x="440" y="20"/>
                  </a:cubicBezTo>
                  <a:cubicBezTo>
                    <a:pt x="457" y="19"/>
                    <a:pt x="475" y="19"/>
                    <a:pt x="494" y="19"/>
                  </a:cubicBezTo>
                  <a:cubicBezTo>
                    <a:pt x="545" y="22"/>
                    <a:pt x="639" y="19"/>
                    <a:pt x="694" y="18"/>
                  </a:cubicBezTo>
                  <a:cubicBezTo>
                    <a:pt x="699" y="18"/>
                    <a:pt x="705" y="18"/>
                    <a:pt x="710" y="17"/>
                  </a:cubicBezTo>
                  <a:cubicBezTo>
                    <a:pt x="714" y="17"/>
                    <a:pt x="718" y="17"/>
                    <a:pt x="722" y="17"/>
                  </a:cubicBezTo>
                  <a:cubicBezTo>
                    <a:pt x="724" y="20"/>
                    <a:pt x="725" y="22"/>
                    <a:pt x="727" y="25"/>
                  </a:cubicBezTo>
                  <a:cubicBezTo>
                    <a:pt x="729" y="29"/>
                    <a:pt x="731" y="33"/>
                    <a:pt x="733" y="37"/>
                  </a:cubicBezTo>
                  <a:cubicBezTo>
                    <a:pt x="737" y="44"/>
                    <a:pt x="742" y="52"/>
                    <a:pt x="746" y="60"/>
                  </a:cubicBezTo>
                  <a:cubicBezTo>
                    <a:pt x="754" y="76"/>
                    <a:pt x="763" y="91"/>
                    <a:pt x="772" y="107"/>
                  </a:cubicBezTo>
                  <a:cubicBezTo>
                    <a:pt x="789" y="139"/>
                    <a:pt x="806" y="171"/>
                    <a:pt x="825" y="199"/>
                  </a:cubicBezTo>
                  <a:cubicBezTo>
                    <a:pt x="826" y="202"/>
                    <a:pt x="829" y="207"/>
                    <a:pt x="830" y="207"/>
                  </a:cubicBezTo>
                  <a:cubicBezTo>
                    <a:pt x="865" y="269"/>
                    <a:pt x="865" y="269"/>
                    <a:pt x="865" y="269"/>
                  </a:cubicBezTo>
                  <a:cubicBezTo>
                    <a:pt x="865" y="269"/>
                    <a:pt x="1039" y="572"/>
                    <a:pt x="921" y="334"/>
                  </a:cubicBezTo>
                  <a:cubicBezTo>
                    <a:pt x="922" y="335"/>
                    <a:pt x="922" y="335"/>
                    <a:pt x="922" y="335"/>
                  </a:cubicBezTo>
                  <a:cubicBezTo>
                    <a:pt x="903" y="301"/>
                    <a:pt x="891" y="279"/>
                    <a:pt x="876" y="257"/>
                  </a:cubicBezTo>
                  <a:cubicBezTo>
                    <a:pt x="876" y="252"/>
                    <a:pt x="860" y="228"/>
                    <a:pt x="856" y="220"/>
                  </a:cubicBezTo>
                  <a:cubicBezTo>
                    <a:pt x="857" y="221"/>
                    <a:pt x="857" y="221"/>
                    <a:pt x="857" y="221"/>
                  </a:cubicBezTo>
                  <a:cubicBezTo>
                    <a:pt x="843" y="201"/>
                    <a:pt x="833" y="177"/>
                    <a:pt x="820" y="158"/>
                  </a:cubicBezTo>
                  <a:cubicBezTo>
                    <a:pt x="821" y="159"/>
                    <a:pt x="822" y="159"/>
                    <a:pt x="824" y="163"/>
                  </a:cubicBezTo>
                  <a:cubicBezTo>
                    <a:pt x="816" y="149"/>
                    <a:pt x="804" y="129"/>
                    <a:pt x="804" y="127"/>
                  </a:cubicBezTo>
                  <a:cubicBezTo>
                    <a:pt x="784" y="93"/>
                    <a:pt x="756" y="43"/>
                    <a:pt x="741" y="22"/>
                  </a:cubicBezTo>
                  <a:cubicBezTo>
                    <a:pt x="743" y="24"/>
                    <a:pt x="743" y="24"/>
                    <a:pt x="743" y="24"/>
                  </a:cubicBezTo>
                  <a:cubicBezTo>
                    <a:pt x="740" y="20"/>
                    <a:pt x="738" y="17"/>
                    <a:pt x="736" y="15"/>
                  </a:cubicBezTo>
                  <a:cubicBezTo>
                    <a:pt x="735" y="13"/>
                    <a:pt x="734" y="11"/>
                    <a:pt x="733" y="9"/>
                  </a:cubicBezTo>
                  <a:cubicBezTo>
                    <a:pt x="732" y="8"/>
                    <a:pt x="731" y="6"/>
                    <a:pt x="730" y="4"/>
                  </a:cubicBezTo>
                  <a:cubicBezTo>
                    <a:pt x="727" y="4"/>
                    <a:pt x="723" y="4"/>
                    <a:pt x="719" y="4"/>
                  </a:cubicBezTo>
                  <a:cubicBezTo>
                    <a:pt x="718" y="4"/>
                    <a:pt x="717" y="4"/>
                    <a:pt x="715" y="4"/>
                  </a:cubicBezTo>
                  <a:cubicBezTo>
                    <a:pt x="714" y="4"/>
                    <a:pt x="712" y="4"/>
                    <a:pt x="710" y="4"/>
                  </a:cubicBezTo>
                  <a:cubicBezTo>
                    <a:pt x="709" y="4"/>
                    <a:pt x="708" y="4"/>
                    <a:pt x="708" y="3"/>
                  </a:cubicBezTo>
                  <a:cubicBezTo>
                    <a:pt x="699" y="4"/>
                    <a:pt x="684" y="4"/>
                    <a:pt x="671" y="4"/>
                  </a:cubicBezTo>
                  <a:cubicBezTo>
                    <a:pt x="662" y="4"/>
                    <a:pt x="654" y="4"/>
                    <a:pt x="649" y="4"/>
                  </a:cubicBezTo>
                  <a:cubicBezTo>
                    <a:pt x="648" y="3"/>
                    <a:pt x="648" y="3"/>
                    <a:pt x="648" y="3"/>
                  </a:cubicBezTo>
                  <a:cubicBezTo>
                    <a:pt x="616" y="4"/>
                    <a:pt x="616" y="4"/>
                    <a:pt x="616" y="4"/>
                  </a:cubicBezTo>
                  <a:cubicBezTo>
                    <a:pt x="628" y="4"/>
                    <a:pt x="628" y="4"/>
                    <a:pt x="628" y="4"/>
                  </a:cubicBezTo>
                  <a:cubicBezTo>
                    <a:pt x="626" y="5"/>
                    <a:pt x="619" y="5"/>
                    <a:pt x="609" y="4"/>
                  </a:cubicBezTo>
                  <a:cubicBezTo>
                    <a:pt x="601" y="4"/>
                    <a:pt x="591" y="3"/>
                    <a:pt x="580" y="4"/>
                  </a:cubicBezTo>
                  <a:cubicBezTo>
                    <a:pt x="570" y="4"/>
                    <a:pt x="560" y="5"/>
                    <a:pt x="550" y="6"/>
                  </a:cubicBezTo>
                  <a:cubicBezTo>
                    <a:pt x="538" y="8"/>
                    <a:pt x="526" y="9"/>
                    <a:pt x="514" y="8"/>
                  </a:cubicBezTo>
                  <a:cubicBezTo>
                    <a:pt x="509" y="9"/>
                    <a:pt x="511" y="9"/>
                    <a:pt x="513" y="8"/>
                  </a:cubicBezTo>
                  <a:cubicBezTo>
                    <a:pt x="515" y="7"/>
                    <a:pt x="515" y="7"/>
                    <a:pt x="507" y="7"/>
                  </a:cubicBezTo>
                  <a:cubicBezTo>
                    <a:pt x="507" y="6"/>
                    <a:pt x="515" y="6"/>
                    <a:pt x="511" y="5"/>
                  </a:cubicBezTo>
                  <a:cubicBezTo>
                    <a:pt x="503" y="5"/>
                    <a:pt x="497" y="5"/>
                    <a:pt x="491" y="5"/>
                  </a:cubicBezTo>
                  <a:cubicBezTo>
                    <a:pt x="483" y="4"/>
                    <a:pt x="476" y="4"/>
                    <a:pt x="466" y="5"/>
                  </a:cubicBezTo>
                  <a:cubicBezTo>
                    <a:pt x="465" y="3"/>
                    <a:pt x="465" y="3"/>
                    <a:pt x="465" y="3"/>
                  </a:cubicBezTo>
                  <a:cubicBezTo>
                    <a:pt x="452" y="5"/>
                    <a:pt x="440" y="4"/>
                    <a:pt x="429" y="4"/>
                  </a:cubicBezTo>
                  <a:cubicBezTo>
                    <a:pt x="418" y="3"/>
                    <a:pt x="408" y="3"/>
                    <a:pt x="400" y="4"/>
                  </a:cubicBezTo>
                  <a:cubicBezTo>
                    <a:pt x="388" y="4"/>
                    <a:pt x="384" y="4"/>
                    <a:pt x="380" y="3"/>
                  </a:cubicBezTo>
                  <a:cubicBezTo>
                    <a:pt x="375" y="2"/>
                    <a:pt x="370" y="2"/>
                    <a:pt x="355" y="3"/>
                  </a:cubicBezTo>
                  <a:cubicBezTo>
                    <a:pt x="345" y="1"/>
                    <a:pt x="345" y="1"/>
                    <a:pt x="345" y="1"/>
                  </a:cubicBezTo>
                  <a:cubicBezTo>
                    <a:pt x="340" y="1"/>
                    <a:pt x="337" y="1"/>
                    <a:pt x="335" y="2"/>
                  </a:cubicBezTo>
                  <a:cubicBezTo>
                    <a:pt x="333" y="2"/>
                    <a:pt x="331" y="3"/>
                    <a:pt x="324" y="2"/>
                  </a:cubicBezTo>
                  <a:cubicBezTo>
                    <a:pt x="324" y="1"/>
                    <a:pt x="307" y="2"/>
                    <a:pt x="315" y="1"/>
                  </a:cubicBezTo>
                  <a:cubicBezTo>
                    <a:pt x="305" y="0"/>
                    <a:pt x="294" y="0"/>
                    <a:pt x="283" y="0"/>
                  </a:cubicBezTo>
                  <a:cubicBezTo>
                    <a:pt x="278" y="1"/>
                    <a:pt x="273" y="1"/>
                    <a:pt x="267" y="1"/>
                  </a:cubicBezTo>
                  <a:cubicBezTo>
                    <a:pt x="264" y="1"/>
                    <a:pt x="261" y="1"/>
                    <a:pt x="258" y="1"/>
                  </a:cubicBezTo>
                  <a:cubicBezTo>
                    <a:pt x="254" y="1"/>
                    <a:pt x="249" y="1"/>
                    <a:pt x="244" y="1"/>
                  </a:cubicBezTo>
                  <a:cubicBezTo>
                    <a:pt x="242" y="5"/>
                    <a:pt x="240" y="9"/>
                    <a:pt x="238" y="13"/>
                  </a:cubicBezTo>
                  <a:cubicBezTo>
                    <a:pt x="236" y="15"/>
                    <a:pt x="235" y="17"/>
                    <a:pt x="234" y="19"/>
                  </a:cubicBezTo>
                  <a:cubicBezTo>
                    <a:pt x="231" y="24"/>
                    <a:pt x="228" y="29"/>
                    <a:pt x="224" y="34"/>
                  </a:cubicBezTo>
                  <a:cubicBezTo>
                    <a:pt x="222" y="42"/>
                    <a:pt x="211" y="58"/>
                    <a:pt x="209" y="64"/>
                  </a:cubicBezTo>
                  <a:cubicBezTo>
                    <a:pt x="208" y="65"/>
                    <a:pt x="190" y="98"/>
                    <a:pt x="199" y="78"/>
                  </a:cubicBezTo>
                  <a:cubicBezTo>
                    <a:pt x="200" y="76"/>
                    <a:pt x="202" y="73"/>
                    <a:pt x="202" y="74"/>
                  </a:cubicBezTo>
                  <a:cubicBezTo>
                    <a:pt x="202" y="71"/>
                    <a:pt x="202" y="71"/>
                    <a:pt x="202" y="71"/>
                  </a:cubicBezTo>
                  <a:cubicBezTo>
                    <a:pt x="189" y="89"/>
                    <a:pt x="183" y="106"/>
                    <a:pt x="172" y="125"/>
                  </a:cubicBezTo>
                  <a:cubicBezTo>
                    <a:pt x="176" y="119"/>
                    <a:pt x="180" y="112"/>
                    <a:pt x="178" y="117"/>
                  </a:cubicBezTo>
                  <a:cubicBezTo>
                    <a:pt x="167" y="135"/>
                    <a:pt x="167" y="135"/>
                    <a:pt x="167" y="135"/>
                  </a:cubicBezTo>
                  <a:cubicBezTo>
                    <a:pt x="169" y="130"/>
                    <a:pt x="169" y="130"/>
                    <a:pt x="169" y="130"/>
                  </a:cubicBezTo>
                  <a:cubicBezTo>
                    <a:pt x="153" y="156"/>
                    <a:pt x="153" y="156"/>
                    <a:pt x="153" y="156"/>
                  </a:cubicBezTo>
                  <a:cubicBezTo>
                    <a:pt x="156" y="153"/>
                    <a:pt x="156" y="153"/>
                    <a:pt x="156" y="153"/>
                  </a:cubicBezTo>
                  <a:cubicBezTo>
                    <a:pt x="148" y="166"/>
                    <a:pt x="144" y="169"/>
                    <a:pt x="137" y="184"/>
                  </a:cubicBezTo>
                  <a:cubicBezTo>
                    <a:pt x="136" y="187"/>
                    <a:pt x="137" y="186"/>
                    <a:pt x="139" y="184"/>
                  </a:cubicBezTo>
                  <a:cubicBezTo>
                    <a:pt x="141" y="181"/>
                    <a:pt x="142" y="179"/>
                    <a:pt x="138" y="187"/>
                  </a:cubicBezTo>
                  <a:cubicBezTo>
                    <a:pt x="128" y="203"/>
                    <a:pt x="112" y="228"/>
                    <a:pt x="99" y="250"/>
                  </a:cubicBezTo>
                  <a:cubicBezTo>
                    <a:pt x="101" y="248"/>
                    <a:pt x="98" y="254"/>
                    <a:pt x="95" y="260"/>
                  </a:cubicBezTo>
                  <a:cubicBezTo>
                    <a:pt x="93" y="261"/>
                    <a:pt x="93" y="261"/>
                    <a:pt x="93" y="261"/>
                  </a:cubicBezTo>
                  <a:cubicBezTo>
                    <a:pt x="81" y="284"/>
                    <a:pt x="86" y="268"/>
                    <a:pt x="74" y="291"/>
                  </a:cubicBezTo>
                  <a:cubicBezTo>
                    <a:pt x="74" y="289"/>
                    <a:pt x="74" y="289"/>
                    <a:pt x="74" y="289"/>
                  </a:cubicBezTo>
                  <a:cubicBezTo>
                    <a:pt x="73" y="296"/>
                    <a:pt x="73" y="296"/>
                    <a:pt x="73" y="296"/>
                  </a:cubicBezTo>
                  <a:cubicBezTo>
                    <a:pt x="63" y="318"/>
                    <a:pt x="65" y="306"/>
                    <a:pt x="54" y="331"/>
                  </a:cubicBezTo>
                  <a:cubicBezTo>
                    <a:pt x="59" y="321"/>
                    <a:pt x="59" y="328"/>
                    <a:pt x="52" y="338"/>
                  </a:cubicBezTo>
                  <a:cubicBezTo>
                    <a:pt x="52" y="335"/>
                    <a:pt x="52" y="335"/>
                    <a:pt x="52" y="335"/>
                  </a:cubicBezTo>
                  <a:cubicBezTo>
                    <a:pt x="49" y="341"/>
                    <a:pt x="48" y="344"/>
                    <a:pt x="46" y="348"/>
                  </a:cubicBezTo>
                  <a:cubicBezTo>
                    <a:pt x="47" y="344"/>
                    <a:pt x="45" y="345"/>
                    <a:pt x="40" y="354"/>
                  </a:cubicBezTo>
                  <a:cubicBezTo>
                    <a:pt x="43" y="347"/>
                    <a:pt x="43" y="347"/>
                    <a:pt x="43" y="347"/>
                  </a:cubicBezTo>
                  <a:cubicBezTo>
                    <a:pt x="35" y="366"/>
                    <a:pt x="35" y="366"/>
                    <a:pt x="35" y="366"/>
                  </a:cubicBezTo>
                  <a:cubicBezTo>
                    <a:pt x="26" y="378"/>
                    <a:pt x="15" y="400"/>
                    <a:pt x="10" y="405"/>
                  </a:cubicBezTo>
                  <a:cubicBezTo>
                    <a:pt x="10" y="405"/>
                    <a:pt x="10" y="406"/>
                    <a:pt x="8" y="409"/>
                  </a:cubicBezTo>
                  <a:cubicBezTo>
                    <a:pt x="6" y="412"/>
                    <a:pt x="3" y="417"/>
                    <a:pt x="0" y="423"/>
                  </a:cubicBezTo>
                  <a:cubicBezTo>
                    <a:pt x="2" y="427"/>
                    <a:pt x="4" y="431"/>
                    <a:pt x="6" y="434"/>
                  </a:cubicBezTo>
                  <a:cubicBezTo>
                    <a:pt x="8" y="437"/>
                    <a:pt x="9" y="439"/>
                    <a:pt x="10" y="441"/>
                  </a:cubicBezTo>
                  <a:cubicBezTo>
                    <a:pt x="13" y="444"/>
                    <a:pt x="15" y="448"/>
                    <a:pt x="16" y="449"/>
                  </a:cubicBezTo>
                  <a:cubicBezTo>
                    <a:pt x="14" y="447"/>
                    <a:pt x="15" y="449"/>
                    <a:pt x="16" y="452"/>
                  </a:cubicBezTo>
                  <a:cubicBezTo>
                    <a:pt x="18" y="455"/>
                    <a:pt x="19" y="458"/>
                    <a:pt x="17" y="456"/>
                  </a:cubicBezTo>
                  <a:cubicBezTo>
                    <a:pt x="22" y="463"/>
                    <a:pt x="36" y="484"/>
                    <a:pt x="40" y="494"/>
                  </a:cubicBezTo>
                  <a:cubicBezTo>
                    <a:pt x="39" y="492"/>
                    <a:pt x="39" y="492"/>
                    <a:pt x="39" y="492"/>
                  </a:cubicBezTo>
                  <a:cubicBezTo>
                    <a:pt x="56" y="525"/>
                    <a:pt x="72" y="546"/>
                    <a:pt x="87" y="576"/>
                  </a:cubicBezTo>
                  <a:cubicBezTo>
                    <a:pt x="88" y="575"/>
                    <a:pt x="89" y="578"/>
                    <a:pt x="91" y="581"/>
                  </a:cubicBezTo>
                  <a:cubicBezTo>
                    <a:pt x="94" y="584"/>
                    <a:pt x="96" y="588"/>
                    <a:pt x="95" y="585"/>
                  </a:cubicBezTo>
                  <a:cubicBezTo>
                    <a:pt x="114" y="614"/>
                    <a:pt x="124" y="642"/>
                    <a:pt x="135" y="650"/>
                  </a:cubicBezTo>
                  <a:cubicBezTo>
                    <a:pt x="143" y="663"/>
                    <a:pt x="143" y="667"/>
                    <a:pt x="147" y="674"/>
                  </a:cubicBezTo>
                  <a:cubicBezTo>
                    <a:pt x="145" y="671"/>
                    <a:pt x="145" y="671"/>
                    <a:pt x="145" y="671"/>
                  </a:cubicBezTo>
                  <a:cubicBezTo>
                    <a:pt x="160" y="696"/>
                    <a:pt x="164" y="704"/>
                    <a:pt x="175" y="723"/>
                  </a:cubicBezTo>
                  <a:cubicBezTo>
                    <a:pt x="181" y="732"/>
                    <a:pt x="184" y="732"/>
                    <a:pt x="193" y="749"/>
                  </a:cubicBezTo>
                  <a:cubicBezTo>
                    <a:pt x="189" y="744"/>
                    <a:pt x="193" y="751"/>
                    <a:pt x="197" y="758"/>
                  </a:cubicBezTo>
                  <a:cubicBezTo>
                    <a:pt x="195" y="754"/>
                    <a:pt x="194" y="753"/>
                    <a:pt x="198" y="761"/>
                  </a:cubicBezTo>
                  <a:cubicBezTo>
                    <a:pt x="199" y="762"/>
                    <a:pt x="200" y="764"/>
                    <a:pt x="201" y="766"/>
                  </a:cubicBezTo>
                  <a:cubicBezTo>
                    <a:pt x="201" y="766"/>
                    <a:pt x="201" y="766"/>
                    <a:pt x="201" y="766"/>
                  </a:cubicBezTo>
                  <a:cubicBezTo>
                    <a:pt x="208" y="776"/>
                    <a:pt x="207" y="774"/>
                    <a:pt x="204" y="769"/>
                  </a:cubicBezTo>
                  <a:cubicBezTo>
                    <a:pt x="204" y="770"/>
                    <a:pt x="204" y="769"/>
                    <a:pt x="204" y="767"/>
                  </a:cubicBezTo>
                  <a:cubicBezTo>
                    <a:pt x="209" y="779"/>
                    <a:pt x="221" y="798"/>
                    <a:pt x="221" y="800"/>
                  </a:cubicBezTo>
                  <a:cubicBezTo>
                    <a:pt x="225" y="807"/>
                    <a:pt x="229" y="814"/>
                    <a:pt x="233" y="821"/>
                  </a:cubicBezTo>
                  <a:cubicBezTo>
                    <a:pt x="237" y="828"/>
                    <a:pt x="242" y="835"/>
                    <a:pt x="246" y="842"/>
                  </a:cubicBezTo>
                  <a:cubicBezTo>
                    <a:pt x="249" y="842"/>
                    <a:pt x="252" y="842"/>
                    <a:pt x="255" y="842"/>
                  </a:cubicBezTo>
                  <a:cubicBezTo>
                    <a:pt x="257" y="842"/>
                    <a:pt x="260" y="841"/>
                    <a:pt x="262" y="841"/>
                  </a:cubicBezTo>
                  <a:cubicBezTo>
                    <a:pt x="266" y="841"/>
                    <a:pt x="270" y="841"/>
                    <a:pt x="274" y="841"/>
                  </a:cubicBezTo>
                  <a:cubicBezTo>
                    <a:pt x="282" y="841"/>
                    <a:pt x="290" y="840"/>
                    <a:pt x="298" y="840"/>
                  </a:cubicBezTo>
                  <a:cubicBezTo>
                    <a:pt x="302" y="841"/>
                    <a:pt x="295" y="842"/>
                    <a:pt x="286" y="842"/>
                  </a:cubicBezTo>
                  <a:cubicBezTo>
                    <a:pt x="308" y="842"/>
                    <a:pt x="308" y="842"/>
                    <a:pt x="308" y="842"/>
                  </a:cubicBezTo>
                  <a:cubicBezTo>
                    <a:pt x="307" y="843"/>
                    <a:pt x="295" y="843"/>
                    <a:pt x="288" y="843"/>
                  </a:cubicBezTo>
                  <a:cubicBezTo>
                    <a:pt x="301" y="844"/>
                    <a:pt x="315" y="843"/>
                    <a:pt x="329" y="843"/>
                  </a:cubicBezTo>
                  <a:cubicBezTo>
                    <a:pt x="343" y="842"/>
                    <a:pt x="357" y="842"/>
                    <a:pt x="372" y="843"/>
                  </a:cubicBezTo>
                  <a:cubicBezTo>
                    <a:pt x="378" y="842"/>
                    <a:pt x="378" y="842"/>
                    <a:pt x="378" y="842"/>
                  </a:cubicBezTo>
                  <a:cubicBezTo>
                    <a:pt x="380" y="842"/>
                    <a:pt x="380" y="842"/>
                    <a:pt x="380" y="842"/>
                  </a:cubicBezTo>
                  <a:cubicBezTo>
                    <a:pt x="380" y="841"/>
                    <a:pt x="387" y="841"/>
                    <a:pt x="391" y="840"/>
                  </a:cubicBezTo>
                  <a:cubicBezTo>
                    <a:pt x="396" y="842"/>
                    <a:pt x="391" y="843"/>
                    <a:pt x="406" y="843"/>
                  </a:cubicBezTo>
                  <a:cubicBezTo>
                    <a:pt x="418" y="844"/>
                    <a:pt x="440" y="842"/>
                    <a:pt x="456" y="842"/>
                  </a:cubicBezTo>
                  <a:cubicBezTo>
                    <a:pt x="447" y="842"/>
                    <a:pt x="450" y="841"/>
                    <a:pt x="453" y="841"/>
                  </a:cubicBezTo>
                  <a:cubicBezTo>
                    <a:pt x="457" y="841"/>
                    <a:pt x="459" y="841"/>
                    <a:pt x="462" y="841"/>
                  </a:cubicBezTo>
                  <a:cubicBezTo>
                    <a:pt x="465" y="841"/>
                    <a:pt x="468" y="841"/>
                    <a:pt x="471" y="841"/>
                  </a:cubicBezTo>
                  <a:cubicBezTo>
                    <a:pt x="472" y="843"/>
                    <a:pt x="472" y="843"/>
                    <a:pt x="472" y="843"/>
                  </a:cubicBezTo>
                  <a:cubicBezTo>
                    <a:pt x="469" y="841"/>
                    <a:pt x="491" y="841"/>
                    <a:pt x="494" y="841"/>
                  </a:cubicBezTo>
                  <a:cubicBezTo>
                    <a:pt x="499" y="842"/>
                    <a:pt x="483" y="841"/>
                    <a:pt x="481" y="842"/>
                  </a:cubicBezTo>
                  <a:cubicBezTo>
                    <a:pt x="511" y="842"/>
                    <a:pt x="496" y="842"/>
                    <a:pt x="526" y="842"/>
                  </a:cubicBezTo>
                  <a:cubicBezTo>
                    <a:pt x="542" y="841"/>
                    <a:pt x="523" y="841"/>
                    <a:pt x="531" y="839"/>
                  </a:cubicBezTo>
                  <a:cubicBezTo>
                    <a:pt x="545" y="839"/>
                    <a:pt x="559" y="838"/>
                    <a:pt x="575" y="839"/>
                  </a:cubicBezTo>
                  <a:cubicBezTo>
                    <a:pt x="570" y="838"/>
                    <a:pt x="570" y="838"/>
                    <a:pt x="570" y="838"/>
                  </a:cubicBezTo>
                  <a:cubicBezTo>
                    <a:pt x="597" y="837"/>
                    <a:pt x="613" y="837"/>
                    <a:pt x="631" y="838"/>
                  </a:cubicBezTo>
                  <a:cubicBezTo>
                    <a:pt x="829" y="827"/>
                    <a:pt x="672" y="824"/>
                    <a:pt x="672" y="824"/>
                  </a:cubicBezTo>
                  <a:cubicBezTo>
                    <a:pt x="594" y="821"/>
                    <a:pt x="554" y="825"/>
                    <a:pt x="461" y="82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p22"/>
            <p:cNvSpPr/>
            <p:nvPr/>
          </p:nvSpPr>
          <p:spPr>
            <a:xfrm>
              <a:off x="5295900" y="2057400"/>
              <a:ext cx="6350" cy="12700"/>
            </a:xfrm>
            <a:custGeom>
              <a:rect b="b" l="l" r="r" t="t"/>
              <a:pathLst>
                <a:path extrusionOk="0" h="6" w="3">
                  <a:moveTo>
                    <a:pt x="3" y="6"/>
                  </a:moveTo>
                  <a:cubicBezTo>
                    <a:pt x="0" y="0"/>
                    <a:pt x="0" y="0"/>
                    <a:pt x="0" y="0"/>
                  </a:cubicBezTo>
                  <a:cubicBezTo>
                    <a:pt x="0" y="0"/>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5" name="Google Shape;1245;p22"/>
            <p:cNvSpPr/>
            <p:nvPr/>
          </p:nvSpPr>
          <p:spPr>
            <a:xfrm>
              <a:off x="6896100" y="2609850"/>
              <a:ext cx="1905" cy="1905"/>
            </a:xfrm>
            <a:custGeom>
              <a:rect b="b" l="l" r="r" t="t"/>
              <a:pathLst>
                <a:path extrusionOk="0" h="1" w="1">
                  <a:moveTo>
                    <a:pt x="1" y="0"/>
                  </a:moveTo>
                  <a:cubicBezTo>
                    <a:pt x="0" y="0"/>
                    <a:pt x="0" y="1"/>
                    <a:pt x="0" y="1"/>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22"/>
            <p:cNvSpPr/>
            <p:nvPr/>
          </p:nvSpPr>
          <p:spPr>
            <a:xfrm>
              <a:off x="5505450" y="1562100"/>
              <a:ext cx="1905" cy="4445"/>
            </a:xfrm>
            <a:custGeom>
              <a:rect b="b" l="l" r="r" t="t"/>
              <a:pathLst>
                <a:path extrusionOk="0" h="2" w="1">
                  <a:moveTo>
                    <a:pt x="1" y="0"/>
                  </a:moveTo>
                  <a:cubicBezTo>
                    <a:pt x="1" y="0"/>
                    <a:pt x="1" y="0"/>
                    <a:pt x="1" y="0"/>
                  </a:cubicBezTo>
                  <a:cubicBezTo>
                    <a:pt x="0"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22"/>
            <p:cNvSpPr/>
            <p:nvPr/>
          </p:nvSpPr>
          <p:spPr>
            <a:xfrm>
              <a:off x="5219700" y="1047750"/>
              <a:ext cx="2061747" cy="1998345"/>
            </a:xfrm>
            <a:custGeom>
              <a:rect b="b" l="l" r="r" t="t"/>
              <a:pathLst>
                <a:path extrusionOk="0" h="941" w="970">
                  <a:moveTo>
                    <a:pt x="96" y="557"/>
                  </a:moveTo>
                  <a:cubicBezTo>
                    <a:pt x="79" y="526"/>
                    <a:pt x="66" y="503"/>
                    <a:pt x="54" y="482"/>
                  </a:cubicBezTo>
                  <a:cubicBezTo>
                    <a:pt x="44" y="463"/>
                    <a:pt x="35" y="446"/>
                    <a:pt x="23" y="425"/>
                  </a:cubicBezTo>
                  <a:cubicBezTo>
                    <a:pt x="23" y="425"/>
                    <a:pt x="23" y="425"/>
                    <a:pt x="23" y="425"/>
                  </a:cubicBezTo>
                  <a:cubicBezTo>
                    <a:pt x="24" y="423"/>
                    <a:pt x="26" y="421"/>
                    <a:pt x="27" y="419"/>
                  </a:cubicBezTo>
                  <a:cubicBezTo>
                    <a:pt x="29" y="414"/>
                    <a:pt x="32" y="410"/>
                    <a:pt x="35" y="405"/>
                  </a:cubicBezTo>
                  <a:cubicBezTo>
                    <a:pt x="41" y="395"/>
                    <a:pt x="47" y="384"/>
                    <a:pt x="53" y="372"/>
                  </a:cubicBezTo>
                  <a:cubicBezTo>
                    <a:pt x="78" y="330"/>
                    <a:pt x="103" y="285"/>
                    <a:pt x="127" y="244"/>
                  </a:cubicBezTo>
                  <a:cubicBezTo>
                    <a:pt x="136" y="224"/>
                    <a:pt x="158" y="190"/>
                    <a:pt x="170" y="166"/>
                  </a:cubicBezTo>
                  <a:cubicBezTo>
                    <a:pt x="176" y="158"/>
                    <a:pt x="176" y="158"/>
                    <a:pt x="176" y="158"/>
                  </a:cubicBezTo>
                  <a:cubicBezTo>
                    <a:pt x="180" y="149"/>
                    <a:pt x="185" y="140"/>
                    <a:pt x="190" y="132"/>
                  </a:cubicBezTo>
                  <a:cubicBezTo>
                    <a:pt x="190" y="133"/>
                    <a:pt x="190" y="133"/>
                    <a:pt x="190" y="133"/>
                  </a:cubicBezTo>
                  <a:cubicBezTo>
                    <a:pt x="196" y="121"/>
                    <a:pt x="205" y="107"/>
                    <a:pt x="208" y="101"/>
                  </a:cubicBezTo>
                  <a:cubicBezTo>
                    <a:pt x="208" y="102"/>
                    <a:pt x="208" y="102"/>
                    <a:pt x="208" y="102"/>
                  </a:cubicBezTo>
                  <a:cubicBezTo>
                    <a:pt x="216" y="87"/>
                    <a:pt x="216" y="87"/>
                    <a:pt x="216" y="87"/>
                  </a:cubicBezTo>
                  <a:cubicBezTo>
                    <a:pt x="215" y="90"/>
                    <a:pt x="215" y="90"/>
                    <a:pt x="215" y="90"/>
                  </a:cubicBezTo>
                  <a:cubicBezTo>
                    <a:pt x="226" y="69"/>
                    <a:pt x="238" y="48"/>
                    <a:pt x="249" y="29"/>
                  </a:cubicBezTo>
                  <a:cubicBezTo>
                    <a:pt x="247" y="30"/>
                    <a:pt x="247" y="30"/>
                    <a:pt x="247" y="30"/>
                  </a:cubicBezTo>
                  <a:cubicBezTo>
                    <a:pt x="249" y="28"/>
                    <a:pt x="250" y="26"/>
                    <a:pt x="251" y="24"/>
                  </a:cubicBezTo>
                  <a:cubicBezTo>
                    <a:pt x="252" y="23"/>
                    <a:pt x="252" y="23"/>
                    <a:pt x="252" y="22"/>
                  </a:cubicBezTo>
                  <a:cubicBezTo>
                    <a:pt x="253" y="22"/>
                    <a:pt x="253" y="22"/>
                    <a:pt x="254" y="22"/>
                  </a:cubicBezTo>
                  <a:cubicBezTo>
                    <a:pt x="256" y="22"/>
                    <a:pt x="258" y="22"/>
                    <a:pt x="260" y="22"/>
                  </a:cubicBezTo>
                  <a:cubicBezTo>
                    <a:pt x="264" y="22"/>
                    <a:pt x="267" y="22"/>
                    <a:pt x="271" y="22"/>
                  </a:cubicBezTo>
                  <a:cubicBezTo>
                    <a:pt x="278" y="22"/>
                    <a:pt x="285" y="22"/>
                    <a:pt x="292" y="22"/>
                  </a:cubicBezTo>
                  <a:cubicBezTo>
                    <a:pt x="305" y="22"/>
                    <a:pt x="319" y="21"/>
                    <a:pt x="338" y="22"/>
                  </a:cubicBezTo>
                  <a:cubicBezTo>
                    <a:pt x="337" y="23"/>
                    <a:pt x="337" y="23"/>
                    <a:pt x="337" y="23"/>
                  </a:cubicBezTo>
                  <a:cubicBezTo>
                    <a:pt x="390" y="19"/>
                    <a:pt x="421" y="25"/>
                    <a:pt x="476" y="22"/>
                  </a:cubicBezTo>
                  <a:cubicBezTo>
                    <a:pt x="469" y="22"/>
                    <a:pt x="479" y="22"/>
                    <a:pt x="478" y="23"/>
                  </a:cubicBezTo>
                  <a:cubicBezTo>
                    <a:pt x="503" y="22"/>
                    <a:pt x="530" y="22"/>
                    <a:pt x="531" y="19"/>
                  </a:cubicBezTo>
                  <a:cubicBezTo>
                    <a:pt x="549" y="19"/>
                    <a:pt x="545" y="20"/>
                    <a:pt x="548" y="21"/>
                  </a:cubicBezTo>
                  <a:cubicBezTo>
                    <a:pt x="548" y="20"/>
                    <a:pt x="564" y="20"/>
                    <a:pt x="578" y="20"/>
                  </a:cubicBezTo>
                  <a:cubicBezTo>
                    <a:pt x="571" y="20"/>
                    <a:pt x="571" y="20"/>
                    <a:pt x="571" y="20"/>
                  </a:cubicBezTo>
                  <a:cubicBezTo>
                    <a:pt x="612" y="20"/>
                    <a:pt x="612" y="20"/>
                    <a:pt x="612" y="20"/>
                  </a:cubicBezTo>
                  <a:cubicBezTo>
                    <a:pt x="604" y="17"/>
                    <a:pt x="604" y="17"/>
                    <a:pt x="604" y="17"/>
                  </a:cubicBezTo>
                  <a:cubicBezTo>
                    <a:pt x="626" y="18"/>
                    <a:pt x="610" y="20"/>
                    <a:pt x="631" y="20"/>
                  </a:cubicBezTo>
                  <a:cubicBezTo>
                    <a:pt x="631" y="18"/>
                    <a:pt x="631" y="18"/>
                    <a:pt x="631" y="18"/>
                  </a:cubicBezTo>
                  <a:cubicBezTo>
                    <a:pt x="661" y="18"/>
                    <a:pt x="678" y="21"/>
                    <a:pt x="707" y="22"/>
                  </a:cubicBezTo>
                  <a:cubicBezTo>
                    <a:pt x="711" y="22"/>
                    <a:pt x="714" y="22"/>
                    <a:pt x="718" y="22"/>
                  </a:cubicBezTo>
                  <a:cubicBezTo>
                    <a:pt x="724" y="33"/>
                    <a:pt x="731" y="44"/>
                    <a:pt x="737" y="56"/>
                  </a:cubicBezTo>
                  <a:cubicBezTo>
                    <a:pt x="745" y="68"/>
                    <a:pt x="752" y="81"/>
                    <a:pt x="760" y="94"/>
                  </a:cubicBezTo>
                  <a:cubicBezTo>
                    <a:pt x="775" y="119"/>
                    <a:pt x="790" y="145"/>
                    <a:pt x="805" y="170"/>
                  </a:cubicBezTo>
                  <a:cubicBezTo>
                    <a:pt x="835" y="221"/>
                    <a:pt x="864" y="271"/>
                    <a:pt x="890" y="319"/>
                  </a:cubicBezTo>
                  <a:cubicBezTo>
                    <a:pt x="891" y="324"/>
                    <a:pt x="891" y="324"/>
                    <a:pt x="891" y="324"/>
                  </a:cubicBezTo>
                  <a:cubicBezTo>
                    <a:pt x="890" y="327"/>
                    <a:pt x="909" y="349"/>
                    <a:pt x="910" y="354"/>
                  </a:cubicBezTo>
                  <a:cubicBezTo>
                    <a:pt x="917" y="365"/>
                    <a:pt x="917" y="365"/>
                    <a:pt x="917" y="365"/>
                  </a:cubicBezTo>
                  <a:cubicBezTo>
                    <a:pt x="919" y="368"/>
                    <a:pt x="922" y="375"/>
                    <a:pt x="919" y="369"/>
                  </a:cubicBezTo>
                  <a:cubicBezTo>
                    <a:pt x="925" y="380"/>
                    <a:pt x="925" y="380"/>
                    <a:pt x="930" y="387"/>
                  </a:cubicBezTo>
                  <a:cubicBezTo>
                    <a:pt x="935" y="399"/>
                    <a:pt x="935" y="399"/>
                    <a:pt x="935" y="399"/>
                  </a:cubicBezTo>
                  <a:cubicBezTo>
                    <a:pt x="938" y="405"/>
                    <a:pt x="941" y="410"/>
                    <a:pt x="944" y="415"/>
                  </a:cubicBezTo>
                  <a:cubicBezTo>
                    <a:pt x="946" y="418"/>
                    <a:pt x="947" y="420"/>
                    <a:pt x="949" y="423"/>
                  </a:cubicBezTo>
                  <a:cubicBezTo>
                    <a:pt x="950" y="425"/>
                    <a:pt x="950" y="425"/>
                    <a:pt x="950" y="425"/>
                  </a:cubicBezTo>
                  <a:cubicBezTo>
                    <a:pt x="943" y="438"/>
                    <a:pt x="936" y="451"/>
                    <a:pt x="929" y="464"/>
                  </a:cubicBezTo>
                  <a:cubicBezTo>
                    <a:pt x="920" y="479"/>
                    <a:pt x="912" y="494"/>
                    <a:pt x="902" y="510"/>
                  </a:cubicBezTo>
                  <a:cubicBezTo>
                    <a:pt x="870" y="561"/>
                    <a:pt x="815" y="661"/>
                    <a:pt x="784" y="719"/>
                  </a:cubicBezTo>
                  <a:cubicBezTo>
                    <a:pt x="774" y="737"/>
                    <a:pt x="763" y="756"/>
                    <a:pt x="751" y="776"/>
                  </a:cubicBezTo>
                  <a:cubicBezTo>
                    <a:pt x="746" y="785"/>
                    <a:pt x="740" y="795"/>
                    <a:pt x="734" y="805"/>
                  </a:cubicBezTo>
                  <a:cubicBezTo>
                    <a:pt x="731" y="809"/>
                    <a:pt x="728" y="814"/>
                    <a:pt x="725" y="819"/>
                  </a:cubicBezTo>
                  <a:cubicBezTo>
                    <a:pt x="721" y="827"/>
                    <a:pt x="721" y="827"/>
                    <a:pt x="721" y="827"/>
                  </a:cubicBezTo>
                  <a:cubicBezTo>
                    <a:pt x="720" y="828"/>
                    <a:pt x="720" y="828"/>
                    <a:pt x="720" y="828"/>
                  </a:cubicBezTo>
                  <a:cubicBezTo>
                    <a:pt x="719" y="829"/>
                    <a:pt x="719" y="829"/>
                    <a:pt x="719" y="829"/>
                  </a:cubicBezTo>
                  <a:cubicBezTo>
                    <a:pt x="719" y="830"/>
                    <a:pt x="719" y="830"/>
                    <a:pt x="719" y="830"/>
                  </a:cubicBezTo>
                  <a:cubicBezTo>
                    <a:pt x="717" y="830"/>
                    <a:pt x="717" y="830"/>
                    <a:pt x="717" y="830"/>
                  </a:cubicBezTo>
                  <a:cubicBezTo>
                    <a:pt x="716" y="830"/>
                    <a:pt x="716" y="830"/>
                    <a:pt x="716" y="830"/>
                  </a:cubicBezTo>
                  <a:cubicBezTo>
                    <a:pt x="713" y="830"/>
                    <a:pt x="713" y="830"/>
                    <a:pt x="713" y="830"/>
                  </a:cubicBezTo>
                  <a:cubicBezTo>
                    <a:pt x="703" y="829"/>
                    <a:pt x="703" y="829"/>
                    <a:pt x="703" y="829"/>
                  </a:cubicBezTo>
                  <a:cubicBezTo>
                    <a:pt x="683" y="829"/>
                    <a:pt x="683" y="829"/>
                    <a:pt x="683" y="829"/>
                  </a:cubicBezTo>
                  <a:cubicBezTo>
                    <a:pt x="669" y="829"/>
                    <a:pt x="656" y="828"/>
                    <a:pt x="642" y="828"/>
                  </a:cubicBezTo>
                  <a:cubicBezTo>
                    <a:pt x="615" y="828"/>
                    <a:pt x="589" y="828"/>
                    <a:pt x="563" y="829"/>
                  </a:cubicBezTo>
                  <a:cubicBezTo>
                    <a:pt x="560" y="829"/>
                    <a:pt x="552" y="829"/>
                    <a:pt x="552" y="830"/>
                  </a:cubicBezTo>
                  <a:cubicBezTo>
                    <a:pt x="466" y="829"/>
                    <a:pt x="466" y="829"/>
                    <a:pt x="466" y="829"/>
                  </a:cubicBezTo>
                  <a:cubicBezTo>
                    <a:pt x="466" y="829"/>
                    <a:pt x="47" y="828"/>
                    <a:pt x="365" y="845"/>
                  </a:cubicBezTo>
                  <a:cubicBezTo>
                    <a:pt x="363" y="846"/>
                    <a:pt x="363" y="846"/>
                    <a:pt x="363" y="846"/>
                  </a:cubicBezTo>
                  <a:cubicBezTo>
                    <a:pt x="410" y="847"/>
                    <a:pt x="440" y="847"/>
                    <a:pt x="473" y="845"/>
                  </a:cubicBezTo>
                  <a:cubicBezTo>
                    <a:pt x="478" y="847"/>
                    <a:pt x="512" y="845"/>
                    <a:pt x="523" y="846"/>
                  </a:cubicBezTo>
                  <a:cubicBezTo>
                    <a:pt x="522" y="846"/>
                    <a:pt x="522" y="846"/>
                    <a:pt x="522" y="846"/>
                  </a:cubicBezTo>
                  <a:cubicBezTo>
                    <a:pt x="550" y="844"/>
                    <a:pt x="581" y="848"/>
                    <a:pt x="609" y="846"/>
                  </a:cubicBezTo>
                  <a:cubicBezTo>
                    <a:pt x="608" y="846"/>
                    <a:pt x="607" y="847"/>
                    <a:pt x="601" y="847"/>
                  </a:cubicBezTo>
                  <a:cubicBezTo>
                    <a:pt x="621" y="847"/>
                    <a:pt x="649" y="846"/>
                    <a:pt x="650" y="847"/>
                  </a:cubicBezTo>
                  <a:cubicBezTo>
                    <a:pt x="674" y="847"/>
                    <a:pt x="702" y="847"/>
                    <a:pt x="729" y="847"/>
                  </a:cubicBezTo>
                  <a:cubicBezTo>
                    <a:pt x="733" y="839"/>
                    <a:pt x="738" y="831"/>
                    <a:pt x="742" y="824"/>
                  </a:cubicBezTo>
                  <a:cubicBezTo>
                    <a:pt x="745" y="818"/>
                    <a:pt x="749" y="812"/>
                    <a:pt x="752" y="806"/>
                  </a:cubicBezTo>
                  <a:cubicBezTo>
                    <a:pt x="758" y="795"/>
                    <a:pt x="763" y="785"/>
                    <a:pt x="766" y="778"/>
                  </a:cubicBezTo>
                  <a:cubicBezTo>
                    <a:pt x="766" y="780"/>
                    <a:pt x="766" y="780"/>
                    <a:pt x="766" y="780"/>
                  </a:cubicBezTo>
                  <a:cubicBezTo>
                    <a:pt x="773" y="764"/>
                    <a:pt x="777" y="760"/>
                    <a:pt x="786" y="742"/>
                  </a:cubicBezTo>
                  <a:cubicBezTo>
                    <a:pt x="787" y="742"/>
                    <a:pt x="788" y="740"/>
                    <a:pt x="788" y="741"/>
                  </a:cubicBezTo>
                  <a:cubicBezTo>
                    <a:pt x="796" y="723"/>
                    <a:pt x="815" y="692"/>
                    <a:pt x="823" y="678"/>
                  </a:cubicBezTo>
                  <a:cubicBezTo>
                    <a:pt x="824" y="678"/>
                    <a:pt x="824" y="678"/>
                    <a:pt x="824" y="678"/>
                  </a:cubicBezTo>
                  <a:cubicBezTo>
                    <a:pt x="843" y="644"/>
                    <a:pt x="843" y="644"/>
                    <a:pt x="843" y="644"/>
                  </a:cubicBezTo>
                  <a:cubicBezTo>
                    <a:pt x="836" y="657"/>
                    <a:pt x="836" y="657"/>
                    <a:pt x="836" y="657"/>
                  </a:cubicBezTo>
                  <a:cubicBezTo>
                    <a:pt x="836" y="651"/>
                    <a:pt x="852" y="633"/>
                    <a:pt x="864" y="608"/>
                  </a:cubicBezTo>
                  <a:cubicBezTo>
                    <a:pt x="877" y="585"/>
                    <a:pt x="885" y="559"/>
                    <a:pt x="900" y="536"/>
                  </a:cubicBezTo>
                  <a:cubicBezTo>
                    <a:pt x="905" y="524"/>
                    <a:pt x="896" y="547"/>
                    <a:pt x="905" y="530"/>
                  </a:cubicBezTo>
                  <a:cubicBezTo>
                    <a:pt x="906" y="530"/>
                    <a:pt x="901" y="538"/>
                    <a:pt x="905" y="534"/>
                  </a:cubicBezTo>
                  <a:cubicBezTo>
                    <a:pt x="913" y="518"/>
                    <a:pt x="921" y="508"/>
                    <a:pt x="932" y="488"/>
                  </a:cubicBezTo>
                  <a:cubicBezTo>
                    <a:pt x="934" y="487"/>
                    <a:pt x="934" y="487"/>
                    <a:pt x="934" y="487"/>
                  </a:cubicBezTo>
                  <a:cubicBezTo>
                    <a:pt x="939" y="476"/>
                    <a:pt x="946" y="465"/>
                    <a:pt x="951" y="456"/>
                  </a:cubicBezTo>
                  <a:cubicBezTo>
                    <a:pt x="954" y="451"/>
                    <a:pt x="957" y="446"/>
                    <a:pt x="960" y="442"/>
                  </a:cubicBezTo>
                  <a:cubicBezTo>
                    <a:pt x="961" y="440"/>
                    <a:pt x="963" y="437"/>
                    <a:pt x="964" y="435"/>
                  </a:cubicBezTo>
                  <a:cubicBezTo>
                    <a:pt x="966" y="432"/>
                    <a:pt x="968" y="429"/>
                    <a:pt x="970" y="425"/>
                  </a:cubicBezTo>
                  <a:cubicBezTo>
                    <a:pt x="968" y="423"/>
                    <a:pt x="967" y="421"/>
                    <a:pt x="965" y="419"/>
                  </a:cubicBezTo>
                  <a:cubicBezTo>
                    <a:pt x="965" y="418"/>
                    <a:pt x="964" y="417"/>
                    <a:pt x="963" y="416"/>
                  </a:cubicBezTo>
                  <a:cubicBezTo>
                    <a:pt x="963" y="415"/>
                    <a:pt x="963" y="414"/>
                    <a:pt x="962" y="414"/>
                  </a:cubicBezTo>
                  <a:cubicBezTo>
                    <a:pt x="946" y="387"/>
                    <a:pt x="955" y="394"/>
                    <a:pt x="936" y="366"/>
                  </a:cubicBezTo>
                  <a:cubicBezTo>
                    <a:pt x="931" y="355"/>
                    <a:pt x="931" y="355"/>
                    <a:pt x="931" y="355"/>
                  </a:cubicBezTo>
                  <a:cubicBezTo>
                    <a:pt x="925" y="342"/>
                    <a:pt x="925" y="347"/>
                    <a:pt x="918" y="333"/>
                  </a:cubicBezTo>
                  <a:cubicBezTo>
                    <a:pt x="919" y="334"/>
                    <a:pt x="908" y="316"/>
                    <a:pt x="914" y="323"/>
                  </a:cubicBezTo>
                  <a:cubicBezTo>
                    <a:pt x="898" y="292"/>
                    <a:pt x="876" y="263"/>
                    <a:pt x="855" y="221"/>
                  </a:cubicBezTo>
                  <a:cubicBezTo>
                    <a:pt x="849" y="214"/>
                    <a:pt x="838" y="193"/>
                    <a:pt x="833" y="187"/>
                  </a:cubicBezTo>
                  <a:cubicBezTo>
                    <a:pt x="833" y="186"/>
                    <a:pt x="810" y="147"/>
                    <a:pt x="825" y="168"/>
                  </a:cubicBezTo>
                  <a:cubicBezTo>
                    <a:pt x="826" y="170"/>
                    <a:pt x="828" y="174"/>
                    <a:pt x="827" y="174"/>
                  </a:cubicBezTo>
                  <a:cubicBezTo>
                    <a:pt x="830" y="176"/>
                    <a:pt x="830" y="176"/>
                    <a:pt x="830" y="176"/>
                  </a:cubicBezTo>
                  <a:cubicBezTo>
                    <a:pt x="819" y="152"/>
                    <a:pt x="805" y="135"/>
                    <a:pt x="792" y="112"/>
                  </a:cubicBezTo>
                  <a:cubicBezTo>
                    <a:pt x="796" y="119"/>
                    <a:pt x="801" y="128"/>
                    <a:pt x="797" y="122"/>
                  </a:cubicBezTo>
                  <a:cubicBezTo>
                    <a:pt x="785" y="101"/>
                    <a:pt x="785" y="101"/>
                    <a:pt x="785" y="101"/>
                  </a:cubicBezTo>
                  <a:cubicBezTo>
                    <a:pt x="788" y="105"/>
                    <a:pt x="788" y="105"/>
                    <a:pt x="788" y="105"/>
                  </a:cubicBezTo>
                  <a:cubicBezTo>
                    <a:pt x="771" y="74"/>
                    <a:pt x="771" y="74"/>
                    <a:pt x="771" y="74"/>
                  </a:cubicBezTo>
                  <a:cubicBezTo>
                    <a:pt x="772" y="79"/>
                    <a:pt x="772" y="79"/>
                    <a:pt x="772" y="79"/>
                  </a:cubicBezTo>
                  <a:cubicBezTo>
                    <a:pt x="764" y="63"/>
                    <a:pt x="763" y="57"/>
                    <a:pt x="751" y="40"/>
                  </a:cubicBezTo>
                  <a:cubicBezTo>
                    <a:pt x="746" y="33"/>
                    <a:pt x="758" y="56"/>
                    <a:pt x="748" y="40"/>
                  </a:cubicBezTo>
                  <a:cubicBezTo>
                    <a:pt x="746" y="35"/>
                    <a:pt x="743" y="30"/>
                    <a:pt x="741" y="25"/>
                  </a:cubicBezTo>
                  <a:cubicBezTo>
                    <a:pt x="739" y="22"/>
                    <a:pt x="738" y="19"/>
                    <a:pt x="736" y="17"/>
                  </a:cubicBezTo>
                  <a:cubicBezTo>
                    <a:pt x="735" y="15"/>
                    <a:pt x="734" y="13"/>
                    <a:pt x="733" y="11"/>
                  </a:cubicBezTo>
                  <a:cubicBezTo>
                    <a:pt x="732" y="8"/>
                    <a:pt x="730" y="6"/>
                    <a:pt x="729" y="3"/>
                  </a:cubicBezTo>
                  <a:cubicBezTo>
                    <a:pt x="723" y="3"/>
                    <a:pt x="716" y="3"/>
                    <a:pt x="710" y="3"/>
                  </a:cubicBezTo>
                  <a:cubicBezTo>
                    <a:pt x="706" y="3"/>
                    <a:pt x="701" y="3"/>
                    <a:pt x="697" y="3"/>
                  </a:cubicBezTo>
                  <a:cubicBezTo>
                    <a:pt x="688" y="2"/>
                    <a:pt x="679" y="2"/>
                    <a:pt x="670" y="2"/>
                  </a:cubicBezTo>
                  <a:cubicBezTo>
                    <a:pt x="673" y="3"/>
                    <a:pt x="665" y="3"/>
                    <a:pt x="656" y="4"/>
                  </a:cubicBezTo>
                  <a:cubicBezTo>
                    <a:pt x="655" y="2"/>
                    <a:pt x="655" y="2"/>
                    <a:pt x="655" y="2"/>
                  </a:cubicBezTo>
                  <a:cubicBezTo>
                    <a:pt x="623" y="4"/>
                    <a:pt x="644" y="0"/>
                    <a:pt x="612" y="1"/>
                  </a:cubicBezTo>
                  <a:cubicBezTo>
                    <a:pt x="615" y="0"/>
                    <a:pt x="615" y="0"/>
                    <a:pt x="615" y="0"/>
                  </a:cubicBezTo>
                  <a:cubicBezTo>
                    <a:pt x="606" y="3"/>
                    <a:pt x="606" y="3"/>
                    <a:pt x="606" y="3"/>
                  </a:cubicBezTo>
                  <a:cubicBezTo>
                    <a:pt x="578" y="5"/>
                    <a:pt x="591" y="0"/>
                    <a:pt x="559" y="4"/>
                  </a:cubicBezTo>
                  <a:cubicBezTo>
                    <a:pt x="572" y="3"/>
                    <a:pt x="565" y="6"/>
                    <a:pt x="550" y="6"/>
                  </a:cubicBezTo>
                  <a:cubicBezTo>
                    <a:pt x="553" y="4"/>
                    <a:pt x="553" y="4"/>
                    <a:pt x="553" y="4"/>
                  </a:cubicBezTo>
                  <a:cubicBezTo>
                    <a:pt x="545" y="5"/>
                    <a:pt x="542" y="5"/>
                    <a:pt x="536" y="5"/>
                  </a:cubicBezTo>
                  <a:cubicBezTo>
                    <a:pt x="541" y="4"/>
                    <a:pt x="539" y="3"/>
                    <a:pt x="526" y="4"/>
                  </a:cubicBezTo>
                  <a:cubicBezTo>
                    <a:pt x="535" y="2"/>
                    <a:pt x="535" y="2"/>
                    <a:pt x="535" y="2"/>
                  </a:cubicBezTo>
                  <a:cubicBezTo>
                    <a:pt x="511" y="4"/>
                    <a:pt x="511" y="4"/>
                    <a:pt x="511" y="4"/>
                  </a:cubicBezTo>
                  <a:cubicBezTo>
                    <a:pt x="493" y="3"/>
                    <a:pt x="464" y="4"/>
                    <a:pt x="456" y="3"/>
                  </a:cubicBezTo>
                  <a:cubicBezTo>
                    <a:pt x="456" y="3"/>
                    <a:pt x="416" y="2"/>
                    <a:pt x="407" y="4"/>
                  </a:cubicBezTo>
                  <a:cubicBezTo>
                    <a:pt x="415" y="3"/>
                    <a:pt x="394" y="2"/>
                    <a:pt x="400" y="1"/>
                  </a:cubicBezTo>
                  <a:cubicBezTo>
                    <a:pt x="389" y="2"/>
                    <a:pt x="359" y="3"/>
                    <a:pt x="347" y="2"/>
                  </a:cubicBezTo>
                  <a:cubicBezTo>
                    <a:pt x="349" y="2"/>
                    <a:pt x="349" y="2"/>
                    <a:pt x="349" y="2"/>
                  </a:cubicBezTo>
                  <a:cubicBezTo>
                    <a:pt x="330" y="1"/>
                    <a:pt x="313" y="2"/>
                    <a:pt x="296" y="2"/>
                  </a:cubicBezTo>
                  <a:cubicBezTo>
                    <a:pt x="288" y="2"/>
                    <a:pt x="280" y="2"/>
                    <a:pt x="272" y="2"/>
                  </a:cubicBezTo>
                  <a:cubicBezTo>
                    <a:pt x="268" y="2"/>
                    <a:pt x="263" y="3"/>
                    <a:pt x="259" y="3"/>
                  </a:cubicBezTo>
                  <a:cubicBezTo>
                    <a:pt x="253" y="3"/>
                    <a:pt x="247" y="2"/>
                    <a:pt x="241" y="2"/>
                  </a:cubicBezTo>
                  <a:cubicBezTo>
                    <a:pt x="239" y="6"/>
                    <a:pt x="237" y="10"/>
                    <a:pt x="234" y="13"/>
                  </a:cubicBezTo>
                  <a:cubicBezTo>
                    <a:pt x="233" y="16"/>
                    <a:pt x="232" y="18"/>
                    <a:pt x="230" y="20"/>
                  </a:cubicBezTo>
                  <a:cubicBezTo>
                    <a:pt x="232" y="19"/>
                    <a:pt x="221" y="37"/>
                    <a:pt x="225" y="33"/>
                  </a:cubicBezTo>
                  <a:cubicBezTo>
                    <a:pt x="206" y="70"/>
                    <a:pt x="184" y="97"/>
                    <a:pt x="182" y="113"/>
                  </a:cubicBezTo>
                  <a:cubicBezTo>
                    <a:pt x="172" y="129"/>
                    <a:pt x="169" y="132"/>
                    <a:pt x="164" y="140"/>
                  </a:cubicBezTo>
                  <a:cubicBezTo>
                    <a:pt x="166" y="136"/>
                    <a:pt x="166" y="136"/>
                    <a:pt x="166" y="136"/>
                  </a:cubicBezTo>
                  <a:cubicBezTo>
                    <a:pt x="149" y="167"/>
                    <a:pt x="144" y="176"/>
                    <a:pt x="130" y="199"/>
                  </a:cubicBezTo>
                  <a:cubicBezTo>
                    <a:pt x="124" y="210"/>
                    <a:pt x="125" y="213"/>
                    <a:pt x="113" y="233"/>
                  </a:cubicBezTo>
                  <a:cubicBezTo>
                    <a:pt x="116" y="226"/>
                    <a:pt x="111" y="235"/>
                    <a:pt x="107" y="242"/>
                  </a:cubicBezTo>
                  <a:cubicBezTo>
                    <a:pt x="110" y="237"/>
                    <a:pt x="110" y="236"/>
                    <a:pt x="104" y="245"/>
                  </a:cubicBezTo>
                  <a:cubicBezTo>
                    <a:pt x="103" y="247"/>
                    <a:pt x="102" y="249"/>
                    <a:pt x="101" y="251"/>
                  </a:cubicBezTo>
                  <a:cubicBezTo>
                    <a:pt x="101" y="251"/>
                    <a:pt x="101" y="251"/>
                    <a:pt x="101" y="251"/>
                  </a:cubicBezTo>
                  <a:cubicBezTo>
                    <a:pt x="94" y="264"/>
                    <a:pt x="95" y="262"/>
                    <a:pt x="99" y="256"/>
                  </a:cubicBezTo>
                  <a:cubicBezTo>
                    <a:pt x="99" y="257"/>
                    <a:pt x="99" y="256"/>
                    <a:pt x="101" y="255"/>
                  </a:cubicBezTo>
                  <a:cubicBezTo>
                    <a:pt x="92" y="267"/>
                    <a:pt x="79" y="292"/>
                    <a:pt x="77" y="292"/>
                  </a:cubicBezTo>
                  <a:cubicBezTo>
                    <a:pt x="55" y="331"/>
                    <a:pt x="41" y="359"/>
                    <a:pt x="23" y="391"/>
                  </a:cubicBezTo>
                  <a:cubicBezTo>
                    <a:pt x="20" y="394"/>
                    <a:pt x="24" y="387"/>
                    <a:pt x="29" y="377"/>
                  </a:cubicBezTo>
                  <a:cubicBezTo>
                    <a:pt x="16" y="400"/>
                    <a:pt x="16" y="400"/>
                    <a:pt x="16" y="400"/>
                  </a:cubicBezTo>
                  <a:cubicBezTo>
                    <a:pt x="15" y="399"/>
                    <a:pt x="23" y="387"/>
                    <a:pt x="27" y="380"/>
                  </a:cubicBezTo>
                  <a:cubicBezTo>
                    <a:pt x="22" y="386"/>
                    <a:pt x="18" y="393"/>
                    <a:pt x="14" y="400"/>
                  </a:cubicBezTo>
                  <a:cubicBezTo>
                    <a:pt x="10" y="408"/>
                    <a:pt x="5" y="417"/>
                    <a:pt x="0" y="425"/>
                  </a:cubicBezTo>
                  <a:cubicBezTo>
                    <a:pt x="5" y="434"/>
                    <a:pt x="10" y="442"/>
                    <a:pt x="16" y="451"/>
                  </a:cubicBezTo>
                  <a:cubicBezTo>
                    <a:pt x="20" y="458"/>
                    <a:pt x="24" y="466"/>
                    <a:pt x="28" y="474"/>
                  </a:cubicBezTo>
                  <a:cubicBezTo>
                    <a:pt x="33" y="480"/>
                    <a:pt x="33" y="480"/>
                    <a:pt x="33" y="480"/>
                  </a:cubicBezTo>
                  <a:cubicBezTo>
                    <a:pt x="34" y="482"/>
                    <a:pt x="34" y="482"/>
                    <a:pt x="34" y="482"/>
                  </a:cubicBezTo>
                  <a:cubicBezTo>
                    <a:pt x="34" y="481"/>
                    <a:pt x="39" y="488"/>
                    <a:pt x="42" y="493"/>
                  </a:cubicBezTo>
                  <a:cubicBezTo>
                    <a:pt x="44" y="498"/>
                    <a:pt x="40" y="494"/>
                    <a:pt x="49" y="509"/>
                  </a:cubicBezTo>
                  <a:cubicBezTo>
                    <a:pt x="55" y="522"/>
                    <a:pt x="69" y="544"/>
                    <a:pt x="79" y="560"/>
                  </a:cubicBezTo>
                  <a:cubicBezTo>
                    <a:pt x="74" y="551"/>
                    <a:pt x="77" y="554"/>
                    <a:pt x="79" y="557"/>
                  </a:cubicBezTo>
                  <a:cubicBezTo>
                    <a:pt x="84" y="565"/>
                    <a:pt x="85" y="570"/>
                    <a:pt x="89" y="576"/>
                  </a:cubicBezTo>
                  <a:cubicBezTo>
                    <a:pt x="88" y="577"/>
                    <a:pt x="88" y="577"/>
                    <a:pt x="88" y="577"/>
                  </a:cubicBezTo>
                  <a:cubicBezTo>
                    <a:pt x="88" y="574"/>
                    <a:pt x="101" y="597"/>
                    <a:pt x="104" y="600"/>
                  </a:cubicBezTo>
                  <a:cubicBezTo>
                    <a:pt x="105" y="605"/>
                    <a:pt x="96" y="588"/>
                    <a:pt x="94" y="586"/>
                  </a:cubicBezTo>
                  <a:cubicBezTo>
                    <a:pt x="112" y="618"/>
                    <a:pt x="103" y="602"/>
                    <a:pt x="121" y="633"/>
                  </a:cubicBezTo>
                  <a:cubicBezTo>
                    <a:pt x="132" y="650"/>
                    <a:pt x="121" y="630"/>
                    <a:pt x="126" y="637"/>
                  </a:cubicBezTo>
                  <a:cubicBezTo>
                    <a:pt x="135" y="652"/>
                    <a:pt x="144" y="665"/>
                    <a:pt x="153" y="683"/>
                  </a:cubicBezTo>
                  <a:cubicBezTo>
                    <a:pt x="151" y="677"/>
                    <a:pt x="151" y="677"/>
                    <a:pt x="151" y="677"/>
                  </a:cubicBezTo>
                  <a:cubicBezTo>
                    <a:pt x="168" y="704"/>
                    <a:pt x="178" y="721"/>
                    <a:pt x="187" y="740"/>
                  </a:cubicBezTo>
                  <a:cubicBezTo>
                    <a:pt x="316" y="941"/>
                    <a:pt x="225" y="776"/>
                    <a:pt x="225" y="776"/>
                  </a:cubicBezTo>
                  <a:cubicBezTo>
                    <a:pt x="181" y="694"/>
                    <a:pt x="153" y="653"/>
                    <a:pt x="96" y="55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8" name="Google Shape;1248;p22"/>
            <p:cNvSpPr/>
            <p:nvPr/>
          </p:nvSpPr>
          <p:spPr>
            <a:xfrm>
              <a:off x="2266950" y="3810000"/>
              <a:ext cx="6350" cy="15240"/>
            </a:xfrm>
            <a:custGeom>
              <a:rect b="b" l="l" r="r" t="t"/>
              <a:pathLst>
                <a:path extrusionOk="0" h="7" w="3">
                  <a:moveTo>
                    <a:pt x="3" y="7"/>
                  </a:moveTo>
                  <a:cubicBezTo>
                    <a:pt x="0" y="0"/>
                    <a:pt x="0" y="0"/>
                    <a:pt x="0" y="0"/>
                  </a:cubicBezTo>
                  <a:cubicBezTo>
                    <a:pt x="0" y="0"/>
                    <a:pt x="1" y="2"/>
                    <a:pt x="3"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p22"/>
            <p:cNvSpPr/>
            <p:nvPr/>
          </p:nvSpPr>
          <p:spPr>
            <a:xfrm>
              <a:off x="3867150" y="4362450"/>
              <a:ext cx="1905" cy="2540"/>
            </a:xfrm>
            <a:custGeom>
              <a:rect b="b" l="l" r="r" t="t"/>
              <a:pathLst>
                <a:path extrusionOk="0" h="1" w="1">
                  <a:moveTo>
                    <a:pt x="1" y="0"/>
                  </a:moveTo>
                  <a:cubicBezTo>
                    <a:pt x="0" y="0"/>
                    <a:pt x="0" y="1"/>
                    <a:pt x="0" y="1"/>
                  </a:cubicBezTo>
                  <a:cubicBezTo>
                    <a:pt x="1"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p22"/>
            <p:cNvSpPr/>
            <p:nvPr/>
          </p:nvSpPr>
          <p:spPr>
            <a:xfrm>
              <a:off x="2476500" y="3314700"/>
              <a:ext cx="2540" cy="4445"/>
            </a:xfrm>
            <a:custGeom>
              <a:rect b="b" l="l" r="r" t="t"/>
              <a:pathLst>
                <a:path extrusionOk="0" h="2" w="1">
                  <a:moveTo>
                    <a:pt x="1" y="0"/>
                  </a:moveTo>
                  <a:cubicBezTo>
                    <a:pt x="1" y="0"/>
                    <a:pt x="1" y="0"/>
                    <a:pt x="1" y="0"/>
                  </a:cubicBezTo>
                  <a:cubicBezTo>
                    <a:pt x="1" y="1"/>
                    <a:pt x="0" y="1"/>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p22"/>
            <p:cNvSpPr/>
            <p:nvPr/>
          </p:nvSpPr>
          <p:spPr>
            <a:xfrm>
              <a:off x="2209800" y="2800350"/>
              <a:ext cx="2061747" cy="1996440"/>
            </a:xfrm>
            <a:custGeom>
              <a:rect b="b" l="l" r="r" t="t"/>
              <a:pathLst>
                <a:path extrusionOk="0" h="940" w="970">
                  <a:moveTo>
                    <a:pt x="96" y="556"/>
                  </a:moveTo>
                  <a:cubicBezTo>
                    <a:pt x="79" y="525"/>
                    <a:pt x="66" y="502"/>
                    <a:pt x="54" y="481"/>
                  </a:cubicBezTo>
                  <a:cubicBezTo>
                    <a:pt x="44" y="462"/>
                    <a:pt x="35" y="445"/>
                    <a:pt x="23" y="425"/>
                  </a:cubicBezTo>
                  <a:cubicBezTo>
                    <a:pt x="23" y="424"/>
                    <a:pt x="23" y="424"/>
                    <a:pt x="23" y="424"/>
                  </a:cubicBezTo>
                  <a:cubicBezTo>
                    <a:pt x="24" y="422"/>
                    <a:pt x="26" y="420"/>
                    <a:pt x="27" y="418"/>
                  </a:cubicBezTo>
                  <a:cubicBezTo>
                    <a:pt x="30" y="413"/>
                    <a:pt x="32" y="409"/>
                    <a:pt x="35" y="404"/>
                  </a:cubicBezTo>
                  <a:cubicBezTo>
                    <a:pt x="41" y="394"/>
                    <a:pt x="47" y="383"/>
                    <a:pt x="54" y="372"/>
                  </a:cubicBezTo>
                  <a:cubicBezTo>
                    <a:pt x="78" y="330"/>
                    <a:pt x="103" y="284"/>
                    <a:pt x="127" y="243"/>
                  </a:cubicBezTo>
                  <a:cubicBezTo>
                    <a:pt x="136" y="223"/>
                    <a:pt x="158" y="189"/>
                    <a:pt x="170" y="165"/>
                  </a:cubicBezTo>
                  <a:cubicBezTo>
                    <a:pt x="176" y="157"/>
                    <a:pt x="176" y="157"/>
                    <a:pt x="176" y="157"/>
                  </a:cubicBezTo>
                  <a:cubicBezTo>
                    <a:pt x="180" y="149"/>
                    <a:pt x="185" y="139"/>
                    <a:pt x="190" y="131"/>
                  </a:cubicBezTo>
                  <a:cubicBezTo>
                    <a:pt x="190" y="132"/>
                    <a:pt x="190" y="132"/>
                    <a:pt x="190" y="132"/>
                  </a:cubicBezTo>
                  <a:cubicBezTo>
                    <a:pt x="196" y="120"/>
                    <a:pt x="205" y="107"/>
                    <a:pt x="208" y="100"/>
                  </a:cubicBezTo>
                  <a:cubicBezTo>
                    <a:pt x="208" y="101"/>
                    <a:pt x="208" y="101"/>
                    <a:pt x="208" y="101"/>
                  </a:cubicBezTo>
                  <a:cubicBezTo>
                    <a:pt x="216" y="87"/>
                    <a:pt x="216" y="87"/>
                    <a:pt x="216" y="87"/>
                  </a:cubicBezTo>
                  <a:cubicBezTo>
                    <a:pt x="215" y="89"/>
                    <a:pt x="215" y="89"/>
                    <a:pt x="215" y="89"/>
                  </a:cubicBezTo>
                  <a:cubicBezTo>
                    <a:pt x="226" y="68"/>
                    <a:pt x="238" y="47"/>
                    <a:pt x="250" y="28"/>
                  </a:cubicBezTo>
                  <a:cubicBezTo>
                    <a:pt x="247" y="29"/>
                    <a:pt x="247" y="29"/>
                    <a:pt x="247" y="29"/>
                  </a:cubicBezTo>
                  <a:cubicBezTo>
                    <a:pt x="249" y="27"/>
                    <a:pt x="250" y="25"/>
                    <a:pt x="251" y="23"/>
                  </a:cubicBezTo>
                  <a:cubicBezTo>
                    <a:pt x="252" y="22"/>
                    <a:pt x="252" y="22"/>
                    <a:pt x="252" y="21"/>
                  </a:cubicBezTo>
                  <a:cubicBezTo>
                    <a:pt x="253" y="21"/>
                    <a:pt x="254" y="21"/>
                    <a:pt x="254" y="21"/>
                  </a:cubicBezTo>
                  <a:cubicBezTo>
                    <a:pt x="256" y="21"/>
                    <a:pt x="258" y="21"/>
                    <a:pt x="260" y="21"/>
                  </a:cubicBezTo>
                  <a:cubicBezTo>
                    <a:pt x="264" y="21"/>
                    <a:pt x="268" y="21"/>
                    <a:pt x="271" y="21"/>
                  </a:cubicBezTo>
                  <a:cubicBezTo>
                    <a:pt x="279" y="21"/>
                    <a:pt x="285" y="21"/>
                    <a:pt x="292" y="21"/>
                  </a:cubicBezTo>
                  <a:cubicBezTo>
                    <a:pt x="306" y="21"/>
                    <a:pt x="319" y="21"/>
                    <a:pt x="338" y="21"/>
                  </a:cubicBezTo>
                  <a:cubicBezTo>
                    <a:pt x="337" y="22"/>
                    <a:pt x="337" y="22"/>
                    <a:pt x="337" y="22"/>
                  </a:cubicBezTo>
                  <a:cubicBezTo>
                    <a:pt x="364" y="20"/>
                    <a:pt x="385" y="21"/>
                    <a:pt x="407" y="21"/>
                  </a:cubicBezTo>
                  <a:cubicBezTo>
                    <a:pt x="428" y="22"/>
                    <a:pt x="449" y="22"/>
                    <a:pt x="476" y="21"/>
                  </a:cubicBezTo>
                  <a:cubicBezTo>
                    <a:pt x="469" y="21"/>
                    <a:pt x="479" y="21"/>
                    <a:pt x="478" y="22"/>
                  </a:cubicBezTo>
                  <a:cubicBezTo>
                    <a:pt x="503" y="21"/>
                    <a:pt x="530" y="21"/>
                    <a:pt x="531" y="19"/>
                  </a:cubicBezTo>
                  <a:cubicBezTo>
                    <a:pt x="549" y="19"/>
                    <a:pt x="546" y="19"/>
                    <a:pt x="548" y="20"/>
                  </a:cubicBezTo>
                  <a:cubicBezTo>
                    <a:pt x="548" y="19"/>
                    <a:pt x="564" y="19"/>
                    <a:pt x="578" y="19"/>
                  </a:cubicBezTo>
                  <a:cubicBezTo>
                    <a:pt x="572" y="19"/>
                    <a:pt x="572" y="19"/>
                    <a:pt x="572" y="19"/>
                  </a:cubicBezTo>
                  <a:cubicBezTo>
                    <a:pt x="613" y="19"/>
                    <a:pt x="613" y="19"/>
                    <a:pt x="613" y="19"/>
                  </a:cubicBezTo>
                  <a:cubicBezTo>
                    <a:pt x="605" y="17"/>
                    <a:pt x="605" y="17"/>
                    <a:pt x="605" y="17"/>
                  </a:cubicBezTo>
                  <a:cubicBezTo>
                    <a:pt x="626" y="17"/>
                    <a:pt x="610" y="19"/>
                    <a:pt x="631" y="19"/>
                  </a:cubicBezTo>
                  <a:cubicBezTo>
                    <a:pt x="631" y="17"/>
                    <a:pt x="631" y="17"/>
                    <a:pt x="631" y="17"/>
                  </a:cubicBezTo>
                  <a:cubicBezTo>
                    <a:pt x="661" y="17"/>
                    <a:pt x="678" y="20"/>
                    <a:pt x="708" y="21"/>
                  </a:cubicBezTo>
                  <a:cubicBezTo>
                    <a:pt x="711" y="21"/>
                    <a:pt x="714" y="21"/>
                    <a:pt x="718" y="21"/>
                  </a:cubicBezTo>
                  <a:cubicBezTo>
                    <a:pt x="724" y="32"/>
                    <a:pt x="731" y="44"/>
                    <a:pt x="737" y="55"/>
                  </a:cubicBezTo>
                  <a:cubicBezTo>
                    <a:pt x="745" y="67"/>
                    <a:pt x="752" y="80"/>
                    <a:pt x="760" y="93"/>
                  </a:cubicBezTo>
                  <a:cubicBezTo>
                    <a:pt x="775" y="119"/>
                    <a:pt x="790" y="144"/>
                    <a:pt x="805" y="170"/>
                  </a:cubicBezTo>
                  <a:cubicBezTo>
                    <a:pt x="835" y="220"/>
                    <a:pt x="864" y="270"/>
                    <a:pt x="890" y="318"/>
                  </a:cubicBezTo>
                  <a:cubicBezTo>
                    <a:pt x="891" y="323"/>
                    <a:pt x="891" y="323"/>
                    <a:pt x="891" y="323"/>
                  </a:cubicBezTo>
                  <a:cubicBezTo>
                    <a:pt x="891" y="326"/>
                    <a:pt x="909" y="348"/>
                    <a:pt x="910" y="353"/>
                  </a:cubicBezTo>
                  <a:cubicBezTo>
                    <a:pt x="917" y="364"/>
                    <a:pt x="917" y="364"/>
                    <a:pt x="917" y="364"/>
                  </a:cubicBezTo>
                  <a:cubicBezTo>
                    <a:pt x="919" y="367"/>
                    <a:pt x="922" y="374"/>
                    <a:pt x="919" y="369"/>
                  </a:cubicBezTo>
                  <a:cubicBezTo>
                    <a:pt x="925" y="379"/>
                    <a:pt x="925" y="379"/>
                    <a:pt x="930" y="386"/>
                  </a:cubicBezTo>
                  <a:cubicBezTo>
                    <a:pt x="935" y="398"/>
                    <a:pt x="935" y="398"/>
                    <a:pt x="935" y="398"/>
                  </a:cubicBezTo>
                  <a:cubicBezTo>
                    <a:pt x="938" y="404"/>
                    <a:pt x="941" y="409"/>
                    <a:pt x="944" y="414"/>
                  </a:cubicBezTo>
                  <a:cubicBezTo>
                    <a:pt x="946" y="417"/>
                    <a:pt x="947" y="419"/>
                    <a:pt x="949" y="422"/>
                  </a:cubicBezTo>
                  <a:cubicBezTo>
                    <a:pt x="950" y="425"/>
                    <a:pt x="950" y="425"/>
                    <a:pt x="950" y="425"/>
                  </a:cubicBezTo>
                  <a:cubicBezTo>
                    <a:pt x="943" y="438"/>
                    <a:pt x="936" y="450"/>
                    <a:pt x="929" y="463"/>
                  </a:cubicBezTo>
                  <a:cubicBezTo>
                    <a:pt x="921" y="478"/>
                    <a:pt x="912" y="493"/>
                    <a:pt x="903" y="509"/>
                  </a:cubicBezTo>
                  <a:cubicBezTo>
                    <a:pt x="870" y="561"/>
                    <a:pt x="815" y="660"/>
                    <a:pt x="784" y="718"/>
                  </a:cubicBezTo>
                  <a:cubicBezTo>
                    <a:pt x="774" y="736"/>
                    <a:pt x="763" y="755"/>
                    <a:pt x="752" y="775"/>
                  </a:cubicBezTo>
                  <a:cubicBezTo>
                    <a:pt x="746" y="784"/>
                    <a:pt x="740" y="794"/>
                    <a:pt x="734" y="804"/>
                  </a:cubicBezTo>
                  <a:cubicBezTo>
                    <a:pt x="731" y="809"/>
                    <a:pt x="728" y="813"/>
                    <a:pt x="725" y="818"/>
                  </a:cubicBezTo>
                  <a:cubicBezTo>
                    <a:pt x="721" y="826"/>
                    <a:pt x="721" y="826"/>
                    <a:pt x="721" y="826"/>
                  </a:cubicBezTo>
                  <a:cubicBezTo>
                    <a:pt x="720" y="827"/>
                    <a:pt x="720" y="827"/>
                    <a:pt x="720" y="827"/>
                  </a:cubicBezTo>
                  <a:cubicBezTo>
                    <a:pt x="720" y="828"/>
                    <a:pt x="720" y="828"/>
                    <a:pt x="720" y="828"/>
                  </a:cubicBezTo>
                  <a:cubicBezTo>
                    <a:pt x="719" y="829"/>
                    <a:pt x="719" y="829"/>
                    <a:pt x="719" y="829"/>
                  </a:cubicBezTo>
                  <a:cubicBezTo>
                    <a:pt x="717" y="829"/>
                    <a:pt x="717" y="829"/>
                    <a:pt x="717" y="829"/>
                  </a:cubicBezTo>
                  <a:cubicBezTo>
                    <a:pt x="716" y="829"/>
                    <a:pt x="716" y="829"/>
                    <a:pt x="716" y="829"/>
                  </a:cubicBezTo>
                  <a:cubicBezTo>
                    <a:pt x="713" y="829"/>
                    <a:pt x="713" y="829"/>
                    <a:pt x="713" y="829"/>
                  </a:cubicBezTo>
                  <a:cubicBezTo>
                    <a:pt x="703" y="829"/>
                    <a:pt x="703" y="829"/>
                    <a:pt x="703" y="829"/>
                  </a:cubicBezTo>
                  <a:cubicBezTo>
                    <a:pt x="683" y="828"/>
                    <a:pt x="683" y="828"/>
                    <a:pt x="683" y="828"/>
                  </a:cubicBezTo>
                  <a:cubicBezTo>
                    <a:pt x="669" y="828"/>
                    <a:pt x="656" y="828"/>
                    <a:pt x="642" y="827"/>
                  </a:cubicBezTo>
                  <a:cubicBezTo>
                    <a:pt x="615" y="827"/>
                    <a:pt x="589" y="827"/>
                    <a:pt x="563" y="828"/>
                  </a:cubicBezTo>
                  <a:cubicBezTo>
                    <a:pt x="560" y="828"/>
                    <a:pt x="552" y="828"/>
                    <a:pt x="552" y="829"/>
                  </a:cubicBezTo>
                  <a:cubicBezTo>
                    <a:pt x="466" y="828"/>
                    <a:pt x="466" y="828"/>
                    <a:pt x="466" y="828"/>
                  </a:cubicBezTo>
                  <a:cubicBezTo>
                    <a:pt x="466" y="828"/>
                    <a:pt x="47" y="828"/>
                    <a:pt x="365" y="844"/>
                  </a:cubicBezTo>
                  <a:cubicBezTo>
                    <a:pt x="363" y="845"/>
                    <a:pt x="363" y="845"/>
                    <a:pt x="363" y="845"/>
                  </a:cubicBezTo>
                  <a:cubicBezTo>
                    <a:pt x="411" y="846"/>
                    <a:pt x="440" y="846"/>
                    <a:pt x="473" y="844"/>
                  </a:cubicBezTo>
                  <a:cubicBezTo>
                    <a:pt x="476" y="845"/>
                    <a:pt x="490" y="845"/>
                    <a:pt x="503" y="845"/>
                  </a:cubicBezTo>
                  <a:cubicBezTo>
                    <a:pt x="511" y="845"/>
                    <a:pt x="518" y="845"/>
                    <a:pt x="523" y="845"/>
                  </a:cubicBezTo>
                  <a:cubicBezTo>
                    <a:pt x="522" y="845"/>
                    <a:pt x="522" y="845"/>
                    <a:pt x="522" y="845"/>
                  </a:cubicBezTo>
                  <a:cubicBezTo>
                    <a:pt x="536" y="844"/>
                    <a:pt x="552" y="845"/>
                    <a:pt x="567" y="845"/>
                  </a:cubicBezTo>
                  <a:cubicBezTo>
                    <a:pt x="581" y="845"/>
                    <a:pt x="595" y="846"/>
                    <a:pt x="609" y="845"/>
                  </a:cubicBezTo>
                  <a:cubicBezTo>
                    <a:pt x="608" y="845"/>
                    <a:pt x="607" y="846"/>
                    <a:pt x="601" y="846"/>
                  </a:cubicBezTo>
                  <a:cubicBezTo>
                    <a:pt x="621" y="846"/>
                    <a:pt x="649" y="845"/>
                    <a:pt x="650" y="847"/>
                  </a:cubicBezTo>
                  <a:cubicBezTo>
                    <a:pt x="674" y="847"/>
                    <a:pt x="702" y="846"/>
                    <a:pt x="729" y="846"/>
                  </a:cubicBezTo>
                  <a:cubicBezTo>
                    <a:pt x="733" y="838"/>
                    <a:pt x="738" y="831"/>
                    <a:pt x="742" y="823"/>
                  </a:cubicBezTo>
                  <a:cubicBezTo>
                    <a:pt x="745" y="817"/>
                    <a:pt x="749" y="811"/>
                    <a:pt x="752" y="805"/>
                  </a:cubicBezTo>
                  <a:cubicBezTo>
                    <a:pt x="758" y="794"/>
                    <a:pt x="763" y="785"/>
                    <a:pt x="767" y="777"/>
                  </a:cubicBezTo>
                  <a:cubicBezTo>
                    <a:pt x="766" y="779"/>
                    <a:pt x="766" y="779"/>
                    <a:pt x="766" y="779"/>
                  </a:cubicBezTo>
                  <a:cubicBezTo>
                    <a:pt x="773" y="763"/>
                    <a:pt x="777" y="759"/>
                    <a:pt x="786" y="742"/>
                  </a:cubicBezTo>
                  <a:cubicBezTo>
                    <a:pt x="787" y="741"/>
                    <a:pt x="788" y="740"/>
                    <a:pt x="788" y="740"/>
                  </a:cubicBezTo>
                  <a:cubicBezTo>
                    <a:pt x="796" y="722"/>
                    <a:pt x="816" y="691"/>
                    <a:pt x="823" y="677"/>
                  </a:cubicBezTo>
                  <a:cubicBezTo>
                    <a:pt x="824" y="677"/>
                    <a:pt x="824" y="677"/>
                    <a:pt x="824" y="677"/>
                  </a:cubicBezTo>
                  <a:cubicBezTo>
                    <a:pt x="843" y="644"/>
                    <a:pt x="843" y="644"/>
                    <a:pt x="843" y="644"/>
                  </a:cubicBezTo>
                  <a:cubicBezTo>
                    <a:pt x="836" y="656"/>
                    <a:pt x="836" y="656"/>
                    <a:pt x="836" y="656"/>
                  </a:cubicBezTo>
                  <a:cubicBezTo>
                    <a:pt x="836" y="650"/>
                    <a:pt x="852" y="632"/>
                    <a:pt x="864" y="607"/>
                  </a:cubicBezTo>
                  <a:cubicBezTo>
                    <a:pt x="877" y="584"/>
                    <a:pt x="885" y="558"/>
                    <a:pt x="900" y="535"/>
                  </a:cubicBezTo>
                  <a:cubicBezTo>
                    <a:pt x="902" y="530"/>
                    <a:pt x="902" y="532"/>
                    <a:pt x="901" y="534"/>
                  </a:cubicBezTo>
                  <a:cubicBezTo>
                    <a:pt x="901" y="536"/>
                    <a:pt x="900" y="538"/>
                    <a:pt x="905" y="529"/>
                  </a:cubicBezTo>
                  <a:cubicBezTo>
                    <a:pt x="907" y="529"/>
                    <a:pt x="901" y="537"/>
                    <a:pt x="905" y="534"/>
                  </a:cubicBezTo>
                  <a:cubicBezTo>
                    <a:pt x="914" y="517"/>
                    <a:pt x="922" y="508"/>
                    <a:pt x="932" y="487"/>
                  </a:cubicBezTo>
                  <a:cubicBezTo>
                    <a:pt x="934" y="487"/>
                    <a:pt x="934" y="487"/>
                    <a:pt x="934" y="487"/>
                  </a:cubicBezTo>
                  <a:cubicBezTo>
                    <a:pt x="939" y="475"/>
                    <a:pt x="946" y="465"/>
                    <a:pt x="952" y="455"/>
                  </a:cubicBezTo>
                  <a:cubicBezTo>
                    <a:pt x="955" y="450"/>
                    <a:pt x="957" y="445"/>
                    <a:pt x="960" y="441"/>
                  </a:cubicBezTo>
                  <a:cubicBezTo>
                    <a:pt x="962" y="439"/>
                    <a:pt x="963" y="436"/>
                    <a:pt x="964" y="434"/>
                  </a:cubicBezTo>
                  <a:cubicBezTo>
                    <a:pt x="966" y="431"/>
                    <a:pt x="968" y="428"/>
                    <a:pt x="970" y="425"/>
                  </a:cubicBezTo>
                  <a:cubicBezTo>
                    <a:pt x="968" y="422"/>
                    <a:pt x="967" y="420"/>
                    <a:pt x="966" y="418"/>
                  </a:cubicBezTo>
                  <a:cubicBezTo>
                    <a:pt x="965" y="417"/>
                    <a:pt x="964" y="416"/>
                    <a:pt x="964" y="415"/>
                  </a:cubicBezTo>
                  <a:cubicBezTo>
                    <a:pt x="963" y="414"/>
                    <a:pt x="963" y="413"/>
                    <a:pt x="962" y="413"/>
                  </a:cubicBezTo>
                  <a:cubicBezTo>
                    <a:pt x="946" y="386"/>
                    <a:pt x="955" y="393"/>
                    <a:pt x="936" y="366"/>
                  </a:cubicBezTo>
                  <a:cubicBezTo>
                    <a:pt x="931" y="354"/>
                    <a:pt x="931" y="354"/>
                    <a:pt x="931" y="354"/>
                  </a:cubicBezTo>
                  <a:cubicBezTo>
                    <a:pt x="925" y="342"/>
                    <a:pt x="925" y="346"/>
                    <a:pt x="918" y="332"/>
                  </a:cubicBezTo>
                  <a:cubicBezTo>
                    <a:pt x="918" y="332"/>
                    <a:pt x="917" y="329"/>
                    <a:pt x="915" y="326"/>
                  </a:cubicBezTo>
                  <a:cubicBezTo>
                    <a:pt x="913" y="322"/>
                    <a:pt x="911" y="318"/>
                    <a:pt x="914" y="322"/>
                  </a:cubicBezTo>
                  <a:cubicBezTo>
                    <a:pt x="898" y="291"/>
                    <a:pt x="876" y="262"/>
                    <a:pt x="856" y="221"/>
                  </a:cubicBezTo>
                  <a:cubicBezTo>
                    <a:pt x="849" y="213"/>
                    <a:pt x="838" y="192"/>
                    <a:pt x="833" y="186"/>
                  </a:cubicBezTo>
                  <a:cubicBezTo>
                    <a:pt x="833" y="185"/>
                    <a:pt x="810" y="146"/>
                    <a:pt x="825" y="168"/>
                  </a:cubicBezTo>
                  <a:cubicBezTo>
                    <a:pt x="826" y="170"/>
                    <a:pt x="828" y="173"/>
                    <a:pt x="828" y="173"/>
                  </a:cubicBezTo>
                  <a:cubicBezTo>
                    <a:pt x="830" y="175"/>
                    <a:pt x="830" y="175"/>
                    <a:pt x="830" y="175"/>
                  </a:cubicBezTo>
                  <a:cubicBezTo>
                    <a:pt x="819" y="151"/>
                    <a:pt x="805" y="134"/>
                    <a:pt x="792" y="111"/>
                  </a:cubicBezTo>
                  <a:cubicBezTo>
                    <a:pt x="796" y="118"/>
                    <a:pt x="801" y="127"/>
                    <a:pt x="797" y="122"/>
                  </a:cubicBezTo>
                  <a:cubicBezTo>
                    <a:pt x="785" y="101"/>
                    <a:pt x="785" y="101"/>
                    <a:pt x="785" y="101"/>
                  </a:cubicBezTo>
                  <a:cubicBezTo>
                    <a:pt x="788" y="104"/>
                    <a:pt x="788" y="104"/>
                    <a:pt x="788" y="104"/>
                  </a:cubicBezTo>
                  <a:cubicBezTo>
                    <a:pt x="771" y="73"/>
                    <a:pt x="771" y="73"/>
                    <a:pt x="771" y="73"/>
                  </a:cubicBezTo>
                  <a:cubicBezTo>
                    <a:pt x="772" y="78"/>
                    <a:pt x="772" y="78"/>
                    <a:pt x="772" y="78"/>
                  </a:cubicBezTo>
                  <a:cubicBezTo>
                    <a:pt x="764" y="62"/>
                    <a:pt x="763" y="56"/>
                    <a:pt x="751" y="39"/>
                  </a:cubicBezTo>
                  <a:cubicBezTo>
                    <a:pt x="749" y="36"/>
                    <a:pt x="750" y="39"/>
                    <a:pt x="751" y="41"/>
                  </a:cubicBezTo>
                  <a:cubicBezTo>
                    <a:pt x="752" y="44"/>
                    <a:pt x="754" y="48"/>
                    <a:pt x="749" y="39"/>
                  </a:cubicBezTo>
                  <a:cubicBezTo>
                    <a:pt x="746" y="34"/>
                    <a:pt x="744" y="29"/>
                    <a:pt x="741" y="24"/>
                  </a:cubicBezTo>
                  <a:cubicBezTo>
                    <a:pt x="739" y="21"/>
                    <a:pt x="738" y="19"/>
                    <a:pt x="736" y="16"/>
                  </a:cubicBezTo>
                  <a:cubicBezTo>
                    <a:pt x="735" y="14"/>
                    <a:pt x="734" y="12"/>
                    <a:pt x="733" y="10"/>
                  </a:cubicBezTo>
                  <a:cubicBezTo>
                    <a:pt x="732" y="8"/>
                    <a:pt x="730" y="5"/>
                    <a:pt x="729" y="2"/>
                  </a:cubicBezTo>
                  <a:cubicBezTo>
                    <a:pt x="723" y="2"/>
                    <a:pt x="717" y="2"/>
                    <a:pt x="710" y="2"/>
                  </a:cubicBezTo>
                  <a:cubicBezTo>
                    <a:pt x="706" y="2"/>
                    <a:pt x="701" y="2"/>
                    <a:pt x="697" y="2"/>
                  </a:cubicBezTo>
                  <a:cubicBezTo>
                    <a:pt x="688" y="2"/>
                    <a:pt x="679" y="1"/>
                    <a:pt x="670" y="1"/>
                  </a:cubicBezTo>
                  <a:cubicBezTo>
                    <a:pt x="673" y="3"/>
                    <a:pt x="665" y="2"/>
                    <a:pt x="656" y="3"/>
                  </a:cubicBezTo>
                  <a:cubicBezTo>
                    <a:pt x="655" y="2"/>
                    <a:pt x="655" y="2"/>
                    <a:pt x="655" y="2"/>
                  </a:cubicBezTo>
                  <a:cubicBezTo>
                    <a:pt x="639" y="2"/>
                    <a:pt x="636" y="2"/>
                    <a:pt x="633" y="1"/>
                  </a:cubicBezTo>
                  <a:cubicBezTo>
                    <a:pt x="631" y="0"/>
                    <a:pt x="627" y="0"/>
                    <a:pt x="612" y="0"/>
                  </a:cubicBezTo>
                  <a:cubicBezTo>
                    <a:pt x="615" y="0"/>
                    <a:pt x="615" y="0"/>
                    <a:pt x="615" y="0"/>
                  </a:cubicBezTo>
                  <a:cubicBezTo>
                    <a:pt x="606" y="2"/>
                    <a:pt x="606" y="2"/>
                    <a:pt x="606" y="2"/>
                  </a:cubicBezTo>
                  <a:cubicBezTo>
                    <a:pt x="593" y="3"/>
                    <a:pt x="589" y="3"/>
                    <a:pt x="585" y="2"/>
                  </a:cubicBezTo>
                  <a:cubicBezTo>
                    <a:pt x="580" y="2"/>
                    <a:pt x="576" y="1"/>
                    <a:pt x="559" y="3"/>
                  </a:cubicBezTo>
                  <a:cubicBezTo>
                    <a:pt x="565" y="3"/>
                    <a:pt x="567" y="3"/>
                    <a:pt x="565" y="4"/>
                  </a:cubicBezTo>
                  <a:cubicBezTo>
                    <a:pt x="563" y="4"/>
                    <a:pt x="558" y="5"/>
                    <a:pt x="550" y="5"/>
                  </a:cubicBezTo>
                  <a:cubicBezTo>
                    <a:pt x="554" y="4"/>
                    <a:pt x="554" y="4"/>
                    <a:pt x="554" y="4"/>
                  </a:cubicBezTo>
                  <a:cubicBezTo>
                    <a:pt x="545" y="4"/>
                    <a:pt x="542" y="4"/>
                    <a:pt x="536" y="4"/>
                  </a:cubicBezTo>
                  <a:cubicBezTo>
                    <a:pt x="542" y="3"/>
                    <a:pt x="539" y="2"/>
                    <a:pt x="527" y="3"/>
                  </a:cubicBezTo>
                  <a:cubicBezTo>
                    <a:pt x="535" y="1"/>
                    <a:pt x="535" y="1"/>
                    <a:pt x="535" y="1"/>
                  </a:cubicBezTo>
                  <a:cubicBezTo>
                    <a:pt x="511" y="3"/>
                    <a:pt x="511" y="3"/>
                    <a:pt x="511" y="3"/>
                  </a:cubicBezTo>
                  <a:cubicBezTo>
                    <a:pt x="503" y="3"/>
                    <a:pt x="492" y="3"/>
                    <a:pt x="482" y="3"/>
                  </a:cubicBezTo>
                  <a:cubicBezTo>
                    <a:pt x="470" y="3"/>
                    <a:pt x="460" y="3"/>
                    <a:pt x="456" y="2"/>
                  </a:cubicBezTo>
                  <a:cubicBezTo>
                    <a:pt x="456" y="2"/>
                    <a:pt x="417" y="1"/>
                    <a:pt x="407" y="3"/>
                  </a:cubicBezTo>
                  <a:cubicBezTo>
                    <a:pt x="415" y="2"/>
                    <a:pt x="394" y="2"/>
                    <a:pt x="400" y="0"/>
                  </a:cubicBezTo>
                  <a:cubicBezTo>
                    <a:pt x="390" y="1"/>
                    <a:pt x="359" y="2"/>
                    <a:pt x="347" y="1"/>
                  </a:cubicBezTo>
                  <a:cubicBezTo>
                    <a:pt x="350" y="1"/>
                    <a:pt x="350" y="1"/>
                    <a:pt x="350" y="1"/>
                  </a:cubicBezTo>
                  <a:cubicBezTo>
                    <a:pt x="330" y="0"/>
                    <a:pt x="313" y="1"/>
                    <a:pt x="296" y="1"/>
                  </a:cubicBezTo>
                  <a:cubicBezTo>
                    <a:pt x="288" y="1"/>
                    <a:pt x="280" y="1"/>
                    <a:pt x="272" y="2"/>
                  </a:cubicBezTo>
                  <a:cubicBezTo>
                    <a:pt x="268" y="2"/>
                    <a:pt x="264" y="2"/>
                    <a:pt x="260" y="2"/>
                  </a:cubicBezTo>
                  <a:cubicBezTo>
                    <a:pt x="253" y="2"/>
                    <a:pt x="247" y="2"/>
                    <a:pt x="241" y="2"/>
                  </a:cubicBezTo>
                  <a:cubicBezTo>
                    <a:pt x="239" y="5"/>
                    <a:pt x="237" y="9"/>
                    <a:pt x="234" y="13"/>
                  </a:cubicBezTo>
                  <a:cubicBezTo>
                    <a:pt x="233" y="15"/>
                    <a:pt x="232" y="17"/>
                    <a:pt x="231" y="19"/>
                  </a:cubicBezTo>
                  <a:cubicBezTo>
                    <a:pt x="232" y="19"/>
                    <a:pt x="230" y="22"/>
                    <a:pt x="228" y="26"/>
                  </a:cubicBezTo>
                  <a:cubicBezTo>
                    <a:pt x="225" y="30"/>
                    <a:pt x="223" y="34"/>
                    <a:pt x="225" y="32"/>
                  </a:cubicBezTo>
                  <a:cubicBezTo>
                    <a:pt x="206" y="69"/>
                    <a:pt x="185" y="96"/>
                    <a:pt x="182" y="112"/>
                  </a:cubicBezTo>
                  <a:cubicBezTo>
                    <a:pt x="172" y="129"/>
                    <a:pt x="169" y="131"/>
                    <a:pt x="164" y="139"/>
                  </a:cubicBezTo>
                  <a:cubicBezTo>
                    <a:pt x="166" y="135"/>
                    <a:pt x="166" y="135"/>
                    <a:pt x="166" y="135"/>
                  </a:cubicBezTo>
                  <a:cubicBezTo>
                    <a:pt x="149" y="166"/>
                    <a:pt x="144" y="175"/>
                    <a:pt x="131" y="198"/>
                  </a:cubicBezTo>
                  <a:cubicBezTo>
                    <a:pt x="124" y="209"/>
                    <a:pt x="125" y="212"/>
                    <a:pt x="113" y="232"/>
                  </a:cubicBezTo>
                  <a:cubicBezTo>
                    <a:pt x="116" y="225"/>
                    <a:pt x="112" y="234"/>
                    <a:pt x="107" y="241"/>
                  </a:cubicBezTo>
                  <a:cubicBezTo>
                    <a:pt x="110" y="237"/>
                    <a:pt x="110" y="235"/>
                    <a:pt x="104" y="244"/>
                  </a:cubicBezTo>
                  <a:cubicBezTo>
                    <a:pt x="103" y="246"/>
                    <a:pt x="102" y="248"/>
                    <a:pt x="101" y="250"/>
                  </a:cubicBezTo>
                  <a:cubicBezTo>
                    <a:pt x="101" y="251"/>
                    <a:pt x="101" y="251"/>
                    <a:pt x="101" y="251"/>
                  </a:cubicBezTo>
                  <a:cubicBezTo>
                    <a:pt x="94" y="264"/>
                    <a:pt x="95" y="261"/>
                    <a:pt x="99" y="256"/>
                  </a:cubicBezTo>
                  <a:cubicBezTo>
                    <a:pt x="99" y="256"/>
                    <a:pt x="99" y="256"/>
                    <a:pt x="101" y="254"/>
                  </a:cubicBezTo>
                  <a:cubicBezTo>
                    <a:pt x="92" y="266"/>
                    <a:pt x="79" y="291"/>
                    <a:pt x="77" y="292"/>
                  </a:cubicBezTo>
                  <a:cubicBezTo>
                    <a:pt x="55" y="330"/>
                    <a:pt x="41" y="358"/>
                    <a:pt x="23" y="390"/>
                  </a:cubicBezTo>
                  <a:cubicBezTo>
                    <a:pt x="20" y="394"/>
                    <a:pt x="24" y="386"/>
                    <a:pt x="29" y="376"/>
                  </a:cubicBezTo>
                  <a:cubicBezTo>
                    <a:pt x="16" y="399"/>
                    <a:pt x="16" y="399"/>
                    <a:pt x="16" y="399"/>
                  </a:cubicBezTo>
                  <a:cubicBezTo>
                    <a:pt x="15" y="398"/>
                    <a:pt x="23" y="386"/>
                    <a:pt x="27" y="379"/>
                  </a:cubicBezTo>
                  <a:cubicBezTo>
                    <a:pt x="23" y="385"/>
                    <a:pt x="18" y="392"/>
                    <a:pt x="14" y="399"/>
                  </a:cubicBezTo>
                  <a:cubicBezTo>
                    <a:pt x="10" y="407"/>
                    <a:pt x="5" y="416"/>
                    <a:pt x="0" y="425"/>
                  </a:cubicBezTo>
                  <a:cubicBezTo>
                    <a:pt x="5" y="433"/>
                    <a:pt x="11" y="441"/>
                    <a:pt x="16" y="450"/>
                  </a:cubicBezTo>
                  <a:cubicBezTo>
                    <a:pt x="20" y="457"/>
                    <a:pt x="24" y="465"/>
                    <a:pt x="29" y="473"/>
                  </a:cubicBezTo>
                  <a:cubicBezTo>
                    <a:pt x="33" y="479"/>
                    <a:pt x="33" y="479"/>
                    <a:pt x="33" y="479"/>
                  </a:cubicBezTo>
                  <a:cubicBezTo>
                    <a:pt x="34" y="481"/>
                    <a:pt x="34" y="481"/>
                    <a:pt x="34" y="481"/>
                  </a:cubicBezTo>
                  <a:cubicBezTo>
                    <a:pt x="35" y="481"/>
                    <a:pt x="39" y="487"/>
                    <a:pt x="42" y="492"/>
                  </a:cubicBezTo>
                  <a:cubicBezTo>
                    <a:pt x="44" y="497"/>
                    <a:pt x="40" y="493"/>
                    <a:pt x="49" y="508"/>
                  </a:cubicBezTo>
                  <a:cubicBezTo>
                    <a:pt x="55" y="521"/>
                    <a:pt x="70" y="543"/>
                    <a:pt x="79" y="559"/>
                  </a:cubicBezTo>
                  <a:cubicBezTo>
                    <a:pt x="75" y="550"/>
                    <a:pt x="77" y="553"/>
                    <a:pt x="79" y="556"/>
                  </a:cubicBezTo>
                  <a:cubicBezTo>
                    <a:pt x="84" y="564"/>
                    <a:pt x="85" y="569"/>
                    <a:pt x="89" y="575"/>
                  </a:cubicBezTo>
                  <a:cubicBezTo>
                    <a:pt x="88" y="577"/>
                    <a:pt x="88" y="577"/>
                    <a:pt x="88" y="577"/>
                  </a:cubicBezTo>
                  <a:cubicBezTo>
                    <a:pt x="88" y="573"/>
                    <a:pt x="101" y="596"/>
                    <a:pt x="104" y="599"/>
                  </a:cubicBezTo>
                  <a:cubicBezTo>
                    <a:pt x="105" y="604"/>
                    <a:pt x="96" y="587"/>
                    <a:pt x="94" y="586"/>
                  </a:cubicBezTo>
                  <a:cubicBezTo>
                    <a:pt x="112" y="617"/>
                    <a:pt x="103" y="601"/>
                    <a:pt x="121" y="633"/>
                  </a:cubicBezTo>
                  <a:cubicBezTo>
                    <a:pt x="127" y="642"/>
                    <a:pt x="126" y="639"/>
                    <a:pt x="125" y="637"/>
                  </a:cubicBezTo>
                  <a:cubicBezTo>
                    <a:pt x="125" y="635"/>
                    <a:pt x="124" y="633"/>
                    <a:pt x="127" y="636"/>
                  </a:cubicBezTo>
                  <a:cubicBezTo>
                    <a:pt x="135" y="651"/>
                    <a:pt x="144" y="665"/>
                    <a:pt x="153" y="682"/>
                  </a:cubicBezTo>
                  <a:cubicBezTo>
                    <a:pt x="152" y="676"/>
                    <a:pt x="152" y="676"/>
                    <a:pt x="152" y="676"/>
                  </a:cubicBezTo>
                  <a:cubicBezTo>
                    <a:pt x="168" y="703"/>
                    <a:pt x="178" y="720"/>
                    <a:pt x="188" y="739"/>
                  </a:cubicBezTo>
                  <a:cubicBezTo>
                    <a:pt x="316" y="940"/>
                    <a:pt x="225" y="775"/>
                    <a:pt x="225" y="775"/>
                  </a:cubicBezTo>
                  <a:cubicBezTo>
                    <a:pt x="181" y="693"/>
                    <a:pt x="153" y="653"/>
                    <a:pt x="96" y="556"/>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p22"/>
            <p:cNvSpPr/>
            <p:nvPr/>
          </p:nvSpPr>
          <p:spPr>
            <a:xfrm>
              <a:off x="1333500" y="3676650"/>
              <a:ext cx="1905" cy="0"/>
            </a:xfrm>
            <a:custGeom>
              <a:rect b="b" l="l" r="r" t="t"/>
              <a:pathLst>
                <a:path extrusionOk="0" h="120000" w="1">
                  <a:moveTo>
                    <a:pt x="0" y="0"/>
                  </a:moveTo>
                  <a:cubicBezTo>
                    <a:pt x="1" y="0"/>
                    <a:pt x="1" y="0"/>
                    <a:pt x="1" y="0"/>
                  </a:cubicBezTo>
                  <a:cubicBezTo>
                    <a:pt x="1" y="0"/>
                    <a:pt x="1"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22"/>
            <p:cNvSpPr/>
            <p:nvPr/>
          </p:nvSpPr>
          <p:spPr>
            <a:xfrm>
              <a:off x="2000250" y="3676650"/>
              <a:ext cx="0" cy="1905"/>
            </a:xfrm>
            <a:custGeom>
              <a:rect b="b" l="l" r="r" t="t"/>
              <a:pathLst>
                <a:path extrusionOk="0" h="3" w="120000">
                  <a:moveTo>
                    <a:pt x="0" y="3"/>
                  </a:move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22"/>
            <p:cNvSpPr/>
            <p:nvPr/>
          </p:nvSpPr>
          <p:spPr>
            <a:xfrm>
              <a:off x="1447800" y="3714750"/>
              <a:ext cx="2540"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22"/>
            <p:cNvSpPr/>
            <p:nvPr/>
          </p:nvSpPr>
          <p:spPr>
            <a:xfrm>
              <a:off x="1162050" y="3676650"/>
              <a:ext cx="1128976" cy="57785"/>
            </a:xfrm>
            <a:custGeom>
              <a:rect b="b" l="l" r="r" t="t"/>
              <a:pathLst>
                <a:path extrusionOk="0" h="27" w="531">
                  <a:moveTo>
                    <a:pt x="74" y="23"/>
                  </a:moveTo>
                  <a:cubicBezTo>
                    <a:pt x="90" y="23"/>
                    <a:pt x="95" y="26"/>
                    <a:pt x="112" y="25"/>
                  </a:cubicBezTo>
                  <a:cubicBezTo>
                    <a:pt x="120" y="25"/>
                    <a:pt x="129" y="24"/>
                    <a:pt x="136" y="24"/>
                  </a:cubicBezTo>
                  <a:cubicBezTo>
                    <a:pt x="138" y="23"/>
                    <a:pt x="141" y="23"/>
                    <a:pt x="144" y="23"/>
                  </a:cubicBezTo>
                  <a:cubicBezTo>
                    <a:pt x="147" y="23"/>
                    <a:pt x="149" y="23"/>
                    <a:pt x="151" y="22"/>
                  </a:cubicBezTo>
                  <a:cubicBezTo>
                    <a:pt x="153" y="24"/>
                    <a:pt x="153" y="24"/>
                    <a:pt x="153" y="24"/>
                  </a:cubicBezTo>
                  <a:cubicBezTo>
                    <a:pt x="155" y="23"/>
                    <a:pt x="156" y="23"/>
                    <a:pt x="158" y="23"/>
                  </a:cubicBezTo>
                  <a:cubicBezTo>
                    <a:pt x="158" y="24"/>
                    <a:pt x="158" y="24"/>
                    <a:pt x="158" y="24"/>
                  </a:cubicBezTo>
                  <a:cubicBezTo>
                    <a:pt x="160" y="23"/>
                    <a:pt x="163" y="23"/>
                    <a:pt x="164" y="23"/>
                  </a:cubicBezTo>
                  <a:cubicBezTo>
                    <a:pt x="164" y="23"/>
                    <a:pt x="164" y="23"/>
                    <a:pt x="164" y="23"/>
                  </a:cubicBezTo>
                  <a:cubicBezTo>
                    <a:pt x="166" y="23"/>
                    <a:pt x="166" y="23"/>
                    <a:pt x="166" y="23"/>
                  </a:cubicBezTo>
                  <a:cubicBezTo>
                    <a:pt x="166" y="23"/>
                    <a:pt x="166" y="23"/>
                    <a:pt x="166" y="23"/>
                  </a:cubicBezTo>
                  <a:cubicBezTo>
                    <a:pt x="170" y="23"/>
                    <a:pt x="174" y="22"/>
                    <a:pt x="178" y="23"/>
                  </a:cubicBezTo>
                  <a:cubicBezTo>
                    <a:pt x="177" y="21"/>
                    <a:pt x="177" y="21"/>
                    <a:pt x="177" y="21"/>
                  </a:cubicBezTo>
                  <a:cubicBezTo>
                    <a:pt x="181" y="22"/>
                    <a:pt x="184" y="22"/>
                    <a:pt x="186" y="22"/>
                  </a:cubicBezTo>
                  <a:cubicBezTo>
                    <a:pt x="189" y="21"/>
                    <a:pt x="191" y="21"/>
                    <a:pt x="195" y="22"/>
                  </a:cubicBezTo>
                  <a:cubicBezTo>
                    <a:pt x="195" y="22"/>
                    <a:pt x="195" y="22"/>
                    <a:pt x="195" y="22"/>
                  </a:cubicBezTo>
                  <a:cubicBezTo>
                    <a:pt x="199" y="21"/>
                    <a:pt x="203" y="21"/>
                    <a:pt x="206" y="22"/>
                  </a:cubicBezTo>
                  <a:cubicBezTo>
                    <a:pt x="210" y="22"/>
                    <a:pt x="213" y="23"/>
                    <a:pt x="218" y="21"/>
                  </a:cubicBezTo>
                  <a:cubicBezTo>
                    <a:pt x="217" y="22"/>
                    <a:pt x="218" y="22"/>
                    <a:pt x="218" y="22"/>
                  </a:cubicBezTo>
                  <a:cubicBezTo>
                    <a:pt x="223" y="22"/>
                    <a:pt x="227" y="22"/>
                    <a:pt x="227" y="19"/>
                  </a:cubicBezTo>
                  <a:cubicBezTo>
                    <a:pt x="230" y="19"/>
                    <a:pt x="230" y="20"/>
                    <a:pt x="230" y="21"/>
                  </a:cubicBezTo>
                  <a:cubicBezTo>
                    <a:pt x="230" y="20"/>
                    <a:pt x="233" y="19"/>
                    <a:pt x="235" y="19"/>
                  </a:cubicBezTo>
                  <a:cubicBezTo>
                    <a:pt x="234" y="20"/>
                    <a:pt x="234" y="20"/>
                    <a:pt x="234" y="20"/>
                  </a:cubicBezTo>
                  <a:cubicBezTo>
                    <a:pt x="241" y="19"/>
                    <a:pt x="241" y="19"/>
                    <a:pt x="241" y="19"/>
                  </a:cubicBezTo>
                  <a:cubicBezTo>
                    <a:pt x="239" y="17"/>
                    <a:pt x="239" y="17"/>
                    <a:pt x="239" y="17"/>
                  </a:cubicBezTo>
                  <a:cubicBezTo>
                    <a:pt x="243" y="18"/>
                    <a:pt x="240" y="20"/>
                    <a:pt x="244" y="19"/>
                  </a:cubicBezTo>
                  <a:cubicBezTo>
                    <a:pt x="244" y="17"/>
                    <a:pt x="244" y="17"/>
                    <a:pt x="244" y="17"/>
                  </a:cubicBezTo>
                  <a:cubicBezTo>
                    <a:pt x="249" y="18"/>
                    <a:pt x="252" y="21"/>
                    <a:pt x="257" y="22"/>
                  </a:cubicBezTo>
                  <a:cubicBezTo>
                    <a:pt x="265" y="22"/>
                    <a:pt x="273" y="22"/>
                    <a:pt x="282" y="21"/>
                  </a:cubicBezTo>
                  <a:cubicBezTo>
                    <a:pt x="294" y="20"/>
                    <a:pt x="306" y="19"/>
                    <a:pt x="317" y="21"/>
                  </a:cubicBezTo>
                  <a:cubicBezTo>
                    <a:pt x="318" y="23"/>
                    <a:pt x="318" y="23"/>
                    <a:pt x="318" y="23"/>
                  </a:cubicBezTo>
                  <a:cubicBezTo>
                    <a:pt x="318" y="24"/>
                    <a:pt x="320" y="23"/>
                    <a:pt x="321" y="22"/>
                  </a:cubicBezTo>
                  <a:cubicBezTo>
                    <a:pt x="322" y="21"/>
                    <a:pt x="324" y="21"/>
                    <a:pt x="324" y="22"/>
                  </a:cubicBezTo>
                  <a:cubicBezTo>
                    <a:pt x="326" y="21"/>
                    <a:pt x="326" y="21"/>
                    <a:pt x="326" y="21"/>
                  </a:cubicBezTo>
                  <a:cubicBezTo>
                    <a:pt x="327" y="21"/>
                    <a:pt x="328" y="21"/>
                    <a:pt x="327" y="22"/>
                  </a:cubicBezTo>
                  <a:cubicBezTo>
                    <a:pt x="329" y="22"/>
                    <a:pt x="329" y="22"/>
                    <a:pt x="330" y="21"/>
                  </a:cubicBezTo>
                  <a:cubicBezTo>
                    <a:pt x="333" y="22"/>
                    <a:pt x="333" y="22"/>
                    <a:pt x="333" y="22"/>
                  </a:cubicBezTo>
                  <a:cubicBezTo>
                    <a:pt x="337" y="23"/>
                    <a:pt x="341" y="22"/>
                    <a:pt x="345" y="22"/>
                  </a:cubicBezTo>
                  <a:cubicBezTo>
                    <a:pt x="348" y="21"/>
                    <a:pt x="352" y="21"/>
                    <a:pt x="356" y="21"/>
                  </a:cubicBezTo>
                  <a:cubicBezTo>
                    <a:pt x="366" y="24"/>
                    <a:pt x="385" y="21"/>
                    <a:pt x="396" y="20"/>
                  </a:cubicBezTo>
                  <a:cubicBezTo>
                    <a:pt x="403" y="19"/>
                    <a:pt x="411" y="20"/>
                    <a:pt x="420" y="21"/>
                  </a:cubicBezTo>
                  <a:cubicBezTo>
                    <a:pt x="428" y="22"/>
                    <a:pt x="437" y="23"/>
                    <a:pt x="445" y="22"/>
                  </a:cubicBezTo>
                  <a:cubicBezTo>
                    <a:pt x="445" y="22"/>
                    <a:pt x="447" y="21"/>
                    <a:pt x="447" y="21"/>
                  </a:cubicBezTo>
                  <a:cubicBezTo>
                    <a:pt x="461" y="21"/>
                    <a:pt x="461" y="21"/>
                    <a:pt x="461" y="21"/>
                  </a:cubicBezTo>
                  <a:cubicBezTo>
                    <a:pt x="461" y="21"/>
                    <a:pt x="531" y="22"/>
                    <a:pt x="478" y="5"/>
                  </a:cubicBezTo>
                  <a:cubicBezTo>
                    <a:pt x="478" y="5"/>
                    <a:pt x="478" y="5"/>
                    <a:pt x="478" y="5"/>
                  </a:cubicBezTo>
                  <a:cubicBezTo>
                    <a:pt x="470" y="4"/>
                    <a:pt x="465" y="4"/>
                    <a:pt x="460" y="6"/>
                  </a:cubicBezTo>
                  <a:cubicBezTo>
                    <a:pt x="459" y="4"/>
                    <a:pt x="457" y="5"/>
                    <a:pt x="455" y="5"/>
                  </a:cubicBezTo>
                  <a:cubicBezTo>
                    <a:pt x="453" y="5"/>
                    <a:pt x="452" y="5"/>
                    <a:pt x="451" y="5"/>
                  </a:cubicBezTo>
                  <a:cubicBezTo>
                    <a:pt x="452" y="5"/>
                    <a:pt x="452" y="5"/>
                    <a:pt x="452" y="5"/>
                  </a:cubicBezTo>
                  <a:cubicBezTo>
                    <a:pt x="449" y="6"/>
                    <a:pt x="447" y="5"/>
                    <a:pt x="444" y="5"/>
                  </a:cubicBezTo>
                  <a:cubicBezTo>
                    <a:pt x="442" y="4"/>
                    <a:pt x="439" y="4"/>
                    <a:pt x="437" y="5"/>
                  </a:cubicBezTo>
                  <a:cubicBezTo>
                    <a:pt x="437" y="5"/>
                    <a:pt x="437" y="4"/>
                    <a:pt x="438" y="4"/>
                  </a:cubicBezTo>
                  <a:cubicBezTo>
                    <a:pt x="435" y="4"/>
                    <a:pt x="430" y="5"/>
                    <a:pt x="430" y="3"/>
                  </a:cubicBezTo>
                  <a:cubicBezTo>
                    <a:pt x="422" y="4"/>
                    <a:pt x="411" y="3"/>
                    <a:pt x="406" y="5"/>
                  </a:cubicBezTo>
                  <a:cubicBezTo>
                    <a:pt x="406" y="5"/>
                    <a:pt x="406" y="5"/>
                    <a:pt x="406" y="5"/>
                  </a:cubicBezTo>
                  <a:cubicBezTo>
                    <a:pt x="404" y="6"/>
                    <a:pt x="403" y="6"/>
                    <a:pt x="402" y="6"/>
                  </a:cubicBezTo>
                  <a:cubicBezTo>
                    <a:pt x="401" y="6"/>
                    <a:pt x="400" y="6"/>
                    <a:pt x="399" y="6"/>
                  </a:cubicBezTo>
                  <a:cubicBezTo>
                    <a:pt x="399" y="6"/>
                    <a:pt x="399" y="6"/>
                    <a:pt x="399" y="6"/>
                  </a:cubicBezTo>
                  <a:cubicBezTo>
                    <a:pt x="397" y="7"/>
                    <a:pt x="394" y="6"/>
                    <a:pt x="391" y="6"/>
                  </a:cubicBezTo>
                  <a:cubicBezTo>
                    <a:pt x="389" y="6"/>
                    <a:pt x="388" y="6"/>
                    <a:pt x="387" y="7"/>
                  </a:cubicBezTo>
                  <a:cubicBezTo>
                    <a:pt x="387" y="5"/>
                    <a:pt x="387" y="5"/>
                    <a:pt x="387" y="5"/>
                  </a:cubicBezTo>
                  <a:cubicBezTo>
                    <a:pt x="380" y="6"/>
                    <a:pt x="380" y="6"/>
                    <a:pt x="380" y="6"/>
                  </a:cubicBezTo>
                  <a:cubicBezTo>
                    <a:pt x="383" y="6"/>
                    <a:pt x="383" y="6"/>
                    <a:pt x="383" y="6"/>
                  </a:cubicBezTo>
                  <a:cubicBezTo>
                    <a:pt x="382" y="8"/>
                    <a:pt x="381" y="7"/>
                    <a:pt x="379" y="6"/>
                  </a:cubicBezTo>
                  <a:cubicBezTo>
                    <a:pt x="377" y="6"/>
                    <a:pt x="375" y="5"/>
                    <a:pt x="373" y="6"/>
                  </a:cubicBezTo>
                  <a:cubicBezTo>
                    <a:pt x="371" y="6"/>
                    <a:pt x="369" y="7"/>
                    <a:pt x="367" y="8"/>
                  </a:cubicBezTo>
                  <a:cubicBezTo>
                    <a:pt x="365" y="10"/>
                    <a:pt x="362" y="11"/>
                    <a:pt x="360" y="11"/>
                  </a:cubicBezTo>
                  <a:cubicBezTo>
                    <a:pt x="359" y="11"/>
                    <a:pt x="359" y="11"/>
                    <a:pt x="360" y="10"/>
                  </a:cubicBezTo>
                  <a:cubicBezTo>
                    <a:pt x="360" y="9"/>
                    <a:pt x="360" y="9"/>
                    <a:pt x="358" y="9"/>
                  </a:cubicBezTo>
                  <a:cubicBezTo>
                    <a:pt x="358" y="8"/>
                    <a:pt x="360" y="8"/>
                    <a:pt x="359" y="7"/>
                  </a:cubicBezTo>
                  <a:cubicBezTo>
                    <a:pt x="358" y="8"/>
                    <a:pt x="356" y="7"/>
                    <a:pt x="355" y="7"/>
                  </a:cubicBezTo>
                  <a:cubicBezTo>
                    <a:pt x="354" y="7"/>
                    <a:pt x="352" y="6"/>
                    <a:pt x="350" y="7"/>
                  </a:cubicBezTo>
                  <a:cubicBezTo>
                    <a:pt x="350" y="6"/>
                    <a:pt x="350" y="6"/>
                    <a:pt x="350" y="6"/>
                  </a:cubicBezTo>
                  <a:cubicBezTo>
                    <a:pt x="347" y="7"/>
                    <a:pt x="345" y="6"/>
                    <a:pt x="343" y="6"/>
                  </a:cubicBezTo>
                  <a:cubicBezTo>
                    <a:pt x="341" y="6"/>
                    <a:pt x="339" y="5"/>
                    <a:pt x="337" y="6"/>
                  </a:cubicBezTo>
                  <a:cubicBezTo>
                    <a:pt x="335" y="7"/>
                    <a:pt x="334" y="6"/>
                    <a:pt x="333" y="5"/>
                  </a:cubicBezTo>
                  <a:cubicBezTo>
                    <a:pt x="332" y="4"/>
                    <a:pt x="331" y="4"/>
                    <a:pt x="328" y="5"/>
                  </a:cubicBezTo>
                  <a:cubicBezTo>
                    <a:pt x="326" y="3"/>
                    <a:pt x="326" y="3"/>
                    <a:pt x="326" y="3"/>
                  </a:cubicBezTo>
                  <a:cubicBezTo>
                    <a:pt x="325" y="3"/>
                    <a:pt x="324" y="4"/>
                    <a:pt x="324" y="4"/>
                  </a:cubicBezTo>
                  <a:cubicBezTo>
                    <a:pt x="324" y="4"/>
                    <a:pt x="323" y="5"/>
                    <a:pt x="322" y="5"/>
                  </a:cubicBezTo>
                  <a:cubicBezTo>
                    <a:pt x="322" y="4"/>
                    <a:pt x="318" y="4"/>
                    <a:pt x="320" y="3"/>
                  </a:cubicBezTo>
                  <a:cubicBezTo>
                    <a:pt x="317" y="2"/>
                    <a:pt x="315" y="2"/>
                    <a:pt x="312" y="3"/>
                  </a:cubicBezTo>
                  <a:cubicBezTo>
                    <a:pt x="308" y="3"/>
                    <a:pt x="305" y="4"/>
                    <a:pt x="300" y="2"/>
                  </a:cubicBezTo>
                  <a:cubicBezTo>
                    <a:pt x="299" y="4"/>
                    <a:pt x="295" y="3"/>
                    <a:pt x="294" y="5"/>
                  </a:cubicBezTo>
                  <a:cubicBezTo>
                    <a:pt x="293" y="4"/>
                    <a:pt x="286" y="4"/>
                    <a:pt x="290" y="3"/>
                  </a:cubicBezTo>
                  <a:cubicBezTo>
                    <a:pt x="291" y="2"/>
                    <a:pt x="291" y="3"/>
                    <a:pt x="291" y="3"/>
                  </a:cubicBezTo>
                  <a:cubicBezTo>
                    <a:pt x="292" y="2"/>
                    <a:pt x="292" y="2"/>
                    <a:pt x="292" y="2"/>
                  </a:cubicBezTo>
                  <a:cubicBezTo>
                    <a:pt x="289" y="0"/>
                    <a:pt x="287" y="1"/>
                    <a:pt x="284" y="2"/>
                  </a:cubicBezTo>
                  <a:cubicBezTo>
                    <a:pt x="283" y="2"/>
                    <a:pt x="281" y="3"/>
                    <a:pt x="279" y="3"/>
                  </a:cubicBezTo>
                  <a:cubicBezTo>
                    <a:pt x="281" y="3"/>
                    <a:pt x="282" y="3"/>
                    <a:pt x="281" y="4"/>
                  </a:cubicBezTo>
                  <a:cubicBezTo>
                    <a:pt x="277" y="3"/>
                    <a:pt x="277" y="3"/>
                    <a:pt x="277" y="3"/>
                  </a:cubicBezTo>
                  <a:cubicBezTo>
                    <a:pt x="278" y="3"/>
                    <a:pt x="278" y="3"/>
                    <a:pt x="278" y="3"/>
                  </a:cubicBezTo>
                  <a:cubicBezTo>
                    <a:pt x="272" y="2"/>
                    <a:pt x="272" y="2"/>
                    <a:pt x="272" y="2"/>
                  </a:cubicBezTo>
                  <a:cubicBezTo>
                    <a:pt x="273" y="3"/>
                    <a:pt x="273" y="3"/>
                    <a:pt x="273" y="3"/>
                  </a:cubicBezTo>
                  <a:cubicBezTo>
                    <a:pt x="270" y="3"/>
                    <a:pt x="269" y="0"/>
                    <a:pt x="266" y="2"/>
                  </a:cubicBezTo>
                  <a:cubicBezTo>
                    <a:pt x="264" y="3"/>
                    <a:pt x="268" y="4"/>
                    <a:pt x="265" y="4"/>
                  </a:cubicBezTo>
                  <a:cubicBezTo>
                    <a:pt x="261" y="3"/>
                    <a:pt x="255" y="2"/>
                    <a:pt x="250" y="2"/>
                  </a:cubicBezTo>
                  <a:cubicBezTo>
                    <a:pt x="251" y="3"/>
                    <a:pt x="249" y="3"/>
                    <a:pt x="248" y="3"/>
                  </a:cubicBezTo>
                  <a:cubicBezTo>
                    <a:pt x="248" y="2"/>
                    <a:pt x="248" y="2"/>
                    <a:pt x="248" y="2"/>
                  </a:cubicBezTo>
                  <a:cubicBezTo>
                    <a:pt x="245" y="3"/>
                    <a:pt x="245" y="2"/>
                    <a:pt x="244" y="2"/>
                  </a:cubicBezTo>
                  <a:cubicBezTo>
                    <a:pt x="244" y="1"/>
                    <a:pt x="243" y="0"/>
                    <a:pt x="241" y="1"/>
                  </a:cubicBezTo>
                  <a:cubicBezTo>
                    <a:pt x="241" y="0"/>
                    <a:pt x="241" y="0"/>
                    <a:pt x="241" y="0"/>
                  </a:cubicBezTo>
                  <a:cubicBezTo>
                    <a:pt x="240" y="3"/>
                    <a:pt x="240" y="3"/>
                    <a:pt x="240" y="3"/>
                  </a:cubicBezTo>
                  <a:cubicBezTo>
                    <a:pt x="237" y="4"/>
                    <a:pt x="237" y="3"/>
                    <a:pt x="236" y="3"/>
                  </a:cubicBezTo>
                  <a:cubicBezTo>
                    <a:pt x="235" y="2"/>
                    <a:pt x="235" y="2"/>
                    <a:pt x="232" y="3"/>
                  </a:cubicBezTo>
                  <a:cubicBezTo>
                    <a:pt x="233" y="3"/>
                    <a:pt x="233" y="4"/>
                    <a:pt x="233" y="4"/>
                  </a:cubicBezTo>
                  <a:cubicBezTo>
                    <a:pt x="233" y="5"/>
                    <a:pt x="232" y="6"/>
                    <a:pt x="230" y="5"/>
                  </a:cubicBezTo>
                  <a:cubicBezTo>
                    <a:pt x="231" y="4"/>
                    <a:pt x="231" y="4"/>
                    <a:pt x="231" y="4"/>
                  </a:cubicBezTo>
                  <a:cubicBezTo>
                    <a:pt x="230" y="4"/>
                    <a:pt x="229" y="5"/>
                    <a:pt x="228" y="5"/>
                  </a:cubicBezTo>
                  <a:cubicBezTo>
                    <a:pt x="229" y="4"/>
                    <a:pt x="229" y="3"/>
                    <a:pt x="226" y="3"/>
                  </a:cubicBezTo>
                  <a:cubicBezTo>
                    <a:pt x="228" y="2"/>
                    <a:pt x="228" y="2"/>
                    <a:pt x="228" y="2"/>
                  </a:cubicBezTo>
                  <a:cubicBezTo>
                    <a:pt x="224" y="4"/>
                    <a:pt x="224" y="4"/>
                    <a:pt x="224" y="4"/>
                  </a:cubicBezTo>
                  <a:cubicBezTo>
                    <a:pt x="222" y="3"/>
                    <a:pt x="221" y="3"/>
                    <a:pt x="219" y="3"/>
                  </a:cubicBezTo>
                  <a:cubicBezTo>
                    <a:pt x="217" y="3"/>
                    <a:pt x="215" y="3"/>
                    <a:pt x="215" y="3"/>
                  </a:cubicBezTo>
                  <a:cubicBezTo>
                    <a:pt x="215" y="3"/>
                    <a:pt x="208" y="2"/>
                    <a:pt x="207" y="4"/>
                  </a:cubicBezTo>
                  <a:cubicBezTo>
                    <a:pt x="208" y="2"/>
                    <a:pt x="204" y="2"/>
                    <a:pt x="205" y="1"/>
                  </a:cubicBezTo>
                  <a:cubicBezTo>
                    <a:pt x="204" y="2"/>
                    <a:pt x="199" y="3"/>
                    <a:pt x="197" y="2"/>
                  </a:cubicBezTo>
                  <a:cubicBezTo>
                    <a:pt x="197" y="2"/>
                    <a:pt x="197" y="2"/>
                    <a:pt x="197" y="2"/>
                  </a:cubicBezTo>
                  <a:cubicBezTo>
                    <a:pt x="193" y="1"/>
                    <a:pt x="190" y="1"/>
                    <a:pt x="187" y="2"/>
                  </a:cubicBezTo>
                  <a:cubicBezTo>
                    <a:pt x="184" y="2"/>
                    <a:pt x="181" y="3"/>
                    <a:pt x="177" y="2"/>
                  </a:cubicBezTo>
                  <a:cubicBezTo>
                    <a:pt x="178" y="3"/>
                    <a:pt x="174" y="2"/>
                    <a:pt x="175" y="4"/>
                  </a:cubicBezTo>
                  <a:cubicBezTo>
                    <a:pt x="172" y="5"/>
                    <a:pt x="170" y="4"/>
                    <a:pt x="168" y="4"/>
                  </a:cubicBezTo>
                  <a:cubicBezTo>
                    <a:pt x="164" y="3"/>
                    <a:pt x="161" y="3"/>
                    <a:pt x="160" y="6"/>
                  </a:cubicBezTo>
                  <a:cubicBezTo>
                    <a:pt x="157" y="6"/>
                    <a:pt x="156" y="5"/>
                    <a:pt x="155" y="4"/>
                  </a:cubicBezTo>
                  <a:cubicBezTo>
                    <a:pt x="155" y="4"/>
                    <a:pt x="155" y="4"/>
                    <a:pt x="155" y="4"/>
                  </a:cubicBezTo>
                  <a:cubicBezTo>
                    <a:pt x="149" y="5"/>
                    <a:pt x="148" y="5"/>
                    <a:pt x="143" y="5"/>
                  </a:cubicBezTo>
                  <a:cubicBezTo>
                    <a:pt x="141" y="5"/>
                    <a:pt x="141" y="8"/>
                    <a:pt x="137" y="7"/>
                  </a:cubicBezTo>
                  <a:cubicBezTo>
                    <a:pt x="138" y="6"/>
                    <a:pt x="137" y="6"/>
                    <a:pt x="135" y="6"/>
                  </a:cubicBezTo>
                  <a:cubicBezTo>
                    <a:pt x="136" y="6"/>
                    <a:pt x="136" y="6"/>
                    <a:pt x="134" y="5"/>
                  </a:cubicBezTo>
                  <a:cubicBezTo>
                    <a:pt x="134" y="5"/>
                    <a:pt x="134" y="5"/>
                    <a:pt x="133" y="6"/>
                  </a:cubicBezTo>
                  <a:cubicBezTo>
                    <a:pt x="133" y="5"/>
                    <a:pt x="133" y="5"/>
                    <a:pt x="133" y="5"/>
                  </a:cubicBezTo>
                  <a:cubicBezTo>
                    <a:pt x="131" y="6"/>
                    <a:pt x="131" y="6"/>
                    <a:pt x="132" y="6"/>
                  </a:cubicBezTo>
                  <a:cubicBezTo>
                    <a:pt x="133" y="7"/>
                    <a:pt x="133" y="7"/>
                    <a:pt x="133" y="7"/>
                  </a:cubicBezTo>
                  <a:cubicBezTo>
                    <a:pt x="130" y="5"/>
                    <a:pt x="126" y="7"/>
                    <a:pt x="125" y="5"/>
                  </a:cubicBezTo>
                  <a:cubicBezTo>
                    <a:pt x="118" y="6"/>
                    <a:pt x="113" y="7"/>
                    <a:pt x="107" y="8"/>
                  </a:cubicBezTo>
                  <a:cubicBezTo>
                    <a:pt x="106" y="7"/>
                    <a:pt x="107" y="6"/>
                    <a:pt x="109" y="6"/>
                  </a:cubicBezTo>
                  <a:cubicBezTo>
                    <a:pt x="105" y="6"/>
                    <a:pt x="105" y="6"/>
                    <a:pt x="105" y="6"/>
                  </a:cubicBezTo>
                  <a:cubicBezTo>
                    <a:pt x="105" y="5"/>
                    <a:pt x="107" y="6"/>
                    <a:pt x="109" y="5"/>
                  </a:cubicBezTo>
                  <a:cubicBezTo>
                    <a:pt x="106" y="4"/>
                    <a:pt x="103" y="5"/>
                    <a:pt x="100" y="5"/>
                  </a:cubicBezTo>
                  <a:cubicBezTo>
                    <a:pt x="98" y="6"/>
                    <a:pt x="95" y="6"/>
                    <a:pt x="92" y="5"/>
                  </a:cubicBezTo>
                  <a:cubicBezTo>
                    <a:pt x="91" y="6"/>
                    <a:pt x="91" y="6"/>
                    <a:pt x="91" y="6"/>
                  </a:cubicBezTo>
                  <a:cubicBezTo>
                    <a:pt x="90" y="6"/>
                    <a:pt x="90" y="6"/>
                    <a:pt x="90" y="6"/>
                  </a:cubicBezTo>
                  <a:cubicBezTo>
                    <a:pt x="90" y="7"/>
                    <a:pt x="89" y="8"/>
                    <a:pt x="88" y="8"/>
                  </a:cubicBezTo>
                  <a:cubicBezTo>
                    <a:pt x="87" y="7"/>
                    <a:pt x="88" y="5"/>
                    <a:pt x="85" y="5"/>
                  </a:cubicBezTo>
                  <a:cubicBezTo>
                    <a:pt x="83" y="4"/>
                    <a:pt x="78" y="6"/>
                    <a:pt x="75" y="6"/>
                  </a:cubicBezTo>
                  <a:cubicBezTo>
                    <a:pt x="77" y="7"/>
                    <a:pt x="76" y="7"/>
                    <a:pt x="76" y="8"/>
                  </a:cubicBezTo>
                  <a:cubicBezTo>
                    <a:pt x="75" y="8"/>
                    <a:pt x="74" y="7"/>
                    <a:pt x="74" y="7"/>
                  </a:cubicBezTo>
                  <a:cubicBezTo>
                    <a:pt x="73" y="7"/>
                    <a:pt x="73" y="7"/>
                    <a:pt x="72" y="7"/>
                  </a:cubicBezTo>
                  <a:cubicBezTo>
                    <a:pt x="72" y="5"/>
                    <a:pt x="72" y="5"/>
                    <a:pt x="72" y="5"/>
                  </a:cubicBezTo>
                  <a:cubicBezTo>
                    <a:pt x="72" y="7"/>
                    <a:pt x="68" y="7"/>
                    <a:pt x="67" y="8"/>
                  </a:cubicBezTo>
                  <a:cubicBezTo>
                    <a:pt x="67" y="7"/>
                    <a:pt x="70" y="7"/>
                    <a:pt x="70" y="6"/>
                  </a:cubicBezTo>
                  <a:cubicBezTo>
                    <a:pt x="64" y="6"/>
                    <a:pt x="67" y="6"/>
                    <a:pt x="61" y="6"/>
                  </a:cubicBezTo>
                  <a:cubicBezTo>
                    <a:pt x="58" y="7"/>
                    <a:pt x="62" y="7"/>
                    <a:pt x="60" y="9"/>
                  </a:cubicBezTo>
                  <a:cubicBezTo>
                    <a:pt x="57" y="9"/>
                    <a:pt x="54" y="10"/>
                    <a:pt x="51" y="9"/>
                  </a:cubicBezTo>
                  <a:cubicBezTo>
                    <a:pt x="52" y="10"/>
                    <a:pt x="52" y="10"/>
                    <a:pt x="52" y="10"/>
                  </a:cubicBezTo>
                  <a:cubicBezTo>
                    <a:pt x="47" y="11"/>
                    <a:pt x="44" y="11"/>
                    <a:pt x="40" y="10"/>
                  </a:cubicBezTo>
                  <a:cubicBezTo>
                    <a:pt x="0" y="21"/>
                    <a:pt x="32" y="25"/>
                    <a:pt x="32" y="25"/>
                  </a:cubicBezTo>
                  <a:cubicBezTo>
                    <a:pt x="47" y="27"/>
                    <a:pt x="55" y="24"/>
                    <a:pt x="74" y="2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p22"/>
            <p:cNvSpPr/>
            <p:nvPr/>
          </p:nvSpPr>
          <p:spPr>
            <a:xfrm>
              <a:off x="7067550" y="571500"/>
              <a:ext cx="4445" cy="6350"/>
            </a:xfrm>
            <a:custGeom>
              <a:rect b="b" l="l" r="r" t="t"/>
              <a:pathLst>
                <a:path extrusionOk="0" h="3" w="2">
                  <a:moveTo>
                    <a:pt x="2" y="0"/>
                  </a:moveTo>
                  <a:cubicBezTo>
                    <a:pt x="0" y="3"/>
                    <a:pt x="0" y="3"/>
                    <a:pt x="0" y="3"/>
                  </a:cubicBezTo>
                  <a:cubicBezTo>
                    <a:pt x="0" y="3"/>
                    <a:pt x="1" y="2"/>
                    <a:pt x="2"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22"/>
            <p:cNvSpPr/>
            <p:nvPr/>
          </p:nvSpPr>
          <p:spPr>
            <a:xfrm>
              <a:off x="5543550" y="742950"/>
              <a:ext cx="1905" cy="1905"/>
            </a:xfrm>
            <a:custGeom>
              <a:rect b="b" l="l" r="r" t="t"/>
              <a:pathLst>
                <a:path extrusionOk="0" h="1" w="1">
                  <a:moveTo>
                    <a:pt x="1" y="1"/>
                  </a:moveTo>
                  <a:cubicBezTo>
                    <a:pt x="0" y="0"/>
                    <a:pt x="0" y="0"/>
                    <a:pt x="0" y="0"/>
                  </a:cubicBezTo>
                  <a:cubicBezTo>
                    <a:pt x="1" y="0"/>
                    <a:pt x="1"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22"/>
            <p:cNvSpPr/>
            <p:nvPr/>
          </p:nvSpPr>
          <p:spPr>
            <a:xfrm>
              <a:off x="6877050" y="819150"/>
              <a:ext cx="1905" cy="4445"/>
            </a:xfrm>
            <a:custGeom>
              <a:rect b="b" l="l" r="r" t="t"/>
              <a:pathLst>
                <a:path extrusionOk="0" h="7" w="3">
                  <a:moveTo>
                    <a:pt x="0" y="7"/>
                  </a:moveTo>
                  <a:lnTo>
                    <a:pt x="0" y="3"/>
                  </a:lnTo>
                  <a:lnTo>
                    <a:pt x="3" y="0"/>
                  </a:lnTo>
                  <a:lnTo>
                    <a:pt x="0" y="7"/>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22"/>
            <p:cNvSpPr/>
            <p:nvPr/>
          </p:nvSpPr>
          <p:spPr>
            <a:xfrm>
              <a:off x="5162550" y="0"/>
              <a:ext cx="2163977" cy="1095375"/>
            </a:xfrm>
            <a:custGeom>
              <a:rect b="b" l="l" r="r" t="t"/>
              <a:pathLst>
                <a:path extrusionOk="0" h="516" w="1018">
                  <a:moveTo>
                    <a:pt x="906" y="224"/>
                  </a:moveTo>
                  <a:cubicBezTo>
                    <a:pt x="881" y="266"/>
                    <a:pt x="872" y="276"/>
                    <a:pt x="848" y="321"/>
                  </a:cubicBezTo>
                  <a:cubicBezTo>
                    <a:pt x="835" y="342"/>
                    <a:pt x="823" y="365"/>
                    <a:pt x="811" y="385"/>
                  </a:cubicBezTo>
                  <a:cubicBezTo>
                    <a:pt x="807" y="396"/>
                    <a:pt x="796" y="412"/>
                    <a:pt x="791" y="425"/>
                  </a:cubicBezTo>
                  <a:cubicBezTo>
                    <a:pt x="787" y="429"/>
                    <a:pt x="787" y="429"/>
                    <a:pt x="787" y="429"/>
                  </a:cubicBezTo>
                  <a:cubicBezTo>
                    <a:pt x="785" y="433"/>
                    <a:pt x="783" y="438"/>
                    <a:pt x="780" y="442"/>
                  </a:cubicBezTo>
                  <a:cubicBezTo>
                    <a:pt x="780" y="441"/>
                    <a:pt x="780" y="441"/>
                    <a:pt x="780" y="441"/>
                  </a:cubicBezTo>
                  <a:cubicBezTo>
                    <a:pt x="777" y="447"/>
                    <a:pt x="773" y="454"/>
                    <a:pt x="772" y="457"/>
                  </a:cubicBezTo>
                  <a:cubicBezTo>
                    <a:pt x="771" y="457"/>
                    <a:pt x="771" y="457"/>
                    <a:pt x="771" y="457"/>
                  </a:cubicBezTo>
                  <a:cubicBezTo>
                    <a:pt x="767" y="464"/>
                    <a:pt x="767" y="464"/>
                    <a:pt x="767" y="464"/>
                  </a:cubicBezTo>
                  <a:cubicBezTo>
                    <a:pt x="768" y="462"/>
                    <a:pt x="768" y="462"/>
                    <a:pt x="768" y="462"/>
                  </a:cubicBezTo>
                  <a:cubicBezTo>
                    <a:pt x="765" y="468"/>
                    <a:pt x="762" y="473"/>
                    <a:pt x="759" y="478"/>
                  </a:cubicBezTo>
                  <a:cubicBezTo>
                    <a:pt x="758" y="481"/>
                    <a:pt x="756" y="484"/>
                    <a:pt x="755" y="486"/>
                  </a:cubicBezTo>
                  <a:cubicBezTo>
                    <a:pt x="754" y="487"/>
                    <a:pt x="753" y="488"/>
                    <a:pt x="753" y="490"/>
                  </a:cubicBezTo>
                  <a:cubicBezTo>
                    <a:pt x="752" y="491"/>
                    <a:pt x="752" y="491"/>
                    <a:pt x="752" y="491"/>
                  </a:cubicBezTo>
                  <a:cubicBezTo>
                    <a:pt x="751" y="492"/>
                    <a:pt x="751" y="492"/>
                    <a:pt x="751" y="492"/>
                  </a:cubicBezTo>
                  <a:cubicBezTo>
                    <a:pt x="751" y="493"/>
                    <a:pt x="751" y="493"/>
                    <a:pt x="751" y="493"/>
                  </a:cubicBezTo>
                  <a:cubicBezTo>
                    <a:pt x="751" y="493"/>
                    <a:pt x="752" y="493"/>
                    <a:pt x="752" y="493"/>
                  </a:cubicBezTo>
                  <a:cubicBezTo>
                    <a:pt x="752" y="494"/>
                    <a:pt x="751" y="494"/>
                    <a:pt x="751" y="495"/>
                  </a:cubicBezTo>
                  <a:cubicBezTo>
                    <a:pt x="750" y="495"/>
                    <a:pt x="750" y="494"/>
                    <a:pt x="749" y="494"/>
                  </a:cubicBezTo>
                  <a:cubicBezTo>
                    <a:pt x="747" y="494"/>
                    <a:pt x="746" y="495"/>
                    <a:pt x="744" y="495"/>
                  </a:cubicBezTo>
                  <a:cubicBezTo>
                    <a:pt x="741" y="495"/>
                    <a:pt x="737" y="495"/>
                    <a:pt x="734" y="495"/>
                  </a:cubicBezTo>
                  <a:cubicBezTo>
                    <a:pt x="727" y="495"/>
                    <a:pt x="720" y="495"/>
                    <a:pt x="711" y="494"/>
                  </a:cubicBezTo>
                  <a:cubicBezTo>
                    <a:pt x="711" y="494"/>
                    <a:pt x="711" y="494"/>
                    <a:pt x="711" y="494"/>
                  </a:cubicBezTo>
                  <a:cubicBezTo>
                    <a:pt x="698" y="496"/>
                    <a:pt x="687" y="495"/>
                    <a:pt x="676" y="495"/>
                  </a:cubicBezTo>
                  <a:cubicBezTo>
                    <a:pt x="666" y="494"/>
                    <a:pt x="655" y="493"/>
                    <a:pt x="642" y="495"/>
                  </a:cubicBezTo>
                  <a:cubicBezTo>
                    <a:pt x="645" y="495"/>
                    <a:pt x="640" y="494"/>
                    <a:pt x="641" y="494"/>
                  </a:cubicBezTo>
                  <a:cubicBezTo>
                    <a:pt x="628" y="494"/>
                    <a:pt x="615" y="495"/>
                    <a:pt x="614" y="497"/>
                  </a:cubicBezTo>
                  <a:cubicBezTo>
                    <a:pt x="605" y="497"/>
                    <a:pt x="607" y="496"/>
                    <a:pt x="606" y="495"/>
                  </a:cubicBezTo>
                  <a:cubicBezTo>
                    <a:pt x="606" y="497"/>
                    <a:pt x="598" y="497"/>
                    <a:pt x="591" y="497"/>
                  </a:cubicBezTo>
                  <a:cubicBezTo>
                    <a:pt x="594" y="497"/>
                    <a:pt x="594" y="497"/>
                    <a:pt x="594" y="497"/>
                  </a:cubicBezTo>
                  <a:cubicBezTo>
                    <a:pt x="573" y="497"/>
                    <a:pt x="573" y="497"/>
                    <a:pt x="573" y="497"/>
                  </a:cubicBezTo>
                  <a:cubicBezTo>
                    <a:pt x="578" y="499"/>
                    <a:pt x="578" y="499"/>
                    <a:pt x="578" y="499"/>
                  </a:cubicBezTo>
                  <a:cubicBezTo>
                    <a:pt x="567" y="499"/>
                    <a:pt x="575" y="497"/>
                    <a:pt x="564" y="497"/>
                  </a:cubicBezTo>
                  <a:cubicBezTo>
                    <a:pt x="564" y="499"/>
                    <a:pt x="564" y="499"/>
                    <a:pt x="564" y="499"/>
                  </a:cubicBezTo>
                  <a:cubicBezTo>
                    <a:pt x="549" y="499"/>
                    <a:pt x="541" y="496"/>
                    <a:pt x="526" y="494"/>
                  </a:cubicBezTo>
                  <a:cubicBezTo>
                    <a:pt x="501" y="494"/>
                    <a:pt x="476" y="495"/>
                    <a:pt x="450" y="495"/>
                  </a:cubicBezTo>
                  <a:cubicBezTo>
                    <a:pt x="414" y="496"/>
                    <a:pt x="377"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5" y="495"/>
                    <a:pt x="312" y="495"/>
                    <a:pt x="315" y="495"/>
                  </a:cubicBezTo>
                  <a:cubicBezTo>
                    <a:pt x="309" y="495"/>
                    <a:pt x="309" y="495"/>
                    <a:pt x="304" y="495"/>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3" y="491"/>
                  </a:cubicBezTo>
                  <a:cubicBezTo>
                    <a:pt x="282" y="488"/>
                    <a:pt x="282" y="488"/>
                    <a:pt x="282" y="488"/>
                  </a:cubicBezTo>
                  <a:cubicBezTo>
                    <a:pt x="280" y="485"/>
                    <a:pt x="277" y="481"/>
                    <a:pt x="275" y="478"/>
                  </a:cubicBezTo>
                  <a:cubicBezTo>
                    <a:pt x="271" y="471"/>
                    <a:pt x="266" y="463"/>
                    <a:pt x="262" y="455"/>
                  </a:cubicBezTo>
                  <a:cubicBezTo>
                    <a:pt x="249" y="427"/>
                    <a:pt x="218" y="379"/>
                    <a:pt x="201" y="352"/>
                  </a:cubicBezTo>
                  <a:cubicBezTo>
                    <a:pt x="175" y="313"/>
                    <a:pt x="155" y="263"/>
                    <a:pt x="129" y="224"/>
                  </a:cubicBezTo>
                  <a:cubicBezTo>
                    <a:pt x="128" y="222"/>
                    <a:pt x="126" y="219"/>
                    <a:pt x="125" y="219"/>
                  </a:cubicBezTo>
                  <a:cubicBezTo>
                    <a:pt x="104" y="182"/>
                    <a:pt x="104" y="182"/>
                    <a:pt x="104" y="182"/>
                  </a:cubicBezTo>
                  <a:cubicBezTo>
                    <a:pt x="104" y="182"/>
                    <a:pt x="0" y="0"/>
                    <a:pt x="65" y="146"/>
                  </a:cubicBezTo>
                  <a:cubicBezTo>
                    <a:pt x="64" y="145"/>
                    <a:pt x="64" y="145"/>
                    <a:pt x="64" y="145"/>
                  </a:cubicBezTo>
                  <a:cubicBezTo>
                    <a:pt x="75" y="166"/>
                    <a:pt x="82" y="179"/>
                    <a:pt x="92" y="192"/>
                  </a:cubicBezTo>
                  <a:cubicBezTo>
                    <a:pt x="91" y="196"/>
                    <a:pt x="102" y="209"/>
                    <a:pt x="104" y="215"/>
                  </a:cubicBezTo>
                  <a:cubicBezTo>
                    <a:pt x="103" y="214"/>
                    <a:pt x="103" y="214"/>
                    <a:pt x="103" y="214"/>
                  </a:cubicBezTo>
                  <a:cubicBezTo>
                    <a:pt x="112" y="226"/>
                    <a:pt x="117" y="241"/>
                    <a:pt x="125" y="252"/>
                  </a:cubicBezTo>
                  <a:cubicBezTo>
                    <a:pt x="125" y="252"/>
                    <a:pt x="124" y="252"/>
                    <a:pt x="122" y="249"/>
                  </a:cubicBezTo>
                  <a:cubicBezTo>
                    <a:pt x="128" y="258"/>
                    <a:pt x="135" y="269"/>
                    <a:pt x="134" y="271"/>
                  </a:cubicBezTo>
                  <a:cubicBezTo>
                    <a:pt x="147" y="291"/>
                    <a:pt x="163" y="321"/>
                    <a:pt x="173" y="333"/>
                  </a:cubicBezTo>
                  <a:cubicBezTo>
                    <a:pt x="172" y="332"/>
                    <a:pt x="172" y="332"/>
                    <a:pt x="172" y="332"/>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399"/>
                    <a:pt x="212" y="399"/>
                    <a:pt x="212" y="399"/>
                  </a:cubicBezTo>
                  <a:cubicBezTo>
                    <a:pt x="208" y="393"/>
                    <a:pt x="208" y="393"/>
                    <a:pt x="208" y="393"/>
                  </a:cubicBezTo>
                  <a:cubicBezTo>
                    <a:pt x="212" y="394"/>
                    <a:pt x="214" y="407"/>
                    <a:pt x="223" y="418"/>
                  </a:cubicBezTo>
                  <a:cubicBezTo>
                    <a:pt x="229" y="429"/>
                    <a:pt x="241" y="438"/>
                    <a:pt x="246" y="450"/>
                  </a:cubicBezTo>
                  <a:cubicBezTo>
                    <a:pt x="248" y="452"/>
                    <a:pt x="248" y="452"/>
                    <a:pt x="247" y="451"/>
                  </a:cubicBezTo>
                  <a:cubicBezTo>
                    <a:pt x="246" y="450"/>
                    <a:pt x="244" y="450"/>
                    <a:pt x="247" y="454"/>
                  </a:cubicBezTo>
                  <a:cubicBezTo>
                    <a:pt x="247" y="454"/>
                    <a:pt x="246" y="454"/>
                    <a:pt x="246" y="453"/>
                  </a:cubicBezTo>
                  <a:cubicBezTo>
                    <a:pt x="245" y="452"/>
                    <a:pt x="244" y="452"/>
                    <a:pt x="245" y="453"/>
                  </a:cubicBezTo>
                  <a:cubicBezTo>
                    <a:pt x="250" y="461"/>
                    <a:pt x="251" y="467"/>
                    <a:pt x="258" y="477"/>
                  </a:cubicBezTo>
                  <a:cubicBezTo>
                    <a:pt x="257" y="478"/>
                    <a:pt x="257" y="478"/>
                    <a:pt x="257" y="478"/>
                  </a:cubicBezTo>
                  <a:cubicBezTo>
                    <a:pt x="261" y="483"/>
                    <a:pt x="264" y="489"/>
                    <a:pt x="266" y="494"/>
                  </a:cubicBezTo>
                  <a:cubicBezTo>
                    <a:pt x="268" y="496"/>
                    <a:pt x="269" y="499"/>
                    <a:pt x="270" y="501"/>
                  </a:cubicBezTo>
                  <a:cubicBezTo>
                    <a:pt x="272" y="504"/>
                    <a:pt x="274" y="508"/>
                    <a:pt x="276" y="511"/>
                  </a:cubicBezTo>
                  <a:cubicBezTo>
                    <a:pt x="279" y="511"/>
                    <a:pt x="281" y="511"/>
                    <a:pt x="284" y="510"/>
                  </a:cubicBezTo>
                  <a:cubicBezTo>
                    <a:pt x="285" y="510"/>
                    <a:pt x="286" y="510"/>
                    <a:pt x="288" y="510"/>
                  </a:cubicBezTo>
                  <a:cubicBezTo>
                    <a:pt x="288" y="510"/>
                    <a:pt x="289" y="510"/>
                    <a:pt x="290" y="510"/>
                  </a:cubicBezTo>
                  <a:cubicBezTo>
                    <a:pt x="291" y="510"/>
                    <a:pt x="292" y="510"/>
                    <a:pt x="293" y="510"/>
                  </a:cubicBezTo>
                  <a:cubicBezTo>
                    <a:pt x="295" y="511"/>
                    <a:pt x="297" y="511"/>
                    <a:pt x="298" y="511"/>
                  </a:cubicBezTo>
                  <a:cubicBezTo>
                    <a:pt x="301" y="512"/>
                    <a:pt x="304" y="513"/>
                    <a:pt x="312" y="511"/>
                  </a:cubicBezTo>
                  <a:cubicBezTo>
                    <a:pt x="318" y="513"/>
                    <a:pt x="318" y="513"/>
                    <a:pt x="318" y="513"/>
                  </a:cubicBezTo>
                  <a:cubicBezTo>
                    <a:pt x="321" y="513"/>
                    <a:pt x="323" y="513"/>
                    <a:pt x="324" y="512"/>
                  </a:cubicBezTo>
                  <a:cubicBezTo>
                    <a:pt x="325" y="512"/>
                    <a:pt x="327" y="511"/>
                    <a:pt x="331" y="512"/>
                  </a:cubicBezTo>
                  <a:cubicBezTo>
                    <a:pt x="330" y="513"/>
                    <a:pt x="341" y="513"/>
                    <a:pt x="336" y="514"/>
                  </a:cubicBezTo>
                  <a:cubicBezTo>
                    <a:pt x="344" y="514"/>
                    <a:pt x="352" y="514"/>
                    <a:pt x="361" y="514"/>
                  </a:cubicBezTo>
                  <a:cubicBezTo>
                    <a:pt x="371" y="513"/>
                    <a:pt x="382" y="513"/>
                    <a:pt x="395" y="514"/>
                  </a:cubicBezTo>
                  <a:cubicBezTo>
                    <a:pt x="400" y="512"/>
                    <a:pt x="411" y="513"/>
                    <a:pt x="415" y="512"/>
                  </a:cubicBezTo>
                  <a:cubicBezTo>
                    <a:pt x="416" y="513"/>
                    <a:pt x="438" y="512"/>
                    <a:pt x="425" y="514"/>
                  </a:cubicBezTo>
                  <a:cubicBezTo>
                    <a:pt x="424" y="514"/>
                    <a:pt x="422" y="514"/>
                    <a:pt x="422" y="514"/>
                  </a:cubicBezTo>
                  <a:cubicBezTo>
                    <a:pt x="421" y="515"/>
                    <a:pt x="421" y="515"/>
                    <a:pt x="421" y="515"/>
                  </a:cubicBezTo>
                  <a:cubicBezTo>
                    <a:pt x="429" y="516"/>
                    <a:pt x="436" y="515"/>
                    <a:pt x="443" y="515"/>
                  </a:cubicBezTo>
                  <a:cubicBezTo>
                    <a:pt x="448" y="514"/>
                    <a:pt x="453" y="514"/>
                    <a:pt x="458" y="514"/>
                  </a:cubicBezTo>
                  <a:cubicBezTo>
                    <a:pt x="454" y="513"/>
                    <a:pt x="449" y="514"/>
                    <a:pt x="452" y="513"/>
                  </a:cubicBezTo>
                  <a:cubicBezTo>
                    <a:pt x="464" y="513"/>
                    <a:pt x="464" y="513"/>
                    <a:pt x="464" y="513"/>
                  </a:cubicBezTo>
                  <a:cubicBezTo>
                    <a:pt x="462" y="514"/>
                    <a:pt x="462" y="514"/>
                    <a:pt x="462" y="514"/>
                  </a:cubicBezTo>
                  <a:cubicBezTo>
                    <a:pt x="480" y="514"/>
                    <a:pt x="480" y="514"/>
                    <a:pt x="480" y="514"/>
                  </a:cubicBezTo>
                  <a:cubicBezTo>
                    <a:pt x="477" y="513"/>
                    <a:pt x="477" y="513"/>
                    <a:pt x="477" y="513"/>
                  </a:cubicBezTo>
                  <a:cubicBezTo>
                    <a:pt x="486" y="514"/>
                    <a:pt x="489" y="516"/>
                    <a:pt x="499" y="514"/>
                  </a:cubicBezTo>
                  <a:cubicBezTo>
                    <a:pt x="504" y="513"/>
                    <a:pt x="491" y="513"/>
                    <a:pt x="500" y="512"/>
                  </a:cubicBezTo>
                  <a:cubicBezTo>
                    <a:pt x="512" y="513"/>
                    <a:pt x="530" y="514"/>
                    <a:pt x="545" y="515"/>
                  </a:cubicBezTo>
                  <a:cubicBezTo>
                    <a:pt x="543" y="513"/>
                    <a:pt x="547" y="513"/>
                    <a:pt x="552" y="513"/>
                  </a:cubicBezTo>
                  <a:cubicBezTo>
                    <a:pt x="552" y="514"/>
                    <a:pt x="552" y="514"/>
                    <a:pt x="552" y="514"/>
                  </a:cubicBezTo>
                  <a:cubicBezTo>
                    <a:pt x="560" y="513"/>
                    <a:pt x="562" y="514"/>
                    <a:pt x="563" y="515"/>
                  </a:cubicBezTo>
                  <a:cubicBezTo>
                    <a:pt x="564" y="515"/>
                    <a:pt x="566" y="516"/>
                    <a:pt x="574" y="516"/>
                  </a:cubicBezTo>
                  <a:cubicBezTo>
                    <a:pt x="572" y="516"/>
                    <a:pt x="572" y="516"/>
                    <a:pt x="572" y="516"/>
                  </a:cubicBezTo>
                  <a:cubicBezTo>
                    <a:pt x="577" y="514"/>
                    <a:pt x="577" y="514"/>
                    <a:pt x="577" y="514"/>
                  </a:cubicBezTo>
                  <a:cubicBezTo>
                    <a:pt x="583" y="513"/>
                    <a:pt x="585" y="513"/>
                    <a:pt x="587" y="514"/>
                  </a:cubicBezTo>
                  <a:cubicBezTo>
                    <a:pt x="590" y="514"/>
                    <a:pt x="592" y="515"/>
                    <a:pt x="600" y="513"/>
                  </a:cubicBezTo>
                  <a:cubicBezTo>
                    <a:pt x="597" y="513"/>
                    <a:pt x="596" y="513"/>
                    <a:pt x="597" y="512"/>
                  </a:cubicBezTo>
                  <a:cubicBezTo>
                    <a:pt x="598" y="511"/>
                    <a:pt x="601" y="511"/>
                    <a:pt x="605" y="511"/>
                  </a:cubicBezTo>
                  <a:cubicBezTo>
                    <a:pt x="603" y="512"/>
                    <a:pt x="603" y="512"/>
                    <a:pt x="603" y="512"/>
                  </a:cubicBezTo>
                  <a:cubicBezTo>
                    <a:pt x="607" y="512"/>
                    <a:pt x="609" y="512"/>
                    <a:pt x="612" y="512"/>
                  </a:cubicBezTo>
                  <a:cubicBezTo>
                    <a:pt x="609" y="512"/>
                    <a:pt x="610" y="513"/>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4"/>
                    <a:pt x="700" y="513"/>
                    <a:pt x="706" y="515"/>
                  </a:cubicBezTo>
                  <a:cubicBezTo>
                    <a:pt x="705" y="515"/>
                    <a:pt x="705" y="515"/>
                    <a:pt x="705" y="515"/>
                  </a:cubicBezTo>
                  <a:cubicBezTo>
                    <a:pt x="715" y="515"/>
                    <a:pt x="723" y="515"/>
                    <a:pt x="732" y="515"/>
                  </a:cubicBezTo>
                  <a:cubicBezTo>
                    <a:pt x="736" y="515"/>
                    <a:pt x="740" y="514"/>
                    <a:pt x="744" y="514"/>
                  </a:cubicBezTo>
                  <a:cubicBezTo>
                    <a:pt x="747" y="514"/>
                    <a:pt x="747" y="514"/>
                    <a:pt x="747" y="514"/>
                  </a:cubicBezTo>
                  <a:cubicBezTo>
                    <a:pt x="751" y="514"/>
                    <a:pt x="751" y="514"/>
                    <a:pt x="751" y="514"/>
                  </a:cubicBezTo>
                  <a:cubicBezTo>
                    <a:pt x="755" y="514"/>
                    <a:pt x="758" y="514"/>
                    <a:pt x="762" y="514"/>
                  </a:cubicBezTo>
                  <a:cubicBezTo>
                    <a:pt x="764" y="511"/>
                    <a:pt x="767" y="507"/>
                    <a:pt x="769" y="503"/>
                  </a:cubicBezTo>
                  <a:cubicBezTo>
                    <a:pt x="768" y="503"/>
                    <a:pt x="773" y="494"/>
                    <a:pt x="771" y="496"/>
                  </a:cubicBezTo>
                  <a:cubicBezTo>
                    <a:pt x="780" y="477"/>
                    <a:pt x="793" y="465"/>
                    <a:pt x="792" y="455"/>
                  </a:cubicBezTo>
                  <a:cubicBezTo>
                    <a:pt x="796" y="447"/>
                    <a:pt x="799" y="446"/>
                    <a:pt x="801" y="442"/>
                  </a:cubicBezTo>
                  <a:cubicBezTo>
                    <a:pt x="800" y="444"/>
                    <a:pt x="800" y="444"/>
                    <a:pt x="800" y="444"/>
                  </a:cubicBezTo>
                  <a:cubicBezTo>
                    <a:pt x="809" y="429"/>
                    <a:pt x="811" y="424"/>
                    <a:pt x="818" y="413"/>
                  </a:cubicBezTo>
                  <a:cubicBezTo>
                    <a:pt x="821" y="407"/>
                    <a:pt x="819" y="405"/>
                    <a:pt x="826" y="395"/>
                  </a:cubicBezTo>
                  <a:cubicBezTo>
                    <a:pt x="825" y="399"/>
                    <a:pt x="827" y="395"/>
                    <a:pt x="829" y="391"/>
                  </a:cubicBezTo>
                  <a:cubicBezTo>
                    <a:pt x="828" y="393"/>
                    <a:pt x="828" y="394"/>
                    <a:pt x="831" y="390"/>
                  </a:cubicBezTo>
                  <a:cubicBezTo>
                    <a:pt x="831" y="389"/>
                    <a:pt x="832" y="387"/>
                    <a:pt x="832" y="386"/>
                  </a:cubicBezTo>
                  <a:cubicBezTo>
                    <a:pt x="832" y="386"/>
                    <a:pt x="832" y="386"/>
                    <a:pt x="832" y="386"/>
                  </a:cubicBezTo>
                  <a:cubicBezTo>
                    <a:pt x="836" y="380"/>
                    <a:pt x="835" y="381"/>
                    <a:pt x="833" y="384"/>
                  </a:cubicBezTo>
                  <a:cubicBezTo>
                    <a:pt x="833" y="383"/>
                    <a:pt x="833" y="384"/>
                    <a:pt x="832" y="384"/>
                  </a:cubicBezTo>
                  <a:cubicBezTo>
                    <a:pt x="837" y="378"/>
                    <a:pt x="843" y="366"/>
                    <a:pt x="844" y="366"/>
                  </a:cubicBezTo>
                  <a:cubicBezTo>
                    <a:pt x="855" y="347"/>
                    <a:pt x="862" y="332"/>
                    <a:pt x="870" y="316"/>
                  </a:cubicBezTo>
                  <a:cubicBezTo>
                    <a:pt x="872" y="314"/>
                    <a:pt x="871" y="319"/>
                    <a:pt x="868" y="323"/>
                  </a:cubicBezTo>
                  <a:cubicBezTo>
                    <a:pt x="874" y="312"/>
                    <a:pt x="874" y="312"/>
                    <a:pt x="874" y="312"/>
                  </a:cubicBezTo>
                  <a:cubicBezTo>
                    <a:pt x="875" y="313"/>
                    <a:pt x="871" y="319"/>
                    <a:pt x="869" y="322"/>
                  </a:cubicBezTo>
                  <a:cubicBezTo>
                    <a:pt x="879" y="310"/>
                    <a:pt x="884" y="294"/>
                    <a:pt x="894" y="279"/>
                  </a:cubicBezTo>
                  <a:cubicBezTo>
                    <a:pt x="895" y="275"/>
                    <a:pt x="895" y="275"/>
                    <a:pt x="895" y="275"/>
                  </a:cubicBezTo>
                  <a:cubicBezTo>
                    <a:pt x="896" y="274"/>
                    <a:pt x="896" y="274"/>
                    <a:pt x="896" y="274"/>
                  </a:cubicBezTo>
                  <a:cubicBezTo>
                    <a:pt x="896" y="274"/>
                    <a:pt x="897" y="270"/>
                    <a:pt x="898" y="268"/>
                  </a:cubicBezTo>
                  <a:cubicBezTo>
                    <a:pt x="901" y="266"/>
                    <a:pt x="900" y="269"/>
                    <a:pt x="905" y="261"/>
                  </a:cubicBezTo>
                  <a:cubicBezTo>
                    <a:pt x="909" y="255"/>
                    <a:pt x="915" y="243"/>
                    <a:pt x="919" y="235"/>
                  </a:cubicBezTo>
                  <a:cubicBezTo>
                    <a:pt x="916" y="239"/>
                    <a:pt x="916" y="237"/>
                    <a:pt x="917" y="235"/>
                  </a:cubicBezTo>
                  <a:cubicBezTo>
                    <a:pt x="919" y="231"/>
                    <a:pt x="922" y="230"/>
                    <a:pt x="923" y="227"/>
                  </a:cubicBezTo>
                  <a:cubicBezTo>
                    <a:pt x="924" y="227"/>
                    <a:pt x="924" y="227"/>
                    <a:pt x="924" y="227"/>
                  </a:cubicBezTo>
                  <a:cubicBezTo>
                    <a:pt x="922" y="228"/>
                    <a:pt x="929" y="216"/>
                    <a:pt x="929" y="214"/>
                  </a:cubicBezTo>
                  <a:cubicBezTo>
                    <a:pt x="932" y="213"/>
                    <a:pt x="927" y="221"/>
                    <a:pt x="927" y="222"/>
                  </a:cubicBezTo>
                  <a:cubicBezTo>
                    <a:pt x="936" y="206"/>
                    <a:pt x="931" y="214"/>
                    <a:pt x="940" y="199"/>
                  </a:cubicBezTo>
                  <a:cubicBezTo>
                    <a:pt x="942" y="193"/>
                    <a:pt x="941" y="194"/>
                    <a:pt x="940" y="195"/>
                  </a:cubicBezTo>
                  <a:cubicBezTo>
                    <a:pt x="940" y="196"/>
                    <a:pt x="939" y="197"/>
                    <a:pt x="939" y="195"/>
                  </a:cubicBezTo>
                  <a:cubicBezTo>
                    <a:pt x="943" y="187"/>
                    <a:pt x="947" y="179"/>
                    <a:pt x="952" y="171"/>
                  </a:cubicBezTo>
                  <a:cubicBezTo>
                    <a:pt x="949" y="173"/>
                    <a:pt x="949" y="173"/>
                    <a:pt x="949" y="173"/>
                  </a:cubicBezTo>
                  <a:cubicBezTo>
                    <a:pt x="957" y="159"/>
                    <a:pt x="962" y="151"/>
                    <a:pt x="968" y="142"/>
                  </a:cubicBezTo>
                  <a:cubicBezTo>
                    <a:pt x="1018"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22"/>
            <p:cNvSpPr/>
            <p:nvPr/>
          </p:nvSpPr>
          <p:spPr>
            <a:xfrm>
              <a:off x="3790950" y="2933700"/>
              <a:ext cx="8255" cy="14605"/>
            </a:xfrm>
            <a:custGeom>
              <a:rect b="b" l="l" r="r" t="t"/>
              <a:pathLst>
                <a:path extrusionOk="0" h="7" w="4">
                  <a:moveTo>
                    <a:pt x="4" y="7"/>
                  </a:moveTo>
                  <a:cubicBezTo>
                    <a:pt x="1" y="0"/>
                    <a:pt x="1" y="0"/>
                    <a:pt x="1" y="0"/>
                  </a:cubicBezTo>
                  <a:cubicBezTo>
                    <a:pt x="0" y="1"/>
                    <a:pt x="1" y="2"/>
                    <a:pt x="4"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22"/>
            <p:cNvSpPr/>
            <p:nvPr/>
          </p:nvSpPr>
          <p:spPr>
            <a:xfrm>
              <a:off x="5391150" y="3486150"/>
              <a:ext cx="2540" cy="4445"/>
            </a:xfrm>
            <a:custGeom>
              <a:rect b="b" l="l" r="r" t="t"/>
              <a:pathLst>
                <a:path extrusionOk="0" h="2" w="1">
                  <a:moveTo>
                    <a:pt x="1" y="0"/>
                  </a:moveTo>
                  <a:cubicBezTo>
                    <a:pt x="1" y="1"/>
                    <a:pt x="1" y="1"/>
                    <a:pt x="0" y="2"/>
                  </a:cubicBezTo>
                  <a:cubicBezTo>
                    <a:pt x="1" y="1"/>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22"/>
            <p:cNvSpPr/>
            <p:nvPr/>
          </p:nvSpPr>
          <p:spPr>
            <a:xfrm>
              <a:off x="3981450" y="2438400"/>
              <a:ext cx="1905" cy="3810"/>
            </a:xfrm>
            <a:custGeom>
              <a:rect b="b" l="l" r="r" t="t"/>
              <a:pathLst>
                <a:path extrusionOk="0" h="2" w="1">
                  <a:moveTo>
                    <a:pt x="1" y="0"/>
                  </a:moveTo>
                  <a:cubicBezTo>
                    <a:pt x="1" y="1"/>
                    <a:pt x="1" y="1"/>
                    <a:pt x="1" y="1"/>
                  </a:cubicBezTo>
                  <a:cubicBezTo>
                    <a:pt x="1" y="1"/>
                    <a:pt x="1"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22"/>
            <p:cNvSpPr/>
            <p:nvPr/>
          </p:nvSpPr>
          <p:spPr>
            <a:xfrm>
              <a:off x="3714750" y="1924050"/>
              <a:ext cx="2059842" cy="1998345"/>
            </a:xfrm>
            <a:custGeom>
              <a:rect b="b" l="l" r="r" t="t"/>
              <a:pathLst>
                <a:path extrusionOk="0" h="941" w="969">
                  <a:moveTo>
                    <a:pt x="96" y="557"/>
                  </a:moveTo>
                  <a:cubicBezTo>
                    <a:pt x="78" y="525"/>
                    <a:pt x="65" y="502"/>
                    <a:pt x="54" y="482"/>
                  </a:cubicBezTo>
                  <a:cubicBezTo>
                    <a:pt x="43" y="463"/>
                    <a:pt x="34" y="446"/>
                    <a:pt x="23" y="425"/>
                  </a:cubicBezTo>
                  <a:cubicBezTo>
                    <a:pt x="23" y="425"/>
                    <a:pt x="23" y="425"/>
                    <a:pt x="23" y="425"/>
                  </a:cubicBezTo>
                  <a:cubicBezTo>
                    <a:pt x="24" y="423"/>
                    <a:pt x="25" y="421"/>
                    <a:pt x="26" y="418"/>
                  </a:cubicBezTo>
                  <a:cubicBezTo>
                    <a:pt x="29" y="414"/>
                    <a:pt x="32" y="409"/>
                    <a:pt x="35" y="404"/>
                  </a:cubicBezTo>
                  <a:cubicBezTo>
                    <a:pt x="40" y="395"/>
                    <a:pt x="46" y="384"/>
                    <a:pt x="53" y="372"/>
                  </a:cubicBezTo>
                  <a:cubicBezTo>
                    <a:pt x="77" y="330"/>
                    <a:pt x="103" y="285"/>
                    <a:pt x="126" y="244"/>
                  </a:cubicBezTo>
                  <a:cubicBezTo>
                    <a:pt x="136" y="223"/>
                    <a:pt x="157" y="190"/>
                    <a:pt x="169" y="166"/>
                  </a:cubicBezTo>
                  <a:cubicBezTo>
                    <a:pt x="175" y="157"/>
                    <a:pt x="175" y="157"/>
                    <a:pt x="175" y="157"/>
                  </a:cubicBezTo>
                  <a:cubicBezTo>
                    <a:pt x="180" y="149"/>
                    <a:pt x="185" y="140"/>
                    <a:pt x="190" y="132"/>
                  </a:cubicBezTo>
                  <a:cubicBezTo>
                    <a:pt x="190" y="132"/>
                    <a:pt x="190" y="132"/>
                    <a:pt x="190" y="132"/>
                  </a:cubicBezTo>
                  <a:cubicBezTo>
                    <a:pt x="196" y="120"/>
                    <a:pt x="204" y="107"/>
                    <a:pt x="207" y="101"/>
                  </a:cubicBezTo>
                  <a:cubicBezTo>
                    <a:pt x="207" y="102"/>
                    <a:pt x="207" y="102"/>
                    <a:pt x="207" y="102"/>
                  </a:cubicBezTo>
                  <a:cubicBezTo>
                    <a:pt x="215" y="87"/>
                    <a:pt x="215" y="87"/>
                    <a:pt x="215" y="87"/>
                  </a:cubicBezTo>
                  <a:cubicBezTo>
                    <a:pt x="214" y="90"/>
                    <a:pt x="214" y="90"/>
                    <a:pt x="214" y="90"/>
                  </a:cubicBezTo>
                  <a:cubicBezTo>
                    <a:pt x="225" y="69"/>
                    <a:pt x="238" y="47"/>
                    <a:pt x="249" y="29"/>
                  </a:cubicBezTo>
                  <a:cubicBezTo>
                    <a:pt x="247" y="29"/>
                    <a:pt x="247" y="29"/>
                    <a:pt x="247" y="29"/>
                  </a:cubicBezTo>
                  <a:cubicBezTo>
                    <a:pt x="248" y="27"/>
                    <a:pt x="250" y="25"/>
                    <a:pt x="251" y="23"/>
                  </a:cubicBezTo>
                  <a:cubicBezTo>
                    <a:pt x="251" y="23"/>
                    <a:pt x="251" y="22"/>
                    <a:pt x="252" y="22"/>
                  </a:cubicBezTo>
                  <a:cubicBezTo>
                    <a:pt x="252" y="22"/>
                    <a:pt x="253" y="22"/>
                    <a:pt x="254" y="22"/>
                  </a:cubicBezTo>
                  <a:cubicBezTo>
                    <a:pt x="256" y="22"/>
                    <a:pt x="257" y="22"/>
                    <a:pt x="259" y="22"/>
                  </a:cubicBezTo>
                  <a:cubicBezTo>
                    <a:pt x="263" y="22"/>
                    <a:pt x="267" y="22"/>
                    <a:pt x="271" y="22"/>
                  </a:cubicBezTo>
                  <a:cubicBezTo>
                    <a:pt x="278" y="22"/>
                    <a:pt x="285" y="22"/>
                    <a:pt x="291" y="21"/>
                  </a:cubicBezTo>
                  <a:cubicBezTo>
                    <a:pt x="305" y="21"/>
                    <a:pt x="319" y="21"/>
                    <a:pt x="337" y="22"/>
                  </a:cubicBezTo>
                  <a:cubicBezTo>
                    <a:pt x="337" y="22"/>
                    <a:pt x="337" y="22"/>
                    <a:pt x="337" y="22"/>
                  </a:cubicBezTo>
                  <a:cubicBezTo>
                    <a:pt x="364" y="20"/>
                    <a:pt x="385" y="21"/>
                    <a:pt x="406" y="22"/>
                  </a:cubicBezTo>
                  <a:cubicBezTo>
                    <a:pt x="427" y="22"/>
                    <a:pt x="448" y="23"/>
                    <a:pt x="475" y="21"/>
                  </a:cubicBezTo>
                  <a:cubicBezTo>
                    <a:pt x="468" y="22"/>
                    <a:pt x="478" y="22"/>
                    <a:pt x="478" y="22"/>
                  </a:cubicBezTo>
                  <a:cubicBezTo>
                    <a:pt x="503" y="22"/>
                    <a:pt x="530" y="22"/>
                    <a:pt x="530" y="19"/>
                  </a:cubicBezTo>
                  <a:cubicBezTo>
                    <a:pt x="548" y="19"/>
                    <a:pt x="545" y="20"/>
                    <a:pt x="547" y="21"/>
                  </a:cubicBezTo>
                  <a:cubicBezTo>
                    <a:pt x="547" y="20"/>
                    <a:pt x="563" y="19"/>
                    <a:pt x="578" y="19"/>
                  </a:cubicBezTo>
                  <a:cubicBezTo>
                    <a:pt x="571" y="20"/>
                    <a:pt x="571" y="20"/>
                    <a:pt x="571" y="20"/>
                  </a:cubicBezTo>
                  <a:cubicBezTo>
                    <a:pt x="612" y="19"/>
                    <a:pt x="612" y="19"/>
                    <a:pt x="612" y="19"/>
                  </a:cubicBezTo>
                  <a:cubicBezTo>
                    <a:pt x="604" y="17"/>
                    <a:pt x="604" y="17"/>
                    <a:pt x="604" y="17"/>
                  </a:cubicBezTo>
                  <a:cubicBezTo>
                    <a:pt x="626" y="18"/>
                    <a:pt x="610" y="20"/>
                    <a:pt x="630" y="19"/>
                  </a:cubicBezTo>
                  <a:cubicBezTo>
                    <a:pt x="630" y="17"/>
                    <a:pt x="630" y="17"/>
                    <a:pt x="630" y="17"/>
                  </a:cubicBezTo>
                  <a:cubicBezTo>
                    <a:pt x="660" y="18"/>
                    <a:pt x="678" y="20"/>
                    <a:pt x="707" y="22"/>
                  </a:cubicBezTo>
                  <a:cubicBezTo>
                    <a:pt x="710" y="22"/>
                    <a:pt x="714" y="22"/>
                    <a:pt x="717" y="22"/>
                  </a:cubicBezTo>
                  <a:cubicBezTo>
                    <a:pt x="724" y="33"/>
                    <a:pt x="730" y="44"/>
                    <a:pt x="737" y="55"/>
                  </a:cubicBezTo>
                  <a:cubicBezTo>
                    <a:pt x="744" y="68"/>
                    <a:pt x="752" y="81"/>
                    <a:pt x="759" y="93"/>
                  </a:cubicBezTo>
                  <a:cubicBezTo>
                    <a:pt x="774" y="119"/>
                    <a:pt x="790" y="145"/>
                    <a:pt x="805" y="170"/>
                  </a:cubicBezTo>
                  <a:cubicBezTo>
                    <a:pt x="835" y="221"/>
                    <a:pt x="864" y="271"/>
                    <a:pt x="889" y="318"/>
                  </a:cubicBezTo>
                  <a:cubicBezTo>
                    <a:pt x="891" y="323"/>
                    <a:pt x="891" y="323"/>
                    <a:pt x="891" y="323"/>
                  </a:cubicBezTo>
                  <a:cubicBezTo>
                    <a:pt x="890" y="326"/>
                    <a:pt x="909" y="349"/>
                    <a:pt x="909" y="353"/>
                  </a:cubicBezTo>
                  <a:cubicBezTo>
                    <a:pt x="917" y="364"/>
                    <a:pt x="917" y="364"/>
                    <a:pt x="917" y="364"/>
                  </a:cubicBezTo>
                  <a:cubicBezTo>
                    <a:pt x="918" y="368"/>
                    <a:pt x="922" y="374"/>
                    <a:pt x="918" y="369"/>
                  </a:cubicBezTo>
                  <a:cubicBezTo>
                    <a:pt x="924" y="380"/>
                    <a:pt x="924" y="380"/>
                    <a:pt x="929" y="387"/>
                  </a:cubicBezTo>
                  <a:cubicBezTo>
                    <a:pt x="935" y="399"/>
                    <a:pt x="935" y="399"/>
                    <a:pt x="935" y="399"/>
                  </a:cubicBezTo>
                  <a:cubicBezTo>
                    <a:pt x="938" y="404"/>
                    <a:pt x="941" y="409"/>
                    <a:pt x="944" y="415"/>
                  </a:cubicBezTo>
                  <a:cubicBezTo>
                    <a:pt x="945" y="417"/>
                    <a:pt x="947" y="420"/>
                    <a:pt x="948" y="422"/>
                  </a:cubicBezTo>
                  <a:cubicBezTo>
                    <a:pt x="950" y="425"/>
                    <a:pt x="950" y="425"/>
                    <a:pt x="950" y="425"/>
                  </a:cubicBezTo>
                  <a:cubicBezTo>
                    <a:pt x="943" y="438"/>
                    <a:pt x="935" y="451"/>
                    <a:pt x="928" y="464"/>
                  </a:cubicBezTo>
                  <a:cubicBezTo>
                    <a:pt x="920" y="479"/>
                    <a:pt x="912" y="494"/>
                    <a:pt x="902" y="510"/>
                  </a:cubicBezTo>
                  <a:cubicBezTo>
                    <a:pt x="870" y="561"/>
                    <a:pt x="815" y="661"/>
                    <a:pt x="783" y="718"/>
                  </a:cubicBezTo>
                  <a:cubicBezTo>
                    <a:pt x="773" y="737"/>
                    <a:pt x="762" y="756"/>
                    <a:pt x="751" y="775"/>
                  </a:cubicBezTo>
                  <a:cubicBezTo>
                    <a:pt x="745" y="785"/>
                    <a:pt x="739" y="794"/>
                    <a:pt x="734" y="804"/>
                  </a:cubicBezTo>
                  <a:cubicBezTo>
                    <a:pt x="731" y="809"/>
                    <a:pt x="728" y="814"/>
                    <a:pt x="725" y="819"/>
                  </a:cubicBezTo>
                  <a:cubicBezTo>
                    <a:pt x="720" y="826"/>
                    <a:pt x="720" y="826"/>
                    <a:pt x="720" y="826"/>
                  </a:cubicBezTo>
                  <a:cubicBezTo>
                    <a:pt x="719" y="827"/>
                    <a:pt x="719" y="827"/>
                    <a:pt x="719" y="827"/>
                  </a:cubicBezTo>
                  <a:cubicBezTo>
                    <a:pt x="719" y="828"/>
                    <a:pt x="719" y="828"/>
                    <a:pt x="719" y="828"/>
                  </a:cubicBezTo>
                  <a:cubicBezTo>
                    <a:pt x="718" y="829"/>
                    <a:pt x="718" y="829"/>
                    <a:pt x="718" y="829"/>
                  </a:cubicBezTo>
                  <a:cubicBezTo>
                    <a:pt x="716" y="829"/>
                    <a:pt x="716" y="829"/>
                    <a:pt x="716" y="829"/>
                  </a:cubicBezTo>
                  <a:cubicBezTo>
                    <a:pt x="715" y="829"/>
                    <a:pt x="715" y="829"/>
                    <a:pt x="715" y="829"/>
                  </a:cubicBezTo>
                  <a:cubicBezTo>
                    <a:pt x="713" y="829"/>
                    <a:pt x="713" y="829"/>
                    <a:pt x="713" y="829"/>
                  </a:cubicBezTo>
                  <a:cubicBezTo>
                    <a:pt x="703" y="829"/>
                    <a:pt x="703" y="829"/>
                    <a:pt x="703" y="829"/>
                  </a:cubicBezTo>
                  <a:cubicBezTo>
                    <a:pt x="682" y="828"/>
                    <a:pt x="682" y="828"/>
                    <a:pt x="682" y="828"/>
                  </a:cubicBezTo>
                  <a:cubicBezTo>
                    <a:pt x="669" y="828"/>
                    <a:pt x="655" y="828"/>
                    <a:pt x="642" y="828"/>
                  </a:cubicBezTo>
                  <a:cubicBezTo>
                    <a:pt x="615" y="827"/>
                    <a:pt x="588" y="828"/>
                    <a:pt x="563" y="829"/>
                  </a:cubicBezTo>
                  <a:cubicBezTo>
                    <a:pt x="560" y="828"/>
                    <a:pt x="552" y="829"/>
                    <a:pt x="552" y="829"/>
                  </a:cubicBezTo>
                  <a:cubicBezTo>
                    <a:pt x="465" y="829"/>
                    <a:pt x="465" y="829"/>
                    <a:pt x="465" y="829"/>
                  </a:cubicBezTo>
                  <a:cubicBezTo>
                    <a:pt x="465" y="829"/>
                    <a:pt x="47" y="828"/>
                    <a:pt x="365" y="845"/>
                  </a:cubicBezTo>
                  <a:cubicBezTo>
                    <a:pt x="363" y="845"/>
                    <a:pt x="363" y="845"/>
                    <a:pt x="363" y="845"/>
                  </a:cubicBezTo>
                  <a:cubicBezTo>
                    <a:pt x="410" y="846"/>
                    <a:pt x="440" y="846"/>
                    <a:pt x="472" y="844"/>
                  </a:cubicBezTo>
                  <a:cubicBezTo>
                    <a:pt x="475" y="846"/>
                    <a:pt x="489" y="846"/>
                    <a:pt x="502" y="845"/>
                  </a:cubicBezTo>
                  <a:cubicBezTo>
                    <a:pt x="510" y="845"/>
                    <a:pt x="518" y="845"/>
                    <a:pt x="522" y="845"/>
                  </a:cubicBezTo>
                  <a:cubicBezTo>
                    <a:pt x="521" y="846"/>
                    <a:pt x="521" y="846"/>
                    <a:pt x="521" y="846"/>
                  </a:cubicBezTo>
                  <a:cubicBezTo>
                    <a:pt x="536" y="845"/>
                    <a:pt x="551" y="845"/>
                    <a:pt x="566" y="845"/>
                  </a:cubicBezTo>
                  <a:cubicBezTo>
                    <a:pt x="580" y="846"/>
                    <a:pt x="595" y="846"/>
                    <a:pt x="608" y="845"/>
                  </a:cubicBezTo>
                  <a:cubicBezTo>
                    <a:pt x="607" y="846"/>
                    <a:pt x="607" y="846"/>
                    <a:pt x="600" y="846"/>
                  </a:cubicBezTo>
                  <a:cubicBezTo>
                    <a:pt x="621" y="846"/>
                    <a:pt x="648" y="845"/>
                    <a:pt x="650" y="847"/>
                  </a:cubicBezTo>
                  <a:cubicBezTo>
                    <a:pt x="674" y="847"/>
                    <a:pt x="702" y="847"/>
                    <a:pt x="728" y="847"/>
                  </a:cubicBezTo>
                  <a:cubicBezTo>
                    <a:pt x="733" y="839"/>
                    <a:pt x="737" y="831"/>
                    <a:pt x="741" y="823"/>
                  </a:cubicBezTo>
                  <a:cubicBezTo>
                    <a:pt x="745" y="817"/>
                    <a:pt x="748" y="811"/>
                    <a:pt x="751" y="806"/>
                  </a:cubicBezTo>
                  <a:cubicBezTo>
                    <a:pt x="757" y="795"/>
                    <a:pt x="762" y="785"/>
                    <a:pt x="766" y="777"/>
                  </a:cubicBezTo>
                  <a:cubicBezTo>
                    <a:pt x="765" y="779"/>
                    <a:pt x="765" y="779"/>
                    <a:pt x="765" y="779"/>
                  </a:cubicBezTo>
                  <a:cubicBezTo>
                    <a:pt x="773" y="763"/>
                    <a:pt x="777" y="759"/>
                    <a:pt x="786" y="742"/>
                  </a:cubicBezTo>
                  <a:cubicBezTo>
                    <a:pt x="786" y="741"/>
                    <a:pt x="787" y="740"/>
                    <a:pt x="787" y="740"/>
                  </a:cubicBezTo>
                  <a:cubicBezTo>
                    <a:pt x="795" y="723"/>
                    <a:pt x="815" y="691"/>
                    <a:pt x="822" y="678"/>
                  </a:cubicBezTo>
                  <a:cubicBezTo>
                    <a:pt x="824" y="677"/>
                    <a:pt x="824" y="677"/>
                    <a:pt x="824" y="677"/>
                  </a:cubicBezTo>
                  <a:cubicBezTo>
                    <a:pt x="842" y="644"/>
                    <a:pt x="842" y="644"/>
                    <a:pt x="842" y="644"/>
                  </a:cubicBezTo>
                  <a:cubicBezTo>
                    <a:pt x="835" y="656"/>
                    <a:pt x="835" y="656"/>
                    <a:pt x="835" y="656"/>
                  </a:cubicBezTo>
                  <a:cubicBezTo>
                    <a:pt x="835" y="651"/>
                    <a:pt x="851" y="632"/>
                    <a:pt x="863" y="607"/>
                  </a:cubicBezTo>
                  <a:cubicBezTo>
                    <a:pt x="877" y="585"/>
                    <a:pt x="885" y="558"/>
                    <a:pt x="899" y="536"/>
                  </a:cubicBezTo>
                  <a:cubicBezTo>
                    <a:pt x="902" y="530"/>
                    <a:pt x="901" y="532"/>
                    <a:pt x="901" y="534"/>
                  </a:cubicBezTo>
                  <a:cubicBezTo>
                    <a:pt x="900" y="536"/>
                    <a:pt x="900" y="539"/>
                    <a:pt x="904" y="530"/>
                  </a:cubicBezTo>
                  <a:cubicBezTo>
                    <a:pt x="906" y="530"/>
                    <a:pt x="901" y="538"/>
                    <a:pt x="904" y="534"/>
                  </a:cubicBezTo>
                  <a:cubicBezTo>
                    <a:pt x="913" y="517"/>
                    <a:pt x="921" y="508"/>
                    <a:pt x="932" y="487"/>
                  </a:cubicBezTo>
                  <a:cubicBezTo>
                    <a:pt x="933" y="487"/>
                    <a:pt x="933" y="487"/>
                    <a:pt x="933" y="487"/>
                  </a:cubicBezTo>
                  <a:cubicBezTo>
                    <a:pt x="939" y="476"/>
                    <a:pt x="945" y="465"/>
                    <a:pt x="951" y="455"/>
                  </a:cubicBezTo>
                  <a:cubicBezTo>
                    <a:pt x="954" y="450"/>
                    <a:pt x="957" y="446"/>
                    <a:pt x="960" y="441"/>
                  </a:cubicBezTo>
                  <a:cubicBezTo>
                    <a:pt x="961" y="439"/>
                    <a:pt x="962" y="437"/>
                    <a:pt x="964" y="435"/>
                  </a:cubicBezTo>
                  <a:cubicBezTo>
                    <a:pt x="966" y="431"/>
                    <a:pt x="967" y="428"/>
                    <a:pt x="969" y="425"/>
                  </a:cubicBezTo>
                  <a:cubicBezTo>
                    <a:pt x="968" y="423"/>
                    <a:pt x="966" y="420"/>
                    <a:pt x="965" y="418"/>
                  </a:cubicBezTo>
                  <a:cubicBezTo>
                    <a:pt x="964" y="417"/>
                    <a:pt x="964" y="416"/>
                    <a:pt x="963" y="415"/>
                  </a:cubicBezTo>
                  <a:cubicBezTo>
                    <a:pt x="963" y="414"/>
                    <a:pt x="962" y="414"/>
                    <a:pt x="962" y="413"/>
                  </a:cubicBezTo>
                  <a:cubicBezTo>
                    <a:pt x="945" y="386"/>
                    <a:pt x="954" y="393"/>
                    <a:pt x="936" y="366"/>
                  </a:cubicBezTo>
                  <a:cubicBezTo>
                    <a:pt x="931" y="354"/>
                    <a:pt x="931" y="354"/>
                    <a:pt x="931" y="354"/>
                  </a:cubicBezTo>
                  <a:cubicBezTo>
                    <a:pt x="924" y="342"/>
                    <a:pt x="924" y="347"/>
                    <a:pt x="917" y="333"/>
                  </a:cubicBezTo>
                  <a:cubicBezTo>
                    <a:pt x="918" y="333"/>
                    <a:pt x="916" y="330"/>
                    <a:pt x="915" y="327"/>
                  </a:cubicBezTo>
                  <a:cubicBezTo>
                    <a:pt x="912" y="323"/>
                    <a:pt x="910" y="319"/>
                    <a:pt x="913" y="323"/>
                  </a:cubicBezTo>
                  <a:cubicBezTo>
                    <a:pt x="897" y="292"/>
                    <a:pt x="876" y="262"/>
                    <a:pt x="855" y="221"/>
                  </a:cubicBezTo>
                  <a:cubicBezTo>
                    <a:pt x="848" y="213"/>
                    <a:pt x="838" y="193"/>
                    <a:pt x="833" y="187"/>
                  </a:cubicBezTo>
                  <a:cubicBezTo>
                    <a:pt x="833" y="185"/>
                    <a:pt x="810" y="146"/>
                    <a:pt x="824" y="168"/>
                  </a:cubicBezTo>
                  <a:cubicBezTo>
                    <a:pt x="825" y="170"/>
                    <a:pt x="827" y="173"/>
                    <a:pt x="827" y="173"/>
                  </a:cubicBezTo>
                  <a:cubicBezTo>
                    <a:pt x="830" y="175"/>
                    <a:pt x="830" y="175"/>
                    <a:pt x="830" y="175"/>
                  </a:cubicBezTo>
                  <a:cubicBezTo>
                    <a:pt x="818" y="152"/>
                    <a:pt x="805" y="135"/>
                    <a:pt x="792" y="112"/>
                  </a:cubicBezTo>
                  <a:cubicBezTo>
                    <a:pt x="795" y="119"/>
                    <a:pt x="801" y="128"/>
                    <a:pt x="796" y="122"/>
                  </a:cubicBezTo>
                  <a:cubicBezTo>
                    <a:pt x="784" y="101"/>
                    <a:pt x="784" y="101"/>
                    <a:pt x="784" y="101"/>
                  </a:cubicBezTo>
                  <a:cubicBezTo>
                    <a:pt x="788" y="105"/>
                    <a:pt x="788" y="105"/>
                    <a:pt x="788" y="105"/>
                  </a:cubicBezTo>
                  <a:cubicBezTo>
                    <a:pt x="770" y="73"/>
                    <a:pt x="770" y="73"/>
                    <a:pt x="770" y="73"/>
                  </a:cubicBezTo>
                  <a:cubicBezTo>
                    <a:pt x="772" y="78"/>
                    <a:pt x="772" y="78"/>
                    <a:pt x="772" y="78"/>
                  </a:cubicBezTo>
                  <a:cubicBezTo>
                    <a:pt x="763" y="63"/>
                    <a:pt x="762" y="56"/>
                    <a:pt x="751" y="40"/>
                  </a:cubicBezTo>
                  <a:cubicBezTo>
                    <a:pt x="748" y="37"/>
                    <a:pt x="749" y="39"/>
                    <a:pt x="750" y="42"/>
                  </a:cubicBezTo>
                  <a:cubicBezTo>
                    <a:pt x="752" y="45"/>
                    <a:pt x="753" y="48"/>
                    <a:pt x="748" y="39"/>
                  </a:cubicBezTo>
                  <a:cubicBezTo>
                    <a:pt x="746" y="35"/>
                    <a:pt x="743" y="30"/>
                    <a:pt x="740" y="24"/>
                  </a:cubicBezTo>
                  <a:cubicBezTo>
                    <a:pt x="739" y="22"/>
                    <a:pt x="737" y="19"/>
                    <a:pt x="736" y="16"/>
                  </a:cubicBezTo>
                  <a:cubicBezTo>
                    <a:pt x="735" y="14"/>
                    <a:pt x="734" y="12"/>
                    <a:pt x="733" y="10"/>
                  </a:cubicBezTo>
                  <a:cubicBezTo>
                    <a:pt x="731" y="8"/>
                    <a:pt x="730" y="5"/>
                    <a:pt x="728" y="3"/>
                  </a:cubicBezTo>
                  <a:cubicBezTo>
                    <a:pt x="722" y="3"/>
                    <a:pt x="716" y="3"/>
                    <a:pt x="710" y="2"/>
                  </a:cubicBezTo>
                  <a:cubicBezTo>
                    <a:pt x="705" y="2"/>
                    <a:pt x="701" y="2"/>
                    <a:pt x="696" y="2"/>
                  </a:cubicBezTo>
                  <a:cubicBezTo>
                    <a:pt x="687" y="2"/>
                    <a:pt x="678" y="2"/>
                    <a:pt x="670" y="2"/>
                  </a:cubicBezTo>
                  <a:cubicBezTo>
                    <a:pt x="672" y="3"/>
                    <a:pt x="664" y="3"/>
                    <a:pt x="656" y="3"/>
                  </a:cubicBezTo>
                  <a:cubicBezTo>
                    <a:pt x="655" y="2"/>
                    <a:pt x="655" y="2"/>
                    <a:pt x="655" y="2"/>
                  </a:cubicBezTo>
                  <a:cubicBezTo>
                    <a:pt x="638" y="3"/>
                    <a:pt x="636" y="2"/>
                    <a:pt x="633" y="1"/>
                  </a:cubicBezTo>
                  <a:cubicBezTo>
                    <a:pt x="630" y="1"/>
                    <a:pt x="627" y="0"/>
                    <a:pt x="611" y="1"/>
                  </a:cubicBezTo>
                  <a:cubicBezTo>
                    <a:pt x="614" y="0"/>
                    <a:pt x="614" y="0"/>
                    <a:pt x="614" y="0"/>
                  </a:cubicBezTo>
                  <a:cubicBezTo>
                    <a:pt x="606" y="2"/>
                    <a:pt x="606" y="2"/>
                    <a:pt x="606" y="2"/>
                  </a:cubicBezTo>
                  <a:cubicBezTo>
                    <a:pt x="592" y="3"/>
                    <a:pt x="588" y="3"/>
                    <a:pt x="584" y="3"/>
                  </a:cubicBezTo>
                  <a:cubicBezTo>
                    <a:pt x="580" y="2"/>
                    <a:pt x="575" y="1"/>
                    <a:pt x="559" y="3"/>
                  </a:cubicBezTo>
                  <a:cubicBezTo>
                    <a:pt x="565" y="3"/>
                    <a:pt x="566" y="4"/>
                    <a:pt x="565" y="4"/>
                  </a:cubicBezTo>
                  <a:cubicBezTo>
                    <a:pt x="563" y="5"/>
                    <a:pt x="557" y="5"/>
                    <a:pt x="549" y="5"/>
                  </a:cubicBezTo>
                  <a:cubicBezTo>
                    <a:pt x="553" y="4"/>
                    <a:pt x="553" y="4"/>
                    <a:pt x="553" y="4"/>
                  </a:cubicBezTo>
                  <a:cubicBezTo>
                    <a:pt x="544" y="4"/>
                    <a:pt x="542" y="5"/>
                    <a:pt x="536" y="5"/>
                  </a:cubicBezTo>
                  <a:cubicBezTo>
                    <a:pt x="541" y="4"/>
                    <a:pt x="539" y="3"/>
                    <a:pt x="526" y="3"/>
                  </a:cubicBezTo>
                  <a:cubicBezTo>
                    <a:pt x="534" y="2"/>
                    <a:pt x="534" y="2"/>
                    <a:pt x="534" y="2"/>
                  </a:cubicBezTo>
                  <a:cubicBezTo>
                    <a:pt x="511" y="4"/>
                    <a:pt x="511" y="4"/>
                    <a:pt x="511" y="4"/>
                  </a:cubicBezTo>
                  <a:cubicBezTo>
                    <a:pt x="502" y="3"/>
                    <a:pt x="491" y="3"/>
                    <a:pt x="481" y="3"/>
                  </a:cubicBezTo>
                  <a:cubicBezTo>
                    <a:pt x="470" y="3"/>
                    <a:pt x="460" y="3"/>
                    <a:pt x="456" y="2"/>
                  </a:cubicBezTo>
                  <a:cubicBezTo>
                    <a:pt x="456" y="2"/>
                    <a:pt x="416" y="2"/>
                    <a:pt x="407" y="3"/>
                  </a:cubicBezTo>
                  <a:cubicBezTo>
                    <a:pt x="415" y="2"/>
                    <a:pt x="393" y="2"/>
                    <a:pt x="399" y="1"/>
                  </a:cubicBezTo>
                  <a:cubicBezTo>
                    <a:pt x="389" y="2"/>
                    <a:pt x="359" y="3"/>
                    <a:pt x="347" y="2"/>
                  </a:cubicBezTo>
                  <a:cubicBezTo>
                    <a:pt x="349" y="1"/>
                    <a:pt x="349" y="1"/>
                    <a:pt x="349" y="1"/>
                  </a:cubicBezTo>
                  <a:cubicBezTo>
                    <a:pt x="329" y="1"/>
                    <a:pt x="312" y="1"/>
                    <a:pt x="296" y="1"/>
                  </a:cubicBezTo>
                  <a:cubicBezTo>
                    <a:pt x="287" y="2"/>
                    <a:pt x="279" y="2"/>
                    <a:pt x="271" y="2"/>
                  </a:cubicBezTo>
                  <a:cubicBezTo>
                    <a:pt x="267" y="2"/>
                    <a:pt x="263" y="2"/>
                    <a:pt x="259" y="2"/>
                  </a:cubicBezTo>
                  <a:cubicBezTo>
                    <a:pt x="253" y="2"/>
                    <a:pt x="247" y="2"/>
                    <a:pt x="240" y="2"/>
                  </a:cubicBezTo>
                  <a:cubicBezTo>
                    <a:pt x="238" y="6"/>
                    <a:pt x="236" y="9"/>
                    <a:pt x="234" y="13"/>
                  </a:cubicBezTo>
                  <a:cubicBezTo>
                    <a:pt x="233" y="15"/>
                    <a:pt x="231" y="17"/>
                    <a:pt x="230" y="19"/>
                  </a:cubicBezTo>
                  <a:cubicBezTo>
                    <a:pt x="231" y="19"/>
                    <a:pt x="229" y="23"/>
                    <a:pt x="227" y="26"/>
                  </a:cubicBezTo>
                  <a:cubicBezTo>
                    <a:pt x="225" y="31"/>
                    <a:pt x="223" y="35"/>
                    <a:pt x="225" y="33"/>
                  </a:cubicBezTo>
                  <a:cubicBezTo>
                    <a:pt x="206" y="70"/>
                    <a:pt x="184" y="97"/>
                    <a:pt x="181" y="112"/>
                  </a:cubicBezTo>
                  <a:cubicBezTo>
                    <a:pt x="172" y="129"/>
                    <a:pt x="169" y="131"/>
                    <a:pt x="164" y="140"/>
                  </a:cubicBezTo>
                  <a:cubicBezTo>
                    <a:pt x="166" y="136"/>
                    <a:pt x="166" y="136"/>
                    <a:pt x="166" y="136"/>
                  </a:cubicBezTo>
                  <a:cubicBezTo>
                    <a:pt x="148" y="166"/>
                    <a:pt x="143" y="175"/>
                    <a:pt x="130" y="198"/>
                  </a:cubicBezTo>
                  <a:cubicBezTo>
                    <a:pt x="124" y="210"/>
                    <a:pt x="125" y="213"/>
                    <a:pt x="113" y="233"/>
                  </a:cubicBezTo>
                  <a:cubicBezTo>
                    <a:pt x="116" y="226"/>
                    <a:pt x="111" y="234"/>
                    <a:pt x="107" y="242"/>
                  </a:cubicBezTo>
                  <a:cubicBezTo>
                    <a:pt x="109" y="237"/>
                    <a:pt x="110" y="235"/>
                    <a:pt x="103" y="245"/>
                  </a:cubicBezTo>
                  <a:cubicBezTo>
                    <a:pt x="103" y="246"/>
                    <a:pt x="102" y="249"/>
                    <a:pt x="101" y="251"/>
                  </a:cubicBezTo>
                  <a:cubicBezTo>
                    <a:pt x="100" y="251"/>
                    <a:pt x="100" y="251"/>
                    <a:pt x="100" y="251"/>
                  </a:cubicBezTo>
                  <a:cubicBezTo>
                    <a:pt x="93" y="264"/>
                    <a:pt x="95" y="262"/>
                    <a:pt x="98" y="256"/>
                  </a:cubicBezTo>
                  <a:cubicBezTo>
                    <a:pt x="98" y="256"/>
                    <a:pt x="99" y="256"/>
                    <a:pt x="100" y="254"/>
                  </a:cubicBezTo>
                  <a:cubicBezTo>
                    <a:pt x="91" y="267"/>
                    <a:pt x="79" y="291"/>
                    <a:pt x="76" y="292"/>
                  </a:cubicBezTo>
                  <a:cubicBezTo>
                    <a:pt x="55" y="330"/>
                    <a:pt x="40" y="359"/>
                    <a:pt x="23" y="391"/>
                  </a:cubicBezTo>
                  <a:cubicBezTo>
                    <a:pt x="20" y="394"/>
                    <a:pt x="23" y="386"/>
                    <a:pt x="28" y="377"/>
                  </a:cubicBezTo>
                  <a:cubicBezTo>
                    <a:pt x="16" y="400"/>
                    <a:pt x="16" y="400"/>
                    <a:pt x="16" y="400"/>
                  </a:cubicBezTo>
                  <a:cubicBezTo>
                    <a:pt x="15" y="399"/>
                    <a:pt x="23" y="386"/>
                    <a:pt x="26" y="379"/>
                  </a:cubicBezTo>
                  <a:cubicBezTo>
                    <a:pt x="22" y="386"/>
                    <a:pt x="18" y="393"/>
                    <a:pt x="14" y="400"/>
                  </a:cubicBezTo>
                  <a:cubicBezTo>
                    <a:pt x="9" y="408"/>
                    <a:pt x="5" y="416"/>
                    <a:pt x="0" y="425"/>
                  </a:cubicBezTo>
                  <a:cubicBezTo>
                    <a:pt x="5" y="433"/>
                    <a:pt x="10" y="442"/>
                    <a:pt x="15" y="450"/>
                  </a:cubicBezTo>
                  <a:cubicBezTo>
                    <a:pt x="20" y="458"/>
                    <a:pt x="24" y="465"/>
                    <a:pt x="28" y="473"/>
                  </a:cubicBezTo>
                  <a:cubicBezTo>
                    <a:pt x="33" y="479"/>
                    <a:pt x="33" y="479"/>
                    <a:pt x="33" y="479"/>
                  </a:cubicBezTo>
                  <a:cubicBezTo>
                    <a:pt x="34" y="481"/>
                    <a:pt x="34" y="481"/>
                    <a:pt x="34" y="481"/>
                  </a:cubicBezTo>
                  <a:cubicBezTo>
                    <a:pt x="34" y="481"/>
                    <a:pt x="39" y="488"/>
                    <a:pt x="41" y="492"/>
                  </a:cubicBezTo>
                  <a:cubicBezTo>
                    <a:pt x="43" y="497"/>
                    <a:pt x="39" y="493"/>
                    <a:pt x="48" y="509"/>
                  </a:cubicBezTo>
                  <a:cubicBezTo>
                    <a:pt x="54" y="522"/>
                    <a:pt x="69" y="544"/>
                    <a:pt x="79" y="560"/>
                  </a:cubicBezTo>
                  <a:cubicBezTo>
                    <a:pt x="74" y="551"/>
                    <a:pt x="76" y="553"/>
                    <a:pt x="79" y="557"/>
                  </a:cubicBezTo>
                  <a:cubicBezTo>
                    <a:pt x="83" y="565"/>
                    <a:pt x="85" y="570"/>
                    <a:pt x="89" y="575"/>
                  </a:cubicBezTo>
                  <a:cubicBezTo>
                    <a:pt x="88" y="577"/>
                    <a:pt x="88" y="577"/>
                    <a:pt x="88" y="577"/>
                  </a:cubicBezTo>
                  <a:cubicBezTo>
                    <a:pt x="87" y="573"/>
                    <a:pt x="101" y="597"/>
                    <a:pt x="103" y="599"/>
                  </a:cubicBezTo>
                  <a:cubicBezTo>
                    <a:pt x="105" y="604"/>
                    <a:pt x="95" y="588"/>
                    <a:pt x="93" y="586"/>
                  </a:cubicBezTo>
                  <a:cubicBezTo>
                    <a:pt x="112" y="617"/>
                    <a:pt x="103" y="602"/>
                    <a:pt x="121" y="633"/>
                  </a:cubicBezTo>
                  <a:cubicBezTo>
                    <a:pt x="127" y="642"/>
                    <a:pt x="126" y="640"/>
                    <a:pt x="125" y="637"/>
                  </a:cubicBezTo>
                  <a:cubicBezTo>
                    <a:pt x="124" y="635"/>
                    <a:pt x="123" y="633"/>
                    <a:pt x="126" y="637"/>
                  </a:cubicBezTo>
                  <a:cubicBezTo>
                    <a:pt x="135" y="651"/>
                    <a:pt x="144" y="665"/>
                    <a:pt x="153" y="682"/>
                  </a:cubicBezTo>
                  <a:cubicBezTo>
                    <a:pt x="151" y="676"/>
                    <a:pt x="151" y="676"/>
                    <a:pt x="151" y="676"/>
                  </a:cubicBezTo>
                  <a:cubicBezTo>
                    <a:pt x="168" y="704"/>
                    <a:pt x="177" y="720"/>
                    <a:pt x="187" y="740"/>
                  </a:cubicBezTo>
                  <a:cubicBezTo>
                    <a:pt x="315" y="941"/>
                    <a:pt x="225" y="776"/>
                    <a:pt x="225" y="776"/>
                  </a:cubicBezTo>
                  <a:cubicBezTo>
                    <a:pt x="180" y="693"/>
                    <a:pt x="153" y="653"/>
                    <a:pt x="96" y="557"/>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22"/>
            <p:cNvSpPr/>
            <p:nvPr/>
          </p:nvSpPr>
          <p:spPr>
            <a:xfrm>
              <a:off x="4038600" y="2324100"/>
              <a:ext cx="6350" cy="6350"/>
            </a:xfrm>
            <a:custGeom>
              <a:rect b="b" l="l" r="r" t="t"/>
              <a:pathLst>
                <a:path extrusionOk="0" h="3" w="3">
                  <a:moveTo>
                    <a:pt x="3" y="0"/>
                  </a:moveTo>
                  <a:cubicBezTo>
                    <a:pt x="0" y="3"/>
                    <a:pt x="0" y="3"/>
                    <a:pt x="0" y="3"/>
                  </a:cubicBezTo>
                  <a:cubicBezTo>
                    <a:pt x="1" y="3"/>
                    <a:pt x="1" y="3"/>
                    <a:pt x="3"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22"/>
            <p:cNvSpPr/>
            <p:nvPr/>
          </p:nvSpPr>
          <p:spPr>
            <a:xfrm>
              <a:off x="2514600" y="2495550"/>
              <a:ext cx="2540" cy="1905"/>
            </a:xfrm>
            <a:custGeom>
              <a:rect b="b" l="l" r="r" t="t"/>
              <a:pathLst>
                <a:path extrusionOk="0" h="1" w="1">
                  <a:moveTo>
                    <a:pt x="1" y="1"/>
                  </a:moveTo>
                  <a:cubicBezTo>
                    <a:pt x="0" y="0"/>
                    <a:pt x="0" y="0"/>
                    <a:pt x="0" y="0"/>
                  </a:cubicBezTo>
                  <a:cubicBezTo>
                    <a:pt x="1" y="0"/>
                    <a:pt x="1" y="1"/>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22"/>
            <p:cNvSpPr/>
            <p:nvPr/>
          </p:nvSpPr>
          <p:spPr>
            <a:xfrm>
              <a:off x="3848100" y="2571750"/>
              <a:ext cx="1905" cy="1905"/>
            </a:xfrm>
            <a:custGeom>
              <a:rect b="b" l="l" r="r" t="t"/>
              <a:pathLst>
                <a:path extrusionOk="0" h="3" w="3">
                  <a:moveTo>
                    <a:pt x="0" y="3"/>
                  </a:moveTo>
                  <a:lnTo>
                    <a:pt x="3" y="3"/>
                  </a:lnTo>
                  <a:lnTo>
                    <a:pt x="3"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p22"/>
            <p:cNvSpPr/>
            <p:nvPr/>
          </p:nvSpPr>
          <p:spPr>
            <a:xfrm>
              <a:off x="2133600" y="1752600"/>
              <a:ext cx="2165882" cy="1096010"/>
            </a:xfrm>
            <a:custGeom>
              <a:rect b="b" l="l" r="r" t="t"/>
              <a:pathLst>
                <a:path extrusionOk="0" h="516" w="1019">
                  <a:moveTo>
                    <a:pt x="906" y="224"/>
                  </a:moveTo>
                  <a:cubicBezTo>
                    <a:pt x="881" y="267"/>
                    <a:pt x="872" y="277"/>
                    <a:pt x="848" y="321"/>
                  </a:cubicBezTo>
                  <a:cubicBezTo>
                    <a:pt x="836" y="342"/>
                    <a:pt x="823" y="365"/>
                    <a:pt x="812" y="386"/>
                  </a:cubicBezTo>
                  <a:cubicBezTo>
                    <a:pt x="808" y="396"/>
                    <a:pt x="796" y="413"/>
                    <a:pt x="791" y="425"/>
                  </a:cubicBezTo>
                  <a:cubicBezTo>
                    <a:pt x="787" y="429"/>
                    <a:pt x="787" y="429"/>
                    <a:pt x="787" y="429"/>
                  </a:cubicBezTo>
                  <a:cubicBezTo>
                    <a:pt x="785" y="433"/>
                    <a:pt x="783" y="438"/>
                    <a:pt x="780" y="442"/>
                  </a:cubicBezTo>
                  <a:cubicBezTo>
                    <a:pt x="780" y="441"/>
                    <a:pt x="780" y="441"/>
                    <a:pt x="780" y="441"/>
                  </a:cubicBezTo>
                  <a:cubicBezTo>
                    <a:pt x="777" y="448"/>
                    <a:pt x="773" y="454"/>
                    <a:pt x="772" y="457"/>
                  </a:cubicBezTo>
                  <a:cubicBezTo>
                    <a:pt x="772" y="457"/>
                    <a:pt x="772" y="457"/>
                    <a:pt x="772" y="457"/>
                  </a:cubicBezTo>
                  <a:cubicBezTo>
                    <a:pt x="767" y="464"/>
                    <a:pt x="767" y="464"/>
                    <a:pt x="767" y="464"/>
                  </a:cubicBezTo>
                  <a:cubicBezTo>
                    <a:pt x="768" y="463"/>
                    <a:pt x="768" y="463"/>
                    <a:pt x="768" y="463"/>
                  </a:cubicBezTo>
                  <a:cubicBezTo>
                    <a:pt x="765" y="468"/>
                    <a:pt x="762" y="473"/>
                    <a:pt x="759" y="479"/>
                  </a:cubicBezTo>
                  <a:cubicBezTo>
                    <a:pt x="758" y="481"/>
                    <a:pt x="757" y="484"/>
                    <a:pt x="755" y="486"/>
                  </a:cubicBezTo>
                  <a:cubicBezTo>
                    <a:pt x="754" y="487"/>
                    <a:pt x="754" y="489"/>
                    <a:pt x="753" y="490"/>
                  </a:cubicBezTo>
                  <a:cubicBezTo>
                    <a:pt x="752" y="492"/>
                    <a:pt x="752" y="492"/>
                    <a:pt x="752" y="492"/>
                  </a:cubicBezTo>
                  <a:cubicBezTo>
                    <a:pt x="751" y="492"/>
                    <a:pt x="751" y="492"/>
                    <a:pt x="751" y="492"/>
                  </a:cubicBezTo>
                  <a:cubicBezTo>
                    <a:pt x="751" y="493"/>
                    <a:pt x="751" y="493"/>
                    <a:pt x="751" y="493"/>
                  </a:cubicBezTo>
                  <a:cubicBezTo>
                    <a:pt x="752" y="493"/>
                    <a:pt x="752" y="493"/>
                    <a:pt x="752" y="493"/>
                  </a:cubicBezTo>
                  <a:cubicBezTo>
                    <a:pt x="752" y="494"/>
                    <a:pt x="751" y="494"/>
                    <a:pt x="751" y="495"/>
                  </a:cubicBezTo>
                  <a:cubicBezTo>
                    <a:pt x="750" y="495"/>
                    <a:pt x="750" y="495"/>
                    <a:pt x="749" y="495"/>
                  </a:cubicBezTo>
                  <a:cubicBezTo>
                    <a:pt x="748" y="495"/>
                    <a:pt x="746" y="495"/>
                    <a:pt x="744" y="495"/>
                  </a:cubicBezTo>
                  <a:cubicBezTo>
                    <a:pt x="741" y="495"/>
                    <a:pt x="737" y="495"/>
                    <a:pt x="734" y="495"/>
                  </a:cubicBezTo>
                  <a:cubicBezTo>
                    <a:pt x="727" y="495"/>
                    <a:pt x="720" y="495"/>
                    <a:pt x="711" y="495"/>
                  </a:cubicBezTo>
                  <a:cubicBezTo>
                    <a:pt x="711" y="494"/>
                    <a:pt x="711" y="494"/>
                    <a:pt x="711" y="494"/>
                  </a:cubicBezTo>
                  <a:cubicBezTo>
                    <a:pt x="698" y="496"/>
                    <a:pt x="687" y="495"/>
                    <a:pt x="677" y="495"/>
                  </a:cubicBezTo>
                  <a:cubicBezTo>
                    <a:pt x="666" y="494"/>
                    <a:pt x="656" y="494"/>
                    <a:pt x="642" y="495"/>
                  </a:cubicBezTo>
                  <a:cubicBezTo>
                    <a:pt x="645" y="495"/>
                    <a:pt x="641" y="495"/>
                    <a:pt x="641" y="494"/>
                  </a:cubicBezTo>
                  <a:cubicBezTo>
                    <a:pt x="628" y="495"/>
                    <a:pt x="615" y="495"/>
                    <a:pt x="615" y="497"/>
                  </a:cubicBezTo>
                  <a:cubicBezTo>
                    <a:pt x="605" y="497"/>
                    <a:pt x="607" y="497"/>
                    <a:pt x="606" y="496"/>
                  </a:cubicBezTo>
                  <a:cubicBezTo>
                    <a:pt x="606" y="497"/>
                    <a:pt x="598" y="497"/>
                    <a:pt x="591" y="497"/>
                  </a:cubicBezTo>
                  <a:cubicBezTo>
                    <a:pt x="594" y="497"/>
                    <a:pt x="594" y="497"/>
                    <a:pt x="594" y="497"/>
                  </a:cubicBezTo>
                  <a:cubicBezTo>
                    <a:pt x="574" y="497"/>
                    <a:pt x="574" y="497"/>
                    <a:pt x="574" y="497"/>
                  </a:cubicBezTo>
                  <a:cubicBezTo>
                    <a:pt x="578" y="499"/>
                    <a:pt x="578" y="499"/>
                    <a:pt x="578" y="499"/>
                  </a:cubicBezTo>
                  <a:cubicBezTo>
                    <a:pt x="567" y="499"/>
                    <a:pt x="575" y="497"/>
                    <a:pt x="564" y="497"/>
                  </a:cubicBezTo>
                  <a:cubicBezTo>
                    <a:pt x="565" y="499"/>
                    <a:pt x="565" y="499"/>
                    <a:pt x="565" y="499"/>
                  </a:cubicBezTo>
                  <a:cubicBezTo>
                    <a:pt x="550" y="499"/>
                    <a:pt x="541" y="496"/>
                    <a:pt x="526" y="495"/>
                  </a:cubicBezTo>
                  <a:cubicBezTo>
                    <a:pt x="501" y="494"/>
                    <a:pt x="476" y="495"/>
                    <a:pt x="451" y="496"/>
                  </a:cubicBezTo>
                  <a:cubicBezTo>
                    <a:pt x="414" y="496"/>
                    <a:pt x="378" y="497"/>
                    <a:pt x="344" y="495"/>
                  </a:cubicBezTo>
                  <a:cubicBezTo>
                    <a:pt x="342" y="494"/>
                    <a:pt x="342" y="494"/>
                    <a:pt x="342" y="494"/>
                  </a:cubicBezTo>
                  <a:cubicBezTo>
                    <a:pt x="341" y="493"/>
                    <a:pt x="337" y="494"/>
                    <a:pt x="333" y="494"/>
                  </a:cubicBezTo>
                  <a:cubicBezTo>
                    <a:pt x="329" y="495"/>
                    <a:pt x="325" y="496"/>
                    <a:pt x="324" y="495"/>
                  </a:cubicBezTo>
                  <a:cubicBezTo>
                    <a:pt x="317" y="496"/>
                    <a:pt x="317" y="496"/>
                    <a:pt x="317" y="496"/>
                  </a:cubicBezTo>
                  <a:cubicBezTo>
                    <a:pt x="316" y="496"/>
                    <a:pt x="312" y="495"/>
                    <a:pt x="315" y="495"/>
                  </a:cubicBezTo>
                  <a:cubicBezTo>
                    <a:pt x="309" y="495"/>
                    <a:pt x="309" y="495"/>
                    <a:pt x="304" y="496"/>
                  </a:cubicBezTo>
                  <a:cubicBezTo>
                    <a:pt x="298" y="494"/>
                    <a:pt x="298" y="494"/>
                    <a:pt x="298" y="494"/>
                  </a:cubicBezTo>
                  <a:cubicBezTo>
                    <a:pt x="295" y="494"/>
                    <a:pt x="292" y="494"/>
                    <a:pt x="289" y="494"/>
                  </a:cubicBezTo>
                  <a:cubicBezTo>
                    <a:pt x="287" y="494"/>
                    <a:pt x="287" y="494"/>
                    <a:pt x="287" y="494"/>
                  </a:cubicBezTo>
                  <a:cubicBezTo>
                    <a:pt x="286" y="494"/>
                    <a:pt x="286" y="494"/>
                    <a:pt x="286" y="494"/>
                  </a:cubicBezTo>
                  <a:cubicBezTo>
                    <a:pt x="285" y="493"/>
                    <a:pt x="285" y="493"/>
                    <a:pt x="285" y="493"/>
                  </a:cubicBezTo>
                  <a:cubicBezTo>
                    <a:pt x="285" y="493"/>
                    <a:pt x="284" y="492"/>
                    <a:pt x="284" y="491"/>
                  </a:cubicBezTo>
                  <a:cubicBezTo>
                    <a:pt x="282" y="488"/>
                    <a:pt x="282" y="488"/>
                    <a:pt x="282" y="488"/>
                  </a:cubicBezTo>
                  <a:cubicBezTo>
                    <a:pt x="280" y="485"/>
                    <a:pt x="278" y="481"/>
                    <a:pt x="275" y="478"/>
                  </a:cubicBezTo>
                  <a:cubicBezTo>
                    <a:pt x="271" y="471"/>
                    <a:pt x="266" y="463"/>
                    <a:pt x="262" y="455"/>
                  </a:cubicBezTo>
                  <a:cubicBezTo>
                    <a:pt x="249" y="428"/>
                    <a:pt x="218" y="380"/>
                    <a:pt x="201" y="352"/>
                  </a:cubicBezTo>
                  <a:cubicBezTo>
                    <a:pt x="175" y="313"/>
                    <a:pt x="155" y="263"/>
                    <a:pt x="129" y="224"/>
                  </a:cubicBezTo>
                  <a:cubicBezTo>
                    <a:pt x="128" y="222"/>
                    <a:pt x="126" y="219"/>
                    <a:pt x="126" y="219"/>
                  </a:cubicBezTo>
                  <a:cubicBezTo>
                    <a:pt x="104" y="182"/>
                    <a:pt x="104" y="182"/>
                    <a:pt x="104" y="182"/>
                  </a:cubicBezTo>
                  <a:cubicBezTo>
                    <a:pt x="104" y="182"/>
                    <a:pt x="0" y="0"/>
                    <a:pt x="65" y="146"/>
                  </a:cubicBezTo>
                  <a:cubicBezTo>
                    <a:pt x="64" y="146"/>
                    <a:pt x="64" y="146"/>
                    <a:pt x="64" y="146"/>
                  </a:cubicBezTo>
                  <a:cubicBezTo>
                    <a:pt x="75" y="167"/>
                    <a:pt x="83" y="180"/>
                    <a:pt x="93" y="193"/>
                  </a:cubicBezTo>
                  <a:cubicBezTo>
                    <a:pt x="92" y="196"/>
                    <a:pt x="102" y="210"/>
                    <a:pt x="104" y="215"/>
                  </a:cubicBezTo>
                  <a:cubicBezTo>
                    <a:pt x="104" y="214"/>
                    <a:pt x="104" y="214"/>
                    <a:pt x="104" y="214"/>
                  </a:cubicBezTo>
                  <a:cubicBezTo>
                    <a:pt x="113" y="226"/>
                    <a:pt x="117" y="241"/>
                    <a:pt x="126" y="252"/>
                  </a:cubicBezTo>
                  <a:cubicBezTo>
                    <a:pt x="125" y="252"/>
                    <a:pt x="124" y="252"/>
                    <a:pt x="123" y="249"/>
                  </a:cubicBezTo>
                  <a:cubicBezTo>
                    <a:pt x="128" y="258"/>
                    <a:pt x="135" y="269"/>
                    <a:pt x="134" y="271"/>
                  </a:cubicBezTo>
                  <a:cubicBezTo>
                    <a:pt x="147" y="292"/>
                    <a:pt x="163" y="321"/>
                    <a:pt x="173" y="333"/>
                  </a:cubicBezTo>
                  <a:cubicBezTo>
                    <a:pt x="172" y="333"/>
                    <a:pt x="172" y="333"/>
                    <a:pt x="172" y="333"/>
                  </a:cubicBezTo>
                  <a:cubicBezTo>
                    <a:pt x="178" y="339"/>
                    <a:pt x="178" y="342"/>
                    <a:pt x="184" y="350"/>
                  </a:cubicBezTo>
                  <a:cubicBezTo>
                    <a:pt x="184" y="351"/>
                    <a:pt x="184" y="352"/>
                    <a:pt x="184" y="352"/>
                  </a:cubicBezTo>
                  <a:cubicBezTo>
                    <a:pt x="190" y="359"/>
                    <a:pt x="198" y="376"/>
                    <a:pt x="203" y="382"/>
                  </a:cubicBezTo>
                  <a:cubicBezTo>
                    <a:pt x="202" y="383"/>
                    <a:pt x="202" y="383"/>
                    <a:pt x="202" y="383"/>
                  </a:cubicBezTo>
                  <a:cubicBezTo>
                    <a:pt x="212" y="400"/>
                    <a:pt x="212" y="400"/>
                    <a:pt x="212" y="400"/>
                  </a:cubicBezTo>
                  <a:cubicBezTo>
                    <a:pt x="208" y="393"/>
                    <a:pt x="208" y="393"/>
                    <a:pt x="208" y="393"/>
                  </a:cubicBezTo>
                  <a:cubicBezTo>
                    <a:pt x="212" y="394"/>
                    <a:pt x="214" y="407"/>
                    <a:pt x="223" y="418"/>
                  </a:cubicBezTo>
                  <a:cubicBezTo>
                    <a:pt x="229" y="429"/>
                    <a:pt x="241" y="438"/>
                    <a:pt x="247" y="450"/>
                  </a:cubicBezTo>
                  <a:cubicBezTo>
                    <a:pt x="249" y="452"/>
                    <a:pt x="248" y="452"/>
                    <a:pt x="247" y="451"/>
                  </a:cubicBezTo>
                  <a:cubicBezTo>
                    <a:pt x="246" y="451"/>
                    <a:pt x="244" y="450"/>
                    <a:pt x="248" y="454"/>
                  </a:cubicBezTo>
                  <a:cubicBezTo>
                    <a:pt x="247" y="455"/>
                    <a:pt x="246" y="454"/>
                    <a:pt x="246" y="453"/>
                  </a:cubicBezTo>
                  <a:cubicBezTo>
                    <a:pt x="245" y="453"/>
                    <a:pt x="245" y="452"/>
                    <a:pt x="245" y="453"/>
                  </a:cubicBezTo>
                  <a:cubicBezTo>
                    <a:pt x="250" y="461"/>
                    <a:pt x="251" y="468"/>
                    <a:pt x="258" y="477"/>
                  </a:cubicBezTo>
                  <a:cubicBezTo>
                    <a:pt x="257" y="478"/>
                    <a:pt x="257" y="478"/>
                    <a:pt x="257" y="478"/>
                  </a:cubicBezTo>
                  <a:cubicBezTo>
                    <a:pt x="261" y="483"/>
                    <a:pt x="264" y="489"/>
                    <a:pt x="267" y="494"/>
                  </a:cubicBezTo>
                  <a:cubicBezTo>
                    <a:pt x="268" y="496"/>
                    <a:pt x="269" y="499"/>
                    <a:pt x="270" y="501"/>
                  </a:cubicBezTo>
                  <a:cubicBezTo>
                    <a:pt x="272" y="505"/>
                    <a:pt x="274" y="508"/>
                    <a:pt x="276" y="511"/>
                  </a:cubicBezTo>
                  <a:cubicBezTo>
                    <a:pt x="279" y="511"/>
                    <a:pt x="281" y="511"/>
                    <a:pt x="284" y="510"/>
                  </a:cubicBezTo>
                  <a:cubicBezTo>
                    <a:pt x="285" y="510"/>
                    <a:pt x="287" y="510"/>
                    <a:pt x="288" y="510"/>
                  </a:cubicBezTo>
                  <a:cubicBezTo>
                    <a:pt x="289" y="510"/>
                    <a:pt x="289" y="510"/>
                    <a:pt x="290" y="510"/>
                  </a:cubicBezTo>
                  <a:cubicBezTo>
                    <a:pt x="291" y="510"/>
                    <a:pt x="293" y="510"/>
                    <a:pt x="294" y="511"/>
                  </a:cubicBezTo>
                  <a:cubicBezTo>
                    <a:pt x="295" y="511"/>
                    <a:pt x="297" y="511"/>
                    <a:pt x="298" y="512"/>
                  </a:cubicBezTo>
                  <a:cubicBezTo>
                    <a:pt x="301" y="512"/>
                    <a:pt x="304" y="513"/>
                    <a:pt x="312" y="512"/>
                  </a:cubicBezTo>
                  <a:cubicBezTo>
                    <a:pt x="318" y="513"/>
                    <a:pt x="318" y="513"/>
                    <a:pt x="318" y="513"/>
                  </a:cubicBezTo>
                  <a:cubicBezTo>
                    <a:pt x="321" y="513"/>
                    <a:pt x="323" y="513"/>
                    <a:pt x="324" y="513"/>
                  </a:cubicBezTo>
                  <a:cubicBezTo>
                    <a:pt x="325" y="512"/>
                    <a:pt x="327" y="512"/>
                    <a:pt x="331" y="512"/>
                  </a:cubicBezTo>
                  <a:cubicBezTo>
                    <a:pt x="330" y="513"/>
                    <a:pt x="341" y="513"/>
                    <a:pt x="336" y="514"/>
                  </a:cubicBezTo>
                  <a:cubicBezTo>
                    <a:pt x="344" y="514"/>
                    <a:pt x="352" y="514"/>
                    <a:pt x="361" y="514"/>
                  </a:cubicBezTo>
                  <a:cubicBezTo>
                    <a:pt x="371" y="513"/>
                    <a:pt x="382" y="513"/>
                    <a:pt x="395" y="514"/>
                  </a:cubicBezTo>
                  <a:cubicBezTo>
                    <a:pt x="400" y="512"/>
                    <a:pt x="412" y="513"/>
                    <a:pt x="415" y="512"/>
                  </a:cubicBezTo>
                  <a:cubicBezTo>
                    <a:pt x="416" y="513"/>
                    <a:pt x="439" y="512"/>
                    <a:pt x="426" y="514"/>
                  </a:cubicBezTo>
                  <a:cubicBezTo>
                    <a:pt x="424" y="514"/>
                    <a:pt x="422" y="514"/>
                    <a:pt x="423" y="514"/>
                  </a:cubicBezTo>
                  <a:cubicBezTo>
                    <a:pt x="421" y="515"/>
                    <a:pt x="421" y="515"/>
                    <a:pt x="421" y="515"/>
                  </a:cubicBezTo>
                  <a:cubicBezTo>
                    <a:pt x="429" y="516"/>
                    <a:pt x="436" y="515"/>
                    <a:pt x="443" y="515"/>
                  </a:cubicBezTo>
                  <a:cubicBezTo>
                    <a:pt x="448" y="514"/>
                    <a:pt x="453" y="514"/>
                    <a:pt x="458" y="514"/>
                  </a:cubicBezTo>
                  <a:cubicBezTo>
                    <a:pt x="454" y="514"/>
                    <a:pt x="449" y="514"/>
                    <a:pt x="452" y="513"/>
                  </a:cubicBezTo>
                  <a:cubicBezTo>
                    <a:pt x="464" y="513"/>
                    <a:pt x="464" y="513"/>
                    <a:pt x="464" y="513"/>
                  </a:cubicBezTo>
                  <a:cubicBezTo>
                    <a:pt x="462" y="514"/>
                    <a:pt x="462" y="514"/>
                    <a:pt x="462" y="514"/>
                  </a:cubicBezTo>
                  <a:cubicBezTo>
                    <a:pt x="480" y="515"/>
                    <a:pt x="480" y="515"/>
                    <a:pt x="480" y="515"/>
                  </a:cubicBezTo>
                  <a:cubicBezTo>
                    <a:pt x="478" y="513"/>
                    <a:pt x="478" y="513"/>
                    <a:pt x="478" y="513"/>
                  </a:cubicBezTo>
                  <a:cubicBezTo>
                    <a:pt x="486" y="514"/>
                    <a:pt x="489" y="516"/>
                    <a:pt x="499" y="514"/>
                  </a:cubicBezTo>
                  <a:cubicBezTo>
                    <a:pt x="504" y="513"/>
                    <a:pt x="491" y="513"/>
                    <a:pt x="500" y="512"/>
                  </a:cubicBezTo>
                  <a:cubicBezTo>
                    <a:pt x="512" y="513"/>
                    <a:pt x="530" y="514"/>
                    <a:pt x="545" y="515"/>
                  </a:cubicBezTo>
                  <a:cubicBezTo>
                    <a:pt x="543" y="513"/>
                    <a:pt x="548" y="514"/>
                    <a:pt x="552" y="513"/>
                  </a:cubicBezTo>
                  <a:cubicBezTo>
                    <a:pt x="552" y="514"/>
                    <a:pt x="552" y="514"/>
                    <a:pt x="552" y="514"/>
                  </a:cubicBezTo>
                  <a:cubicBezTo>
                    <a:pt x="560" y="514"/>
                    <a:pt x="562" y="514"/>
                    <a:pt x="563" y="515"/>
                  </a:cubicBezTo>
                  <a:cubicBezTo>
                    <a:pt x="565" y="516"/>
                    <a:pt x="566" y="516"/>
                    <a:pt x="574" y="516"/>
                  </a:cubicBezTo>
                  <a:cubicBezTo>
                    <a:pt x="573" y="516"/>
                    <a:pt x="573" y="516"/>
                    <a:pt x="573" y="516"/>
                  </a:cubicBezTo>
                  <a:cubicBezTo>
                    <a:pt x="577" y="514"/>
                    <a:pt x="577" y="514"/>
                    <a:pt x="577" y="514"/>
                  </a:cubicBezTo>
                  <a:cubicBezTo>
                    <a:pt x="583" y="513"/>
                    <a:pt x="586" y="513"/>
                    <a:pt x="588" y="514"/>
                  </a:cubicBezTo>
                  <a:cubicBezTo>
                    <a:pt x="590" y="514"/>
                    <a:pt x="592" y="515"/>
                    <a:pt x="600" y="513"/>
                  </a:cubicBezTo>
                  <a:cubicBezTo>
                    <a:pt x="597" y="513"/>
                    <a:pt x="597" y="513"/>
                    <a:pt x="597" y="512"/>
                  </a:cubicBezTo>
                  <a:cubicBezTo>
                    <a:pt x="598" y="512"/>
                    <a:pt x="601" y="511"/>
                    <a:pt x="605" y="511"/>
                  </a:cubicBezTo>
                  <a:cubicBezTo>
                    <a:pt x="603" y="512"/>
                    <a:pt x="603" y="512"/>
                    <a:pt x="603" y="512"/>
                  </a:cubicBezTo>
                  <a:cubicBezTo>
                    <a:pt x="607" y="512"/>
                    <a:pt x="609" y="512"/>
                    <a:pt x="612" y="512"/>
                  </a:cubicBezTo>
                  <a:cubicBezTo>
                    <a:pt x="609" y="513"/>
                    <a:pt x="610" y="514"/>
                    <a:pt x="617" y="513"/>
                  </a:cubicBezTo>
                  <a:cubicBezTo>
                    <a:pt x="612" y="515"/>
                    <a:pt x="612" y="515"/>
                    <a:pt x="612" y="515"/>
                  </a:cubicBezTo>
                  <a:cubicBezTo>
                    <a:pt x="624" y="513"/>
                    <a:pt x="624" y="513"/>
                    <a:pt x="624" y="513"/>
                  </a:cubicBezTo>
                  <a:cubicBezTo>
                    <a:pt x="629" y="513"/>
                    <a:pt x="634" y="513"/>
                    <a:pt x="639" y="513"/>
                  </a:cubicBezTo>
                  <a:cubicBezTo>
                    <a:pt x="645" y="513"/>
                    <a:pt x="650" y="513"/>
                    <a:pt x="652" y="514"/>
                  </a:cubicBezTo>
                  <a:cubicBezTo>
                    <a:pt x="652" y="514"/>
                    <a:pt x="672" y="515"/>
                    <a:pt x="676" y="513"/>
                  </a:cubicBezTo>
                  <a:cubicBezTo>
                    <a:pt x="672" y="514"/>
                    <a:pt x="683" y="514"/>
                    <a:pt x="680" y="516"/>
                  </a:cubicBezTo>
                  <a:cubicBezTo>
                    <a:pt x="685" y="515"/>
                    <a:pt x="700" y="514"/>
                    <a:pt x="706" y="515"/>
                  </a:cubicBezTo>
                  <a:cubicBezTo>
                    <a:pt x="705" y="515"/>
                    <a:pt x="705" y="515"/>
                    <a:pt x="705" y="515"/>
                  </a:cubicBezTo>
                  <a:cubicBezTo>
                    <a:pt x="715" y="516"/>
                    <a:pt x="724" y="515"/>
                    <a:pt x="732" y="515"/>
                  </a:cubicBezTo>
                  <a:cubicBezTo>
                    <a:pt x="736" y="515"/>
                    <a:pt x="740" y="515"/>
                    <a:pt x="744" y="514"/>
                  </a:cubicBezTo>
                  <a:cubicBezTo>
                    <a:pt x="747" y="514"/>
                    <a:pt x="747" y="514"/>
                    <a:pt x="747" y="514"/>
                  </a:cubicBezTo>
                  <a:cubicBezTo>
                    <a:pt x="751" y="514"/>
                    <a:pt x="751" y="514"/>
                    <a:pt x="751" y="514"/>
                  </a:cubicBezTo>
                  <a:cubicBezTo>
                    <a:pt x="755" y="514"/>
                    <a:pt x="759" y="514"/>
                    <a:pt x="762" y="514"/>
                  </a:cubicBezTo>
                  <a:cubicBezTo>
                    <a:pt x="765" y="511"/>
                    <a:pt x="767" y="507"/>
                    <a:pt x="769" y="503"/>
                  </a:cubicBezTo>
                  <a:cubicBezTo>
                    <a:pt x="768" y="503"/>
                    <a:pt x="774" y="495"/>
                    <a:pt x="771" y="496"/>
                  </a:cubicBezTo>
                  <a:cubicBezTo>
                    <a:pt x="780" y="477"/>
                    <a:pt x="793" y="465"/>
                    <a:pt x="792" y="456"/>
                  </a:cubicBezTo>
                  <a:cubicBezTo>
                    <a:pt x="796" y="447"/>
                    <a:pt x="799" y="447"/>
                    <a:pt x="801" y="442"/>
                  </a:cubicBezTo>
                  <a:cubicBezTo>
                    <a:pt x="800" y="445"/>
                    <a:pt x="800" y="445"/>
                    <a:pt x="800" y="445"/>
                  </a:cubicBezTo>
                  <a:cubicBezTo>
                    <a:pt x="809" y="429"/>
                    <a:pt x="811" y="425"/>
                    <a:pt x="818" y="413"/>
                  </a:cubicBezTo>
                  <a:cubicBezTo>
                    <a:pt x="821" y="407"/>
                    <a:pt x="819" y="405"/>
                    <a:pt x="826" y="395"/>
                  </a:cubicBezTo>
                  <a:cubicBezTo>
                    <a:pt x="825" y="399"/>
                    <a:pt x="827" y="395"/>
                    <a:pt x="829" y="391"/>
                  </a:cubicBezTo>
                  <a:cubicBezTo>
                    <a:pt x="828" y="393"/>
                    <a:pt x="828" y="394"/>
                    <a:pt x="831" y="390"/>
                  </a:cubicBezTo>
                  <a:cubicBezTo>
                    <a:pt x="831" y="389"/>
                    <a:pt x="832" y="388"/>
                    <a:pt x="832" y="387"/>
                  </a:cubicBezTo>
                  <a:cubicBezTo>
                    <a:pt x="833" y="387"/>
                    <a:pt x="833" y="387"/>
                    <a:pt x="833" y="387"/>
                  </a:cubicBezTo>
                  <a:cubicBezTo>
                    <a:pt x="836" y="380"/>
                    <a:pt x="835" y="381"/>
                    <a:pt x="833" y="384"/>
                  </a:cubicBezTo>
                  <a:cubicBezTo>
                    <a:pt x="833" y="384"/>
                    <a:pt x="833" y="384"/>
                    <a:pt x="832" y="385"/>
                  </a:cubicBezTo>
                  <a:cubicBezTo>
                    <a:pt x="837" y="379"/>
                    <a:pt x="843" y="366"/>
                    <a:pt x="845" y="366"/>
                  </a:cubicBezTo>
                  <a:cubicBezTo>
                    <a:pt x="855" y="347"/>
                    <a:pt x="862" y="332"/>
                    <a:pt x="870" y="316"/>
                  </a:cubicBezTo>
                  <a:cubicBezTo>
                    <a:pt x="872" y="315"/>
                    <a:pt x="871" y="319"/>
                    <a:pt x="868" y="323"/>
                  </a:cubicBezTo>
                  <a:cubicBezTo>
                    <a:pt x="875" y="312"/>
                    <a:pt x="875" y="312"/>
                    <a:pt x="875" y="312"/>
                  </a:cubicBezTo>
                  <a:cubicBezTo>
                    <a:pt x="876" y="313"/>
                    <a:pt x="871" y="319"/>
                    <a:pt x="870" y="322"/>
                  </a:cubicBezTo>
                  <a:cubicBezTo>
                    <a:pt x="879" y="310"/>
                    <a:pt x="884" y="294"/>
                    <a:pt x="895" y="279"/>
                  </a:cubicBezTo>
                  <a:cubicBezTo>
                    <a:pt x="896" y="275"/>
                    <a:pt x="896" y="275"/>
                    <a:pt x="896" y="275"/>
                  </a:cubicBezTo>
                  <a:cubicBezTo>
                    <a:pt x="896" y="274"/>
                    <a:pt x="896" y="274"/>
                    <a:pt x="896" y="274"/>
                  </a:cubicBezTo>
                  <a:cubicBezTo>
                    <a:pt x="896" y="274"/>
                    <a:pt x="897" y="270"/>
                    <a:pt x="898" y="268"/>
                  </a:cubicBezTo>
                  <a:cubicBezTo>
                    <a:pt x="901" y="266"/>
                    <a:pt x="901" y="269"/>
                    <a:pt x="905" y="261"/>
                  </a:cubicBezTo>
                  <a:cubicBezTo>
                    <a:pt x="909" y="256"/>
                    <a:pt x="915" y="243"/>
                    <a:pt x="919" y="235"/>
                  </a:cubicBezTo>
                  <a:cubicBezTo>
                    <a:pt x="916" y="239"/>
                    <a:pt x="916" y="238"/>
                    <a:pt x="917" y="236"/>
                  </a:cubicBezTo>
                  <a:cubicBezTo>
                    <a:pt x="919" y="232"/>
                    <a:pt x="922" y="230"/>
                    <a:pt x="923" y="227"/>
                  </a:cubicBezTo>
                  <a:cubicBezTo>
                    <a:pt x="925" y="227"/>
                    <a:pt x="925" y="227"/>
                    <a:pt x="925" y="227"/>
                  </a:cubicBezTo>
                  <a:cubicBezTo>
                    <a:pt x="922" y="228"/>
                    <a:pt x="929" y="216"/>
                    <a:pt x="929" y="214"/>
                  </a:cubicBezTo>
                  <a:cubicBezTo>
                    <a:pt x="932" y="213"/>
                    <a:pt x="927" y="221"/>
                    <a:pt x="927" y="222"/>
                  </a:cubicBezTo>
                  <a:cubicBezTo>
                    <a:pt x="936" y="207"/>
                    <a:pt x="931" y="214"/>
                    <a:pt x="940" y="199"/>
                  </a:cubicBezTo>
                  <a:cubicBezTo>
                    <a:pt x="942" y="194"/>
                    <a:pt x="941" y="195"/>
                    <a:pt x="940" y="195"/>
                  </a:cubicBezTo>
                  <a:cubicBezTo>
                    <a:pt x="940" y="196"/>
                    <a:pt x="939" y="197"/>
                    <a:pt x="939" y="195"/>
                  </a:cubicBezTo>
                  <a:cubicBezTo>
                    <a:pt x="943" y="187"/>
                    <a:pt x="947" y="180"/>
                    <a:pt x="952" y="172"/>
                  </a:cubicBezTo>
                  <a:cubicBezTo>
                    <a:pt x="950" y="174"/>
                    <a:pt x="950" y="174"/>
                    <a:pt x="950" y="174"/>
                  </a:cubicBezTo>
                  <a:cubicBezTo>
                    <a:pt x="957" y="159"/>
                    <a:pt x="962" y="151"/>
                    <a:pt x="968" y="142"/>
                  </a:cubicBezTo>
                  <a:cubicBezTo>
                    <a:pt x="1019" y="34"/>
                    <a:pt x="968" y="113"/>
                    <a:pt x="968" y="113"/>
                  </a:cubicBezTo>
                  <a:cubicBezTo>
                    <a:pt x="942" y="152"/>
                    <a:pt x="933" y="175"/>
                    <a:pt x="906" y="224"/>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8" name="Google Shape;1268;p22"/>
            <p:cNvSpPr/>
            <p:nvPr/>
          </p:nvSpPr>
          <p:spPr>
            <a:xfrm>
              <a:off x="3848100" y="4819650"/>
              <a:ext cx="6350" cy="12700"/>
            </a:xfrm>
            <a:custGeom>
              <a:rect b="b" l="l" r="r" t="t"/>
              <a:pathLst>
                <a:path extrusionOk="0" h="6" w="3">
                  <a:moveTo>
                    <a:pt x="3" y="6"/>
                  </a:moveTo>
                  <a:cubicBezTo>
                    <a:pt x="0" y="0"/>
                    <a:pt x="0" y="0"/>
                    <a:pt x="0" y="0"/>
                  </a:cubicBezTo>
                  <a:cubicBezTo>
                    <a:pt x="0" y="1"/>
                    <a:pt x="1" y="2"/>
                    <a:pt x="3" y="6"/>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9" name="Google Shape;1269;p22"/>
            <p:cNvSpPr/>
            <p:nvPr/>
          </p:nvSpPr>
          <p:spPr>
            <a:xfrm>
              <a:off x="5753100" y="4533900"/>
              <a:ext cx="1905" cy="4445"/>
            </a:xfrm>
            <a:custGeom>
              <a:rect b="b" l="l" r="r" t="t"/>
              <a:pathLst>
                <a:path extrusionOk="0" h="2" w="1">
                  <a:moveTo>
                    <a:pt x="0" y="0"/>
                  </a:moveTo>
                  <a:cubicBezTo>
                    <a:pt x="1" y="1"/>
                    <a:pt x="1" y="1"/>
                    <a:pt x="1" y="2"/>
                  </a:cubicBezTo>
                  <a:cubicBezTo>
                    <a:pt x="1" y="1"/>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0" name="Google Shape;1270;p22"/>
            <p:cNvSpPr/>
            <p:nvPr/>
          </p:nvSpPr>
          <p:spPr>
            <a:xfrm>
              <a:off x="3848100" y="4400550"/>
              <a:ext cx="1905" cy="3810"/>
            </a:xfrm>
            <a:custGeom>
              <a:rect b="b" l="l" r="r" t="t"/>
              <a:pathLst>
                <a:path extrusionOk="0" h="2" w="1">
                  <a:moveTo>
                    <a:pt x="1" y="0"/>
                  </a:moveTo>
                  <a:cubicBezTo>
                    <a:pt x="1" y="1"/>
                    <a:pt x="1" y="1"/>
                    <a:pt x="1" y="1"/>
                  </a:cubicBezTo>
                  <a:cubicBezTo>
                    <a:pt x="0" y="1"/>
                    <a:pt x="0" y="2"/>
                    <a:pt x="0" y="2"/>
                  </a:cubicBezTo>
                  <a:lnTo>
                    <a:pt x="1"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1" name="Google Shape;1271;p22"/>
            <p:cNvSpPr/>
            <p:nvPr/>
          </p:nvSpPr>
          <p:spPr>
            <a:xfrm>
              <a:off x="3714750" y="3676650"/>
              <a:ext cx="2057302" cy="2075180"/>
            </a:xfrm>
            <a:custGeom>
              <a:rect b="b" l="l" r="r" t="t"/>
              <a:pathLst>
                <a:path extrusionOk="0" h="977" w="968">
                  <a:moveTo>
                    <a:pt x="121" y="603"/>
                  </a:moveTo>
                  <a:cubicBezTo>
                    <a:pt x="81" y="532"/>
                    <a:pt x="72" y="512"/>
                    <a:pt x="29" y="439"/>
                  </a:cubicBezTo>
                  <a:cubicBezTo>
                    <a:pt x="27" y="434"/>
                    <a:pt x="24" y="430"/>
                    <a:pt x="21" y="425"/>
                  </a:cubicBezTo>
                  <a:cubicBezTo>
                    <a:pt x="37" y="398"/>
                    <a:pt x="53" y="370"/>
                    <a:pt x="68" y="344"/>
                  </a:cubicBezTo>
                  <a:cubicBezTo>
                    <a:pt x="75" y="326"/>
                    <a:pt x="94" y="299"/>
                    <a:pt x="103" y="279"/>
                  </a:cubicBezTo>
                  <a:cubicBezTo>
                    <a:pt x="108" y="272"/>
                    <a:pt x="108" y="272"/>
                    <a:pt x="108" y="272"/>
                  </a:cubicBezTo>
                  <a:cubicBezTo>
                    <a:pt x="112" y="265"/>
                    <a:pt x="116" y="257"/>
                    <a:pt x="120" y="250"/>
                  </a:cubicBezTo>
                  <a:cubicBezTo>
                    <a:pt x="120" y="251"/>
                    <a:pt x="120" y="251"/>
                    <a:pt x="120" y="251"/>
                  </a:cubicBezTo>
                  <a:cubicBezTo>
                    <a:pt x="125" y="241"/>
                    <a:pt x="132" y="230"/>
                    <a:pt x="135" y="225"/>
                  </a:cubicBezTo>
                  <a:cubicBezTo>
                    <a:pt x="135" y="225"/>
                    <a:pt x="135" y="225"/>
                    <a:pt x="135" y="225"/>
                  </a:cubicBezTo>
                  <a:cubicBezTo>
                    <a:pt x="142" y="213"/>
                    <a:pt x="142" y="213"/>
                    <a:pt x="142" y="213"/>
                  </a:cubicBezTo>
                  <a:cubicBezTo>
                    <a:pt x="141" y="215"/>
                    <a:pt x="141" y="215"/>
                    <a:pt x="141" y="215"/>
                  </a:cubicBezTo>
                  <a:cubicBezTo>
                    <a:pt x="150" y="198"/>
                    <a:pt x="160" y="180"/>
                    <a:pt x="170" y="164"/>
                  </a:cubicBezTo>
                  <a:cubicBezTo>
                    <a:pt x="168" y="165"/>
                    <a:pt x="168" y="165"/>
                    <a:pt x="168" y="165"/>
                  </a:cubicBezTo>
                  <a:cubicBezTo>
                    <a:pt x="188" y="132"/>
                    <a:pt x="193" y="119"/>
                    <a:pt x="212" y="89"/>
                  </a:cubicBezTo>
                  <a:cubicBezTo>
                    <a:pt x="212" y="90"/>
                    <a:pt x="212" y="90"/>
                    <a:pt x="212" y="90"/>
                  </a:cubicBezTo>
                  <a:cubicBezTo>
                    <a:pt x="219" y="75"/>
                    <a:pt x="226" y="63"/>
                    <a:pt x="233" y="52"/>
                  </a:cubicBezTo>
                  <a:cubicBezTo>
                    <a:pt x="239" y="42"/>
                    <a:pt x="245" y="33"/>
                    <a:pt x="251" y="22"/>
                  </a:cubicBezTo>
                  <a:cubicBezTo>
                    <a:pt x="252" y="22"/>
                    <a:pt x="252" y="22"/>
                    <a:pt x="253" y="22"/>
                  </a:cubicBezTo>
                  <a:cubicBezTo>
                    <a:pt x="255" y="22"/>
                    <a:pt x="258" y="22"/>
                    <a:pt x="261" y="22"/>
                  </a:cubicBezTo>
                  <a:cubicBezTo>
                    <a:pt x="266" y="22"/>
                    <a:pt x="271" y="22"/>
                    <a:pt x="277" y="21"/>
                  </a:cubicBezTo>
                  <a:cubicBezTo>
                    <a:pt x="272" y="22"/>
                    <a:pt x="280" y="22"/>
                    <a:pt x="279" y="22"/>
                  </a:cubicBezTo>
                  <a:cubicBezTo>
                    <a:pt x="300" y="22"/>
                    <a:pt x="323" y="22"/>
                    <a:pt x="323" y="19"/>
                  </a:cubicBezTo>
                  <a:cubicBezTo>
                    <a:pt x="338" y="19"/>
                    <a:pt x="335" y="20"/>
                    <a:pt x="337" y="21"/>
                  </a:cubicBezTo>
                  <a:cubicBezTo>
                    <a:pt x="337" y="20"/>
                    <a:pt x="351" y="19"/>
                    <a:pt x="363" y="19"/>
                  </a:cubicBezTo>
                  <a:cubicBezTo>
                    <a:pt x="357" y="20"/>
                    <a:pt x="357" y="20"/>
                    <a:pt x="357" y="20"/>
                  </a:cubicBezTo>
                  <a:cubicBezTo>
                    <a:pt x="391" y="19"/>
                    <a:pt x="391" y="19"/>
                    <a:pt x="391" y="19"/>
                  </a:cubicBezTo>
                  <a:cubicBezTo>
                    <a:pt x="385" y="17"/>
                    <a:pt x="385" y="17"/>
                    <a:pt x="385" y="17"/>
                  </a:cubicBezTo>
                  <a:cubicBezTo>
                    <a:pt x="403" y="18"/>
                    <a:pt x="389" y="20"/>
                    <a:pt x="407" y="19"/>
                  </a:cubicBezTo>
                  <a:cubicBezTo>
                    <a:pt x="406" y="17"/>
                    <a:pt x="406" y="17"/>
                    <a:pt x="406" y="17"/>
                  </a:cubicBezTo>
                  <a:cubicBezTo>
                    <a:pt x="431" y="18"/>
                    <a:pt x="446" y="21"/>
                    <a:pt x="470" y="22"/>
                  </a:cubicBezTo>
                  <a:cubicBezTo>
                    <a:pt x="512" y="22"/>
                    <a:pt x="555" y="22"/>
                    <a:pt x="597" y="21"/>
                  </a:cubicBezTo>
                  <a:cubicBezTo>
                    <a:pt x="618" y="21"/>
                    <a:pt x="639" y="21"/>
                    <a:pt x="660" y="20"/>
                  </a:cubicBezTo>
                  <a:cubicBezTo>
                    <a:pt x="671" y="20"/>
                    <a:pt x="681" y="20"/>
                    <a:pt x="691" y="20"/>
                  </a:cubicBezTo>
                  <a:cubicBezTo>
                    <a:pt x="696" y="20"/>
                    <a:pt x="702" y="20"/>
                    <a:pt x="707" y="20"/>
                  </a:cubicBezTo>
                  <a:cubicBezTo>
                    <a:pt x="710" y="20"/>
                    <a:pt x="714" y="20"/>
                    <a:pt x="717" y="20"/>
                  </a:cubicBezTo>
                  <a:cubicBezTo>
                    <a:pt x="721" y="27"/>
                    <a:pt x="725" y="33"/>
                    <a:pt x="728" y="39"/>
                  </a:cubicBezTo>
                  <a:cubicBezTo>
                    <a:pt x="732" y="47"/>
                    <a:pt x="736" y="54"/>
                    <a:pt x="740" y="62"/>
                  </a:cubicBezTo>
                  <a:cubicBezTo>
                    <a:pt x="741" y="66"/>
                    <a:pt x="741" y="66"/>
                    <a:pt x="741" y="66"/>
                  </a:cubicBezTo>
                  <a:cubicBezTo>
                    <a:pt x="740" y="69"/>
                    <a:pt x="757" y="87"/>
                    <a:pt x="757" y="91"/>
                  </a:cubicBezTo>
                  <a:cubicBezTo>
                    <a:pt x="763" y="100"/>
                    <a:pt x="763" y="100"/>
                    <a:pt x="763" y="100"/>
                  </a:cubicBezTo>
                  <a:cubicBezTo>
                    <a:pt x="764" y="103"/>
                    <a:pt x="767" y="109"/>
                    <a:pt x="764" y="104"/>
                  </a:cubicBezTo>
                  <a:cubicBezTo>
                    <a:pt x="769" y="113"/>
                    <a:pt x="769" y="113"/>
                    <a:pt x="774" y="119"/>
                  </a:cubicBezTo>
                  <a:cubicBezTo>
                    <a:pt x="778" y="129"/>
                    <a:pt x="778" y="129"/>
                    <a:pt x="778" y="129"/>
                  </a:cubicBezTo>
                  <a:cubicBezTo>
                    <a:pt x="797" y="164"/>
                    <a:pt x="816" y="192"/>
                    <a:pt x="837" y="229"/>
                  </a:cubicBezTo>
                  <a:cubicBezTo>
                    <a:pt x="860" y="274"/>
                    <a:pt x="909" y="355"/>
                    <a:pt x="938" y="401"/>
                  </a:cubicBezTo>
                  <a:cubicBezTo>
                    <a:pt x="940" y="406"/>
                    <a:pt x="943" y="410"/>
                    <a:pt x="946" y="415"/>
                  </a:cubicBezTo>
                  <a:cubicBezTo>
                    <a:pt x="948" y="418"/>
                    <a:pt x="950" y="422"/>
                    <a:pt x="952" y="425"/>
                  </a:cubicBezTo>
                  <a:cubicBezTo>
                    <a:pt x="951" y="428"/>
                    <a:pt x="949" y="430"/>
                    <a:pt x="948" y="433"/>
                  </a:cubicBezTo>
                  <a:cubicBezTo>
                    <a:pt x="945" y="437"/>
                    <a:pt x="943" y="441"/>
                    <a:pt x="941" y="444"/>
                  </a:cubicBezTo>
                  <a:cubicBezTo>
                    <a:pt x="936" y="452"/>
                    <a:pt x="932" y="459"/>
                    <a:pt x="927" y="467"/>
                  </a:cubicBezTo>
                  <a:cubicBezTo>
                    <a:pt x="918" y="482"/>
                    <a:pt x="908" y="498"/>
                    <a:pt x="899" y="513"/>
                  </a:cubicBezTo>
                  <a:cubicBezTo>
                    <a:pt x="880" y="544"/>
                    <a:pt x="861" y="575"/>
                    <a:pt x="846" y="605"/>
                  </a:cubicBezTo>
                  <a:cubicBezTo>
                    <a:pt x="844" y="607"/>
                    <a:pt x="842" y="613"/>
                    <a:pt x="842" y="613"/>
                  </a:cubicBezTo>
                  <a:cubicBezTo>
                    <a:pt x="806" y="675"/>
                    <a:pt x="806" y="675"/>
                    <a:pt x="806" y="675"/>
                  </a:cubicBezTo>
                  <a:cubicBezTo>
                    <a:pt x="806" y="675"/>
                    <a:pt x="630" y="977"/>
                    <a:pt x="777" y="756"/>
                  </a:cubicBezTo>
                  <a:cubicBezTo>
                    <a:pt x="777" y="758"/>
                    <a:pt x="777" y="758"/>
                    <a:pt x="777" y="758"/>
                  </a:cubicBezTo>
                  <a:cubicBezTo>
                    <a:pt x="797" y="724"/>
                    <a:pt x="810" y="703"/>
                    <a:pt x="822" y="678"/>
                  </a:cubicBezTo>
                  <a:cubicBezTo>
                    <a:pt x="826" y="676"/>
                    <a:pt x="838" y="650"/>
                    <a:pt x="843" y="643"/>
                  </a:cubicBezTo>
                  <a:cubicBezTo>
                    <a:pt x="843" y="643"/>
                    <a:pt x="843" y="643"/>
                    <a:pt x="843" y="643"/>
                  </a:cubicBezTo>
                  <a:cubicBezTo>
                    <a:pt x="853" y="622"/>
                    <a:pt x="869" y="601"/>
                    <a:pt x="879" y="580"/>
                  </a:cubicBezTo>
                  <a:cubicBezTo>
                    <a:pt x="879" y="581"/>
                    <a:pt x="880" y="582"/>
                    <a:pt x="877" y="587"/>
                  </a:cubicBezTo>
                  <a:cubicBezTo>
                    <a:pt x="885" y="572"/>
                    <a:pt x="896" y="552"/>
                    <a:pt x="898" y="551"/>
                  </a:cubicBezTo>
                  <a:cubicBezTo>
                    <a:pt x="918" y="516"/>
                    <a:pt x="947" y="468"/>
                    <a:pt x="957" y="444"/>
                  </a:cubicBezTo>
                  <a:cubicBezTo>
                    <a:pt x="957" y="446"/>
                    <a:pt x="957" y="446"/>
                    <a:pt x="957" y="446"/>
                  </a:cubicBezTo>
                  <a:cubicBezTo>
                    <a:pt x="959" y="442"/>
                    <a:pt x="960" y="439"/>
                    <a:pt x="962" y="436"/>
                  </a:cubicBezTo>
                  <a:cubicBezTo>
                    <a:pt x="963" y="434"/>
                    <a:pt x="964" y="433"/>
                    <a:pt x="965" y="431"/>
                  </a:cubicBezTo>
                  <a:cubicBezTo>
                    <a:pt x="966" y="429"/>
                    <a:pt x="967" y="427"/>
                    <a:pt x="968" y="425"/>
                  </a:cubicBezTo>
                  <a:cubicBezTo>
                    <a:pt x="966" y="422"/>
                    <a:pt x="965" y="419"/>
                    <a:pt x="963" y="416"/>
                  </a:cubicBezTo>
                  <a:cubicBezTo>
                    <a:pt x="962" y="415"/>
                    <a:pt x="961" y="414"/>
                    <a:pt x="960" y="412"/>
                  </a:cubicBezTo>
                  <a:cubicBezTo>
                    <a:pt x="960" y="411"/>
                    <a:pt x="959" y="410"/>
                    <a:pt x="958" y="408"/>
                  </a:cubicBezTo>
                  <a:cubicBezTo>
                    <a:pt x="958" y="407"/>
                    <a:pt x="957" y="406"/>
                    <a:pt x="957" y="406"/>
                  </a:cubicBezTo>
                  <a:cubicBezTo>
                    <a:pt x="948" y="393"/>
                    <a:pt x="934" y="366"/>
                    <a:pt x="927" y="355"/>
                  </a:cubicBezTo>
                  <a:cubicBezTo>
                    <a:pt x="927" y="354"/>
                    <a:pt x="927" y="354"/>
                    <a:pt x="927" y="354"/>
                  </a:cubicBezTo>
                  <a:cubicBezTo>
                    <a:pt x="911" y="326"/>
                    <a:pt x="911" y="326"/>
                    <a:pt x="911" y="326"/>
                  </a:cubicBezTo>
                  <a:cubicBezTo>
                    <a:pt x="917" y="337"/>
                    <a:pt x="917" y="337"/>
                    <a:pt x="917" y="337"/>
                  </a:cubicBezTo>
                  <a:cubicBezTo>
                    <a:pt x="912" y="335"/>
                    <a:pt x="906" y="315"/>
                    <a:pt x="893" y="296"/>
                  </a:cubicBezTo>
                  <a:cubicBezTo>
                    <a:pt x="882" y="277"/>
                    <a:pt x="866" y="261"/>
                    <a:pt x="856" y="241"/>
                  </a:cubicBezTo>
                  <a:cubicBezTo>
                    <a:pt x="853" y="237"/>
                    <a:pt x="854" y="238"/>
                    <a:pt x="855" y="239"/>
                  </a:cubicBezTo>
                  <a:cubicBezTo>
                    <a:pt x="857" y="240"/>
                    <a:pt x="858" y="242"/>
                    <a:pt x="853" y="234"/>
                  </a:cubicBezTo>
                  <a:cubicBezTo>
                    <a:pt x="854" y="234"/>
                    <a:pt x="855" y="235"/>
                    <a:pt x="856" y="236"/>
                  </a:cubicBezTo>
                  <a:cubicBezTo>
                    <a:pt x="857" y="237"/>
                    <a:pt x="858" y="239"/>
                    <a:pt x="857" y="236"/>
                  </a:cubicBezTo>
                  <a:cubicBezTo>
                    <a:pt x="849" y="223"/>
                    <a:pt x="845" y="213"/>
                    <a:pt x="835" y="197"/>
                  </a:cubicBezTo>
                  <a:cubicBezTo>
                    <a:pt x="835" y="195"/>
                    <a:pt x="835" y="195"/>
                    <a:pt x="835" y="195"/>
                  </a:cubicBezTo>
                  <a:cubicBezTo>
                    <a:pt x="821" y="175"/>
                    <a:pt x="813" y="153"/>
                    <a:pt x="803" y="140"/>
                  </a:cubicBezTo>
                  <a:cubicBezTo>
                    <a:pt x="789" y="118"/>
                    <a:pt x="797" y="123"/>
                    <a:pt x="781" y="100"/>
                  </a:cubicBezTo>
                  <a:cubicBezTo>
                    <a:pt x="777" y="90"/>
                    <a:pt x="777" y="90"/>
                    <a:pt x="777" y="90"/>
                  </a:cubicBezTo>
                  <a:cubicBezTo>
                    <a:pt x="772" y="80"/>
                    <a:pt x="772" y="84"/>
                    <a:pt x="766" y="73"/>
                  </a:cubicBezTo>
                  <a:cubicBezTo>
                    <a:pt x="766" y="73"/>
                    <a:pt x="765" y="70"/>
                    <a:pt x="764" y="68"/>
                  </a:cubicBezTo>
                  <a:cubicBezTo>
                    <a:pt x="762" y="64"/>
                    <a:pt x="760" y="61"/>
                    <a:pt x="763" y="64"/>
                  </a:cubicBezTo>
                  <a:cubicBezTo>
                    <a:pt x="758" y="55"/>
                    <a:pt x="753" y="46"/>
                    <a:pt x="747" y="37"/>
                  </a:cubicBezTo>
                  <a:cubicBezTo>
                    <a:pt x="745" y="32"/>
                    <a:pt x="742" y="28"/>
                    <a:pt x="739" y="23"/>
                  </a:cubicBezTo>
                  <a:cubicBezTo>
                    <a:pt x="737" y="20"/>
                    <a:pt x="736" y="18"/>
                    <a:pt x="734" y="16"/>
                  </a:cubicBezTo>
                  <a:cubicBezTo>
                    <a:pt x="732" y="12"/>
                    <a:pt x="730" y="7"/>
                    <a:pt x="727" y="3"/>
                  </a:cubicBezTo>
                  <a:cubicBezTo>
                    <a:pt x="723" y="3"/>
                    <a:pt x="718" y="3"/>
                    <a:pt x="714" y="3"/>
                  </a:cubicBezTo>
                  <a:cubicBezTo>
                    <a:pt x="711" y="3"/>
                    <a:pt x="709" y="3"/>
                    <a:pt x="706" y="3"/>
                  </a:cubicBezTo>
                  <a:cubicBezTo>
                    <a:pt x="701" y="3"/>
                    <a:pt x="695" y="3"/>
                    <a:pt x="689" y="2"/>
                  </a:cubicBezTo>
                  <a:cubicBezTo>
                    <a:pt x="681" y="4"/>
                    <a:pt x="661" y="3"/>
                    <a:pt x="655" y="5"/>
                  </a:cubicBezTo>
                  <a:cubicBezTo>
                    <a:pt x="654" y="4"/>
                    <a:pt x="616" y="4"/>
                    <a:pt x="638" y="3"/>
                  </a:cubicBezTo>
                  <a:cubicBezTo>
                    <a:pt x="640" y="2"/>
                    <a:pt x="643" y="3"/>
                    <a:pt x="643" y="3"/>
                  </a:cubicBezTo>
                  <a:cubicBezTo>
                    <a:pt x="646" y="2"/>
                    <a:pt x="646" y="2"/>
                    <a:pt x="646" y="2"/>
                  </a:cubicBezTo>
                  <a:cubicBezTo>
                    <a:pt x="633" y="0"/>
                    <a:pt x="621" y="1"/>
                    <a:pt x="609" y="2"/>
                  </a:cubicBezTo>
                  <a:cubicBezTo>
                    <a:pt x="601" y="2"/>
                    <a:pt x="593" y="3"/>
                    <a:pt x="584" y="3"/>
                  </a:cubicBezTo>
                  <a:cubicBezTo>
                    <a:pt x="591" y="3"/>
                    <a:pt x="599" y="3"/>
                    <a:pt x="593" y="4"/>
                  </a:cubicBezTo>
                  <a:cubicBezTo>
                    <a:pt x="573" y="3"/>
                    <a:pt x="573" y="3"/>
                    <a:pt x="573" y="3"/>
                  </a:cubicBezTo>
                  <a:cubicBezTo>
                    <a:pt x="577" y="3"/>
                    <a:pt x="577" y="3"/>
                    <a:pt x="577" y="3"/>
                  </a:cubicBezTo>
                  <a:cubicBezTo>
                    <a:pt x="547" y="2"/>
                    <a:pt x="547" y="2"/>
                    <a:pt x="547" y="2"/>
                  </a:cubicBezTo>
                  <a:cubicBezTo>
                    <a:pt x="552" y="3"/>
                    <a:pt x="552" y="3"/>
                    <a:pt x="552" y="3"/>
                  </a:cubicBezTo>
                  <a:cubicBezTo>
                    <a:pt x="537" y="3"/>
                    <a:pt x="532" y="0"/>
                    <a:pt x="515" y="2"/>
                  </a:cubicBezTo>
                  <a:cubicBezTo>
                    <a:pt x="508" y="3"/>
                    <a:pt x="529" y="4"/>
                    <a:pt x="513" y="4"/>
                  </a:cubicBezTo>
                  <a:cubicBezTo>
                    <a:pt x="494" y="3"/>
                    <a:pt x="464" y="2"/>
                    <a:pt x="439" y="2"/>
                  </a:cubicBezTo>
                  <a:cubicBezTo>
                    <a:pt x="442" y="3"/>
                    <a:pt x="435" y="3"/>
                    <a:pt x="428" y="3"/>
                  </a:cubicBezTo>
                  <a:cubicBezTo>
                    <a:pt x="427" y="2"/>
                    <a:pt x="427" y="2"/>
                    <a:pt x="427" y="2"/>
                  </a:cubicBezTo>
                  <a:cubicBezTo>
                    <a:pt x="413" y="3"/>
                    <a:pt x="411" y="2"/>
                    <a:pt x="409" y="2"/>
                  </a:cubicBezTo>
                  <a:cubicBezTo>
                    <a:pt x="406" y="1"/>
                    <a:pt x="404" y="0"/>
                    <a:pt x="391" y="1"/>
                  </a:cubicBezTo>
                  <a:cubicBezTo>
                    <a:pt x="393" y="0"/>
                    <a:pt x="393" y="0"/>
                    <a:pt x="393" y="0"/>
                  </a:cubicBezTo>
                  <a:cubicBezTo>
                    <a:pt x="386" y="3"/>
                    <a:pt x="386" y="3"/>
                    <a:pt x="386" y="3"/>
                  </a:cubicBezTo>
                  <a:cubicBezTo>
                    <a:pt x="375" y="4"/>
                    <a:pt x="371" y="3"/>
                    <a:pt x="368" y="3"/>
                  </a:cubicBezTo>
                  <a:cubicBezTo>
                    <a:pt x="364" y="2"/>
                    <a:pt x="361" y="2"/>
                    <a:pt x="347" y="3"/>
                  </a:cubicBezTo>
                  <a:cubicBezTo>
                    <a:pt x="352" y="3"/>
                    <a:pt x="353" y="4"/>
                    <a:pt x="352" y="4"/>
                  </a:cubicBezTo>
                  <a:cubicBezTo>
                    <a:pt x="350" y="5"/>
                    <a:pt x="346" y="6"/>
                    <a:pt x="339" y="5"/>
                  </a:cubicBezTo>
                  <a:cubicBezTo>
                    <a:pt x="342" y="4"/>
                    <a:pt x="342" y="4"/>
                    <a:pt x="342" y="4"/>
                  </a:cubicBezTo>
                  <a:cubicBezTo>
                    <a:pt x="335" y="4"/>
                    <a:pt x="333" y="5"/>
                    <a:pt x="328" y="5"/>
                  </a:cubicBezTo>
                  <a:cubicBezTo>
                    <a:pt x="332" y="4"/>
                    <a:pt x="330" y="3"/>
                    <a:pt x="320" y="3"/>
                  </a:cubicBezTo>
                  <a:cubicBezTo>
                    <a:pt x="327" y="2"/>
                    <a:pt x="327" y="2"/>
                    <a:pt x="327" y="2"/>
                  </a:cubicBezTo>
                  <a:cubicBezTo>
                    <a:pt x="307" y="4"/>
                    <a:pt x="307" y="4"/>
                    <a:pt x="307" y="4"/>
                  </a:cubicBezTo>
                  <a:cubicBezTo>
                    <a:pt x="300" y="3"/>
                    <a:pt x="290" y="3"/>
                    <a:pt x="282" y="3"/>
                  </a:cubicBezTo>
                  <a:cubicBezTo>
                    <a:pt x="273" y="3"/>
                    <a:pt x="264" y="3"/>
                    <a:pt x="261" y="3"/>
                  </a:cubicBezTo>
                  <a:cubicBezTo>
                    <a:pt x="261" y="3"/>
                    <a:pt x="259" y="3"/>
                    <a:pt x="256" y="3"/>
                  </a:cubicBezTo>
                  <a:cubicBezTo>
                    <a:pt x="252" y="3"/>
                    <a:pt x="246" y="2"/>
                    <a:pt x="240" y="2"/>
                  </a:cubicBezTo>
                  <a:cubicBezTo>
                    <a:pt x="237" y="6"/>
                    <a:pt x="235" y="10"/>
                    <a:pt x="233" y="14"/>
                  </a:cubicBezTo>
                  <a:cubicBezTo>
                    <a:pt x="232" y="16"/>
                    <a:pt x="231" y="18"/>
                    <a:pt x="230" y="20"/>
                  </a:cubicBezTo>
                  <a:cubicBezTo>
                    <a:pt x="227" y="24"/>
                    <a:pt x="226" y="28"/>
                    <a:pt x="225" y="30"/>
                  </a:cubicBezTo>
                  <a:cubicBezTo>
                    <a:pt x="226" y="27"/>
                    <a:pt x="224" y="29"/>
                    <a:pt x="223" y="32"/>
                  </a:cubicBezTo>
                  <a:cubicBezTo>
                    <a:pt x="221" y="34"/>
                    <a:pt x="219" y="36"/>
                    <a:pt x="220" y="34"/>
                  </a:cubicBezTo>
                  <a:cubicBezTo>
                    <a:pt x="216" y="42"/>
                    <a:pt x="205" y="64"/>
                    <a:pt x="198" y="72"/>
                  </a:cubicBezTo>
                  <a:cubicBezTo>
                    <a:pt x="199" y="71"/>
                    <a:pt x="199" y="71"/>
                    <a:pt x="199" y="71"/>
                  </a:cubicBezTo>
                  <a:cubicBezTo>
                    <a:pt x="179" y="102"/>
                    <a:pt x="169" y="127"/>
                    <a:pt x="151" y="155"/>
                  </a:cubicBezTo>
                  <a:cubicBezTo>
                    <a:pt x="152" y="155"/>
                    <a:pt x="150" y="158"/>
                    <a:pt x="148" y="161"/>
                  </a:cubicBezTo>
                  <a:cubicBezTo>
                    <a:pt x="147" y="164"/>
                    <a:pt x="145" y="168"/>
                    <a:pt x="147" y="166"/>
                  </a:cubicBezTo>
                  <a:cubicBezTo>
                    <a:pt x="131" y="197"/>
                    <a:pt x="112" y="219"/>
                    <a:pt x="111" y="233"/>
                  </a:cubicBezTo>
                  <a:cubicBezTo>
                    <a:pt x="103" y="247"/>
                    <a:pt x="100" y="248"/>
                    <a:pt x="96" y="255"/>
                  </a:cubicBezTo>
                  <a:cubicBezTo>
                    <a:pt x="97" y="252"/>
                    <a:pt x="97" y="252"/>
                    <a:pt x="97" y="252"/>
                  </a:cubicBezTo>
                  <a:cubicBezTo>
                    <a:pt x="83" y="278"/>
                    <a:pt x="79" y="285"/>
                    <a:pt x="68" y="304"/>
                  </a:cubicBezTo>
                  <a:cubicBezTo>
                    <a:pt x="63" y="314"/>
                    <a:pt x="64" y="317"/>
                    <a:pt x="54" y="333"/>
                  </a:cubicBezTo>
                  <a:cubicBezTo>
                    <a:pt x="56" y="327"/>
                    <a:pt x="52" y="334"/>
                    <a:pt x="49" y="341"/>
                  </a:cubicBezTo>
                  <a:cubicBezTo>
                    <a:pt x="51" y="337"/>
                    <a:pt x="51" y="335"/>
                    <a:pt x="46" y="343"/>
                  </a:cubicBezTo>
                  <a:cubicBezTo>
                    <a:pt x="45" y="345"/>
                    <a:pt x="44" y="346"/>
                    <a:pt x="44" y="348"/>
                  </a:cubicBezTo>
                  <a:cubicBezTo>
                    <a:pt x="43" y="348"/>
                    <a:pt x="43" y="348"/>
                    <a:pt x="43" y="348"/>
                  </a:cubicBezTo>
                  <a:cubicBezTo>
                    <a:pt x="37" y="359"/>
                    <a:pt x="39" y="357"/>
                    <a:pt x="42" y="353"/>
                  </a:cubicBezTo>
                  <a:cubicBezTo>
                    <a:pt x="42" y="353"/>
                    <a:pt x="42" y="353"/>
                    <a:pt x="43" y="351"/>
                  </a:cubicBezTo>
                  <a:cubicBezTo>
                    <a:pt x="36" y="362"/>
                    <a:pt x="26" y="382"/>
                    <a:pt x="23" y="382"/>
                  </a:cubicBezTo>
                  <a:cubicBezTo>
                    <a:pt x="19" y="390"/>
                    <a:pt x="15" y="397"/>
                    <a:pt x="12" y="403"/>
                  </a:cubicBezTo>
                  <a:cubicBezTo>
                    <a:pt x="8" y="411"/>
                    <a:pt x="4" y="418"/>
                    <a:pt x="0" y="425"/>
                  </a:cubicBezTo>
                  <a:cubicBezTo>
                    <a:pt x="2" y="428"/>
                    <a:pt x="3" y="430"/>
                    <a:pt x="5" y="433"/>
                  </a:cubicBezTo>
                  <a:cubicBezTo>
                    <a:pt x="6" y="435"/>
                    <a:pt x="7" y="437"/>
                    <a:pt x="8" y="439"/>
                  </a:cubicBezTo>
                  <a:cubicBezTo>
                    <a:pt x="11" y="442"/>
                    <a:pt x="13" y="446"/>
                    <a:pt x="15" y="449"/>
                  </a:cubicBezTo>
                  <a:cubicBezTo>
                    <a:pt x="19" y="456"/>
                    <a:pt x="23" y="463"/>
                    <a:pt x="28" y="470"/>
                  </a:cubicBezTo>
                  <a:cubicBezTo>
                    <a:pt x="29" y="473"/>
                    <a:pt x="24" y="467"/>
                    <a:pt x="20" y="460"/>
                  </a:cubicBezTo>
                  <a:cubicBezTo>
                    <a:pt x="31" y="478"/>
                    <a:pt x="31" y="478"/>
                    <a:pt x="31" y="478"/>
                  </a:cubicBezTo>
                  <a:cubicBezTo>
                    <a:pt x="30" y="479"/>
                    <a:pt x="24" y="468"/>
                    <a:pt x="20" y="462"/>
                  </a:cubicBezTo>
                  <a:cubicBezTo>
                    <a:pt x="32" y="486"/>
                    <a:pt x="49" y="508"/>
                    <a:pt x="62" y="535"/>
                  </a:cubicBezTo>
                  <a:cubicBezTo>
                    <a:pt x="66" y="540"/>
                    <a:pt x="66" y="540"/>
                    <a:pt x="66" y="540"/>
                  </a:cubicBezTo>
                  <a:cubicBezTo>
                    <a:pt x="67" y="541"/>
                    <a:pt x="67" y="541"/>
                    <a:pt x="67" y="541"/>
                  </a:cubicBezTo>
                  <a:cubicBezTo>
                    <a:pt x="68" y="541"/>
                    <a:pt x="72" y="547"/>
                    <a:pt x="74" y="550"/>
                  </a:cubicBezTo>
                  <a:cubicBezTo>
                    <a:pt x="75" y="555"/>
                    <a:pt x="72" y="551"/>
                    <a:pt x="79" y="564"/>
                  </a:cubicBezTo>
                  <a:cubicBezTo>
                    <a:pt x="84" y="575"/>
                    <a:pt x="97" y="593"/>
                    <a:pt x="105" y="607"/>
                  </a:cubicBezTo>
                  <a:cubicBezTo>
                    <a:pt x="101" y="599"/>
                    <a:pt x="103" y="601"/>
                    <a:pt x="105" y="604"/>
                  </a:cubicBezTo>
                  <a:cubicBezTo>
                    <a:pt x="109" y="611"/>
                    <a:pt x="110" y="615"/>
                    <a:pt x="113" y="620"/>
                  </a:cubicBezTo>
                  <a:cubicBezTo>
                    <a:pt x="112" y="621"/>
                    <a:pt x="112" y="621"/>
                    <a:pt x="112" y="621"/>
                  </a:cubicBezTo>
                  <a:cubicBezTo>
                    <a:pt x="112" y="618"/>
                    <a:pt x="123" y="637"/>
                    <a:pt x="125" y="640"/>
                  </a:cubicBezTo>
                  <a:cubicBezTo>
                    <a:pt x="126" y="644"/>
                    <a:pt x="119" y="630"/>
                    <a:pt x="117" y="629"/>
                  </a:cubicBezTo>
                  <a:cubicBezTo>
                    <a:pt x="132" y="655"/>
                    <a:pt x="125" y="642"/>
                    <a:pt x="140" y="668"/>
                  </a:cubicBezTo>
                  <a:cubicBezTo>
                    <a:pt x="145" y="675"/>
                    <a:pt x="144" y="673"/>
                    <a:pt x="143" y="671"/>
                  </a:cubicBezTo>
                  <a:cubicBezTo>
                    <a:pt x="143" y="670"/>
                    <a:pt x="142" y="668"/>
                    <a:pt x="144" y="671"/>
                  </a:cubicBezTo>
                  <a:cubicBezTo>
                    <a:pt x="152" y="683"/>
                    <a:pt x="160" y="694"/>
                    <a:pt x="167" y="709"/>
                  </a:cubicBezTo>
                  <a:cubicBezTo>
                    <a:pt x="166" y="704"/>
                    <a:pt x="166" y="704"/>
                    <a:pt x="166" y="704"/>
                  </a:cubicBezTo>
                  <a:cubicBezTo>
                    <a:pt x="180" y="726"/>
                    <a:pt x="188" y="740"/>
                    <a:pt x="195" y="756"/>
                  </a:cubicBezTo>
                  <a:cubicBezTo>
                    <a:pt x="304" y="923"/>
                    <a:pt x="229" y="785"/>
                    <a:pt x="229" y="785"/>
                  </a:cubicBezTo>
                  <a:cubicBezTo>
                    <a:pt x="192" y="716"/>
                    <a:pt x="169" y="683"/>
                    <a:pt x="121" y="603"/>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2" name="Google Shape;1272;p22"/>
            <p:cNvSpPr/>
            <p:nvPr/>
          </p:nvSpPr>
          <p:spPr>
            <a:xfrm>
              <a:off x="1104900" y="3619500"/>
              <a:ext cx="191126" cy="189230"/>
            </a:xfrm>
            <a:custGeom>
              <a:rect b="b" l="l" r="r" t="t"/>
              <a:pathLst>
                <a:path extrusionOk="0" h="89" w="90">
                  <a:moveTo>
                    <a:pt x="45" y="0"/>
                  </a:moveTo>
                  <a:cubicBezTo>
                    <a:pt x="20" y="0"/>
                    <a:pt x="0" y="20"/>
                    <a:pt x="0" y="45"/>
                  </a:cubicBezTo>
                  <a:cubicBezTo>
                    <a:pt x="0" y="69"/>
                    <a:pt x="20" y="89"/>
                    <a:pt x="45" y="89"/>
                  </a:cubicBezTo>
                  <a:cubicBezTo>
                    <a:pt x="69" y="89"/>
                    <a:pt x="89" y="70"/>
                    <a:pt x="90" y="46"/>
                  </a:cubicBezTo>
                  <a:cubicBezTo>
                    <a:pt x="81" y="47"/>
                    <a:pt x="74" y="49"/>
                    <a:pt x="67" y="49"/>
                  </a:cubicBezTo>
                  <a:cubicBezTo>
                    <a:pt x="64" y="49"/>
                    <a:pt x="60" y="48"/>
                    <a:pt x="56" y="48"/>
                  </a:cubicBezTo>
                  <a:cubicBezTo>
                    <a:pt x="56" y="48"/>
                    <a:pt x="24" y="44"/>
                    <a:pt x="64" y="33"/>
                  </a:cubicBezTo>
                  <a:cubicBezTo>
                    <a:pt x="66" y="34"/>
                    <a:pt x="68" y="34"/>
                    <a:pt x="70" y="34"/>
                  </a:cubicBezTo>
                  <a:cubicBezTo>
                    <a:pt x="72" y="34"/>
                    <a:pt x="74" y="34"/>
                    <a:pt x="76" y="33"/>
                  </a:cubicBezTo>
                  <a:cubicBezTo>
                    <a:pt x="75" y="32"/>
                    <a:pt x="75" y="32"/>
                    <a:pt x="75" y="32"/>
                  </a:cubicBezTo>
                  <a:cubicBezTo>
                    <a:pt x="76" y="32"/>
                    <a:pt x="77" y="33"/>
                    <a:pt x="78" y="33"/>
                  </a:cubicBezTo>
                  <a:cubicBezTo>
                    <a:pt x="80" y="33"/>
                    <a:pt x="82" y="32"/>
                    <a:pt x="84" y="32"/>
                  </a:cubicBezTo>
                  <a:cubicBezTo>
                    <a:pt x="86" y="30"/>
                    <a:pt x="82" y="30"/>
                    <a:pt x="85" y="29"/>
                  </a:cubicBezTo>
                  <a:cubicBezTo>
                    <a:pt x="86" y="29"/>
                    <a:pt x="86" y="29"/>
                    <a:pt x="87" y="29"/>
                  </a:cubicBezTo>
                  <a:cubicBezTo>
                    <a:pt x="80" y="12"/>
                    <a:pt x="64"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22"/>
            <p:cNvSpPr/>
            <p:nvPr/>
          </p:nvSpPr>
          <p:spPr>
            <a:xfrm>
              <a:off x="1162050" y="3676650"/>
              <a:ext cx="140328" cy="42545"/>
            </a:xfrm>
            <a:custGeom>
              <a:rect b="b" l="l" r="r" t="t"/>
              <a:pathLst>
                <a:path extrusionOk="0" h="20" w="66">
                  <a:moveTo>
                    <a:pt x="63" y="0"/>
                  </a:moveTo>
                  <a:cubicBezTo>
                    <a:pt x="62" y="0"/>
                    <a:pt x="62" y="0"/>
                    <a:pt x="61" y="0"/>
                  </a:cubicBezTo>
                  <a:cubicBezTo>
                    <a:pt x="58" y="1"/>
                    <a:pt x="62" y="1"/>
                    <a:pt x="60" y="3"/>
                  </a:cubicBezTo>
                  <a:cubicBezTo>
                    <a:pt x="58" y="3"/>
                    <a:pt x="56" y="4"/>
                    <a:pt x="54" y="4"/>
                  </a:cubicBezTo>
                  <a:cubicBezTo>
                    <a:pt x="53" y="4"/>
                    <a:pt x="52" y="3"/>
                    <a:pt x="51" y="3"/>
                  </a:cubicBezTo>
                  <a:cubicBezTo>
                    <a:pt x="52" y="4"/>
                    <a:pt x="52" y="4"/>
                    <a:pt x="52" y="4"/>
                  </a:cubicBezTo>
                  <a:cubicBezTo>
                    <a:pt x="50" y="5"/>
                    <a:pt x="48" y="5"/>
                    <a:pt x="46" y="5"/>
                  </a:cubicBezTo>
                  <a:cubicBezTo>
                    <a:pt x="44" y="5"/>
                    <a:pt x="42" y="5"/>
                    <a:pt x="40" y="4"/>
                  </a:cubicBezTo>
                  <a:cubicBezTo>
                    <a:pt x="0" y="15"/>
                    <a:pt x="32" y="19"/>
                    <a:pt x="32" y="19"/>
                  </a:cubicBezTo>
                  <a:cubicBezTo>
                    <a:pt x="36" y="19"/>
                    <a:pt x="40" y="20"/>
                    <a:pt x="43" y="20"/>
                  </a:cubicBezTo>
                  <a:cubicBezTo>
                    <a:pt x="50" y="20"/>
                    <a:pt x="57" y="18"/>
                    <a:pt x="66" y="17"/>
                  </a:cubicBezTo>
                  <a:cubicBezTo>
                    <a:pt x="66" y="17"/>
                    <a:pt x="66" y="16"/>
                    <a:pt x="66" y="16"/>
                  </a:cubicBezTo>
                  <a:cubicBezTo>
                    <a:pt x="66" y="10"/>
                    <a:pt x="65" y="5"/>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22"/>
            <p:cNvSpPr/>
            <p:nvPr/>
          </p:nvSpPr>
          <p:spPr>
            <a:xfrm>
              <a:off x="2133600" y="1847850"/>
              <a:ext cx="189221" cy="189230"/>
            </a:xfrm>
            <a:custGeom>
              <a:rect b="b" l="l" r="r" t="t"/>
              <a:pathLst>
                <a:path extrusionOk="0" h="89" w="89">
                  <a:moveTo>
                    <a:pt x="62" y="84"/>
                  </a:moveTo>
                  <a:cubicBezTo>
                    <a:pt x="61" y="85"/>
                    <a:pt x="61" y="86"/>
                    <a:pt x="60" y="86"/>
                  </a:cubicBezTo>
                  <a:cubicBezTo>
                    <a:pt x="61" y="86"/>
                    <a:pt x="62" y="86"/>
                    <a:pt x="62" y="85"/>
                  </a:cubicBezTo>
                  <a:cubicBezTo>
                    <a:pt x="62" y="85"/>
                    <a:pt x="62" y="85"/>
                    <a:pt x="62" y="84"/>
                  </a:cubicBezTo>
                  <a:moveTo>
                    <a:pt x="89" y="50"/>
                  </a:moveTo>
                  <a:cubicBezTo>
                    <a:pt x="83" y="58"/>
                    <a:pt x="76" y="66"/>
                    <a:pt x="70" y="73"/>
                  </a:cubicBezTo>
                  <a:cubicBezTo>
                    <a:pt x="71" y="75"/>
                    <a:pt x="73" y="77"/>
                    <a:pt x="74" y="78"/>
                  </a:cubicBezTo>
                  <a:cubicBezTo>
                    <a:pt x="82" y="72"/>
                    <a:pt x="88" y="62"/>
                    <a:pt x="89" y="50"/>
                  </a:cubicBezTo>
                  <a:moveTo>
                    <a:pt x="45" y="0"/>
                  </a:moveTo>
                  <a:cubicBezTo>
                    <a:pt x="20" y="0"/>
                    <a:pt x="0" y="20"/>
                    <a:pt x="0" y="44"/>
                  </a:cubicBezTo>
                  <a:cubicBezTo>
                    <a:pt x="0" y="69"/>
                    <a:pt x="20" y="89"/>
                    <a:pt x="45" y="89"/>
                  </a:cubicBezTo>
                  <a:cubicBezTo>
                    <a:pt x="46" y="89"/>
                    <a:pt x="46" y="89"/>
                    <a:pt x="47" y="89"/>
                  </a:cubicBezTo>
                  <a:cubicBezTo>
                    <a:pt x="47" y="89"/>
                    <a:pt x="48" y="89"/>
                    <a:pt x="48" y="88"/>
                  </a:cubicBezTo>
                  <a:cubicBezTo>
                    <a:pt x="49" y="86"/>
                    <a:pt x="51" y="84"/>
                    <a:pt x="53" y="82"/>
                  </a:cubicBezTo>
                  <a:cubicBezTo>
                    <a:pt x="54" y="80"/>
                    <a:pt x="56" y="77"/>
                    <a:pt x="58" y="75"/>
                  </a:cubicBezTo>
                  <a:cubicBezTo>
                    <a:pt x="48" y="51"/>
                    <a:pt x="45" y="42"/>
                    <a:pt x="48" y="42"/>
                  </a:cubicBezTo>
                  <a:cubicBezTo>
                    <a:pt x="50" y="42"/>
                    <a:pt x="57" y="52"/>
                    <a:pt x="65" y="66"/>
                  </a:cubicBezTo>
                  <a:cubicBezTo>
                    <a:pt x="68" y="63"/>
                    <a:pt x="70" y="60"/>
                    <a:pt x="72" y="57"/>
                  </a:cubicBezTo>
                  <a:cubicBezTo>
                    <a:pt x="73" y="55"/>
                    <a:pt x="75" y="53"/>
                    <a:pt x="77" y="51"/>
                  </a:cubicBezTo>
                  <a:cubicBezTo>
                    <a:pt x="78" y="49"/>
                    <a:pt x="80" y="47"/>
                    <a:pt x="81" y="45"/>
                  </a:cubicBezTo>
                  <a:cubicBezTo>
                    <a:pt x="84" y="43"/>
                    <a:pt x="86" y="40"/>
                    <a:pt x="89" y="37"/>
                  </a:cubicBezTo>
                  <a:cubicBezTo>
                    <a:pt x="85" y="16"/>
                    <a:pt x="67"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5" name="Google Shape;1275;p22"/>
            <p:cNvSpPr/>
            <p:nvPr/>
          </p:nvSpPr>
          <p:spPr>
            <a:xfrm>
              <a:off x="2228850" y="1924050"/>
              <a:ext cx="89531" cy="110490"/>
            </a:xfrm>
            <a:custGeom>
              <a:rect b="b" l="l" r="r" t="t"/>
              <a:pathLst>
                <a:path extrusionOk="0" h="52" w="42">
                  <a:moveTo>
                    <a:pt x="11" y="38"/>
                  </a:moveTo>
                  <a:cubicBezTo>
                    <a:pt x="9" y="40"/>
                    <a:pt x="7" y="43"/>
                    <a:pt x="6" y="45"/>
                  </a:cubicBezTo>
                  <a:cubicBezTo>
                    <a:pt x="4" y="47"/>
                    <a:pt x="2" y="49"/>
                    <a:pt x="1" y="51"/>
                  </a:cubicBezTo>
                  <a:cubicBezTo>
                    <a:pt x="1" y="52"/>
                    <a:pt x="0" y="52"/>
                    <a:pt x="0" y="52"/>
                  </a:cubicBezTo>
                  <a:cubicBezTo>
                    <a:pt x="5" y="52"/>
                    <a:pt x="9" y="51"/>
                    <a:pt x="13" y="49"/>
                  </a:cubicBezTo>
                  <a:cubicBezTo>
                    <a:pt x="14" y="49"/>
                    <a:pt x="14" y="48"/>
                    <a:pt x="15" y="47"/>
                  </a:cubicBezTo>
                  <a:cubicBezTo>
                    <a:pt x="13" y="44"/>
                    <a:pt x="12" y="41"/>
                    <a:pt x="11" y="38"/>
                  </a:cubicBezTo>
                  <a:moveTo>
                    <a:pt x="42" y="0"/>
                  </a:moveTo>
                  <a:cubicBezTo>
                    <a:pt x="39" y="3"/>
                    <a:pt x="37" y="6"/>
                    <a:pt x="34" y="8"/>
                  </a:cubicBezTo>
                  <a:cubicBezTo>
                    <a:pt x="33" y="10"/>
                    <a:pt x="31" y="12"/>
                    <a:pt x="30" y="14"/>
                  </a:cubicBezTo>
                  <a:cubicBezTo>
                    <a:pt x="28" y="16"/>
                    <a:pt x="26" y="18"/>
                    <a:pt x="25" y="20"/>
                  </a:cubicBezTo>
                  <a:cubicBezTo>
                    <a:pt x="23" y="23"/>
                    <a:pt x="21" y="26"/>
                    <a:pt x="18" y="29"/>
                  </a:cubicBezTo>
                  <a:cubicBezTo>
                    <a:pt x="20" y="31"/>
                    <a:pt x="22" y="34"/>
                    <a:pt x="23" y="36"/>
                  </a:cubicBezTo>
                  <a:cubicBezTo>
                    <a:pt x="29" y="29"/>
                    <a:pt x="36" y="21"/>
                    <a:pt x="42" y="13"/>
                  </a:cubicBezTo>
                  <a:cubicBezTo>
                    <a:pt x="42" y="11"/>
                    <a:pt x="42" y="9"/>
                    <a:pt x="42" y="7"/>
                  </a:cubicBezTo>
                  <a:cubicBezTo>
                    <a:pt x="42" y="5"/>
                    <a:pt x="42" y="2"/>
                    <a:pt x="4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22"/>
            <p:cNvSpPr/>
            <p:nvPr/>
          </p:nvSpPr>
          <p:spPr>
            <a:xfrm>
              <a:off x="2228850" y="1943100"/>
              <a:ext cx="61592" cy="90805"/>
            </a:xfrm>
            <a:custGeom>
              <a:rect b="b" l="l" r="r" t="t"/>
              <a:pathLst>
                <a:path extrusionOk="0" h="43" w="29">
                  <a:moveTo>
                    <a:pt x="3" y="0"/>
                  </a:moveTo>
                  <a:cubicBezTo>
                    <a:pt x="0" y="0"/>
                    <a:pt x="3" y="9"/>
                    <a:pt x="13" y="33"/>
                  </a:cubicBezTo>
                  <a:cubicBezTo>
                    <a:pt x="14" y="36"/>
                    <a:pt x="15" y="39"/>
                    <a:pt x="17" y="42"/>
                  </a:cubicBezTo>
                  <a:cubicBezTo>
                    <a:pt x="17" y="43"/>
                    <a:pt x="17" y="43"/>
                    <a:pt x="17" y="43"/>
                  </a:cubicBezTo>
                  <a:cubicBezTo>
                    <a:pt x="21" y="42"/>
                    <a:pt x="25" y="39"/>
                    <a:pt x="29" y="36"/>
                  </a:cubicBezTo>
                  <a:cubicBezTo>
                    <a:pt x="28" y="35"/>
                    <a:pt x="26" y="33"/>
                    <a:pt x="25" y="31"/>
                  </a:cubicBezTo>
                  <a:cubicBezTo>
                    <a:pt x="24" y="29"/>
                    <a:pt x="22" y="26"/>
                    <a:pt x="20" y="24"/>
                  </a:cubicBezTo>
                  <a:cubicBezTo>
                    <a:pt x="12" y="10"/>
                    <a:pt x="5" y="0"/>
                    <a:pt x="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22"/>
            <p:cNvSpPr/>
            <p:nvPr/>
          </p:nvSpPr>
          <p:spPr>
            <a:xfrm>
              <a:off x="4152900" y="5353050"/>
              <a:ext cx="189221" cy="188595"/>
            </a:xfrm>
            <a:custGeom>
              <a:rect b="b" l="l" r="r" t="t"/>
              <a:pathLst>
                <a:path extrusionOk="0" h="89" w="89">
                  <a:moveTo>
                    <a:pt x="45" y="0"/>
                  </a:moveTo>
                  <a:cubicBezTo>
                    <a:pt x="39" y="0"/>
                    <a:pt x="34" y="1"/>
                    <a:pt x="30" y="3"/>
                  </a:cubicBezTo>
                  <a:cubicBezTo>
                    <a:pt x="38" y="18"/>
                    <a:pt x="52" y="46"/>
                    <a:pt x="49" y="46"/>
                  </a:cubicBezTo>
                  <a:cubicBezTo>
                    <a:pt x="47" y="46"/>
                    <a:pt x="39" y="36"/>
                    <a:pt x="20" y="8"/>
                  </a:cubicBezTo>
                  <a:cubicBezTo>
                    <a:pt x="8" y="16"/>
                    <a:pt x="0" y="29"/>
                    <a:pt x="0" y="45"/>
                  </a:cubicBezTo>
                  <a:cubicBezTo>
                    <a:pt x="0" y="69"/>
                    <a:pt x="20" y="89"/>
                    <a:pt x="45" y="89"/>
                  </a:cubicBezTo>
                  <a:cubicBezTo>
                    <a:pt x="69" y="89"/>
                    <a:pt x="89" y="69"/>
                    <a:pt x="89" y="45"/>
                  </a:cubicBezTo>
                  <a:cubicBezTo>
                    <a:pt x="89" y="20"/>
                    <a:pt x="69"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22"/>
            <p:cNvSpPr/>
            <p:nvPr/>
          </p:nvSpPr>
          <p:spPr>
            <a:xfrm>
              <a:off x="4191000" y="5372100"/>
              <a:ext cx="67942" cy="90805"/>
            </a:xfrm>
            <a:custGeom>
              <a:rect b="b" l="l" r="r" t="t"/>
              <a:pathLst>
                <a:path extrusionOk="0" h="43" w="32">
                  <a:moveTo>
                    <a:pt x="10" y="0"/>
                  </a:moveTo>
                  <a:cubicBezTo>
                    <a:pt x="6" y="1"/>
                    <a:pt x="3" y="3"/>
                    <a:pt x="0" y="5"/>
                  </a:cubicBezTo>
                  <a:cubicBezTo>
                    <a:pt x="19" y="33"/>
                    <a:pt x="27" y="43"/>
                    <a:pt x="29" y="43"/>
                  </a:cubicBezTo>
                  <a:cubicBezTo>
                    <a:pt x="32" y="43"/>
                    <a:pt x="18" y="15"/>
                    <a:pt x="1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9" name="Google Shape;1279;p22"/>
            <p:cNvSpPr/>
            <p:nvPr/>
          </p:nvSpPr>
          <p:spPr>
            <a:xfrm>
              <a:off x="5143500" y="5353050"/>
              <a:ext cx="189221" cy="188595"/>
            </a:xfrm>
            <a:custGeom>
              <a:rect b="b" l="l" r="r" t="t"/>
              <a:pathLst>
                <a:path extrusionOk="0" h="89" w="89">
                  <a:moveTo>
                    <a:pt x="45" y="0"/>
                  </a:moveTo>
                  <a:cubicBezTo>
                    <a:pt x="20" y="0"/>
                    <a:pt x="0" y="20"/>
                    <a:pt x="0" y="45"/>
                  </a:cubicBezTo>
                  <a:cubicBezTo>
                    <a:pt x="0" y="69"/>
                    <a:pt x="20" y="89"/>
                    <a:pt x="45" y="89"/>
                  </a:cubicBezTo>
                  <a:cubicBezTo>
                    <a:pt x="69" y="89"/>
                    <a:pt x="89" y="69"/>
                    <a:pt x="89" y="45"/>
                  </a:cubicBezTo>
                  <a:cubicBezTo>
                    <a:pt x="89" y="30"/>
                    <a:pt x="82" y="16"/>
                    <a:pt x="71" y="8"/>
                  </a:cubicBezTo>
                  <a:cubicBezTo>
                    <a:pt x="53" y="34"/>
                    <a:pt x="45" y="44"/>
                    <a:pt x="43" y="44"/>
                  </a:cubicBezTo>
                  <a:cubicBezTo>
                    <a:pt x="41" y="44"/>
                    <a:pt x="49" y="27"/>
                    <a:pt x="61" y="3"/>
                  </a:cubicBezTo>
                  <a:cubicBezTo>
                    <a:pt x="56" y="1"/>
                    <a:pt x="51"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22"/>
            <p:cNvSpPr/>
            <p:nvPr/>
          </p:nvSpPr>
          <p:spPr>
            <a:xfrm>
              <a:off x="5238750" y="5372100"/>
              <a:ext cx="63497" cy="86995"/>
            </a:xfrm>
            <a:custGeom>
              <a:rect b="b" l="l" r="r" t="t"/>
              <a:pathLst>
                <a:path extrusionOk="0" h="41" w="30">
                  <a:moveTo>
                    <a:pt x="20" y="0"/>
                  </a:moveTo>
                  <a:cubicBezTo>
                    <a:pt x="8" y="24"/>
                    <a:pt x="0" y="41"/>
                    <a:pt x="2" y="41"/>
                  </a:cubicBezTo>
                  <a:cubicBezTo>
                    <a:pt x="4" y="41"/>
                    <a:pt x="12" y="31"/>
                    <a:pt x="30" y="5"/>
                  </a:cubicBezTo>
                  <a:cubicBezTo>
                    <a:pt x="27" y="3"/>
                    <a:pt x="24" y="2"/>
                    <a:pt x="2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22"/>
            <p:cNvSpPr/>
            <p:nvPr/>
          </p:nvSpPr>
          <p:spPr>
            <a:xfrm>
              <a:off x="8172450" y="3600450"/>
              <a:ext cx="197476" cy="189230"/>
            </a:xfrm>
            <a:custGeom>
              <a:rect b="b" l="l" r="r" t="t"/>
              <a:pathLst>
                <a:path extrusionOk="0" h="89" w="93">
                  <a:moveTo>
                    <a:pt x="45" y="0"/>
                  </a:moveTo>
                  <a:cubicBezTo>
                    <a:pt x="24" y="0"/>
                    <a:pt x="7" y="14"/>
                    <a:pt x="2" y="33"/>
                  </a:cubicBezTo>
                  <a:cubicBezTo>
                    <a:pt x="30" y="34"/>
                    <a:pt x="93" y="37"/>
                    <a:pt x="1" y="44"/>
                  </a:cubicBezTo>
                  <a:cubicBezTo>
                    <a:pt x="0" y="44"/>
                    <a:pt x="0" y="44"/>
                    <a:pt x="0" y="45"/>
                  </a:cubicBezTo>
                  <a:cubicBezTo>
                    <a:pt x="0" y="69"/>
                    <a:pt x="20" y="89"/>
                    <a:pt x="45" y="89"/>
                  </a:cubicBezTo>
                  <a:cubicBezTo>
                    <a:pt x="70" y="89"/>
                    <a:pt x="90" y="69"/>
                    <a:pt x="90" y="45"/>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22"/>
            <p:cNvSpPr/>
            <p:nvPr/>
          </p:nvSpPr>
          <p:spPr>
            <a:xfrm>
              <a:off x="8172450" y="3676650"/>
              <a:ext cx="195571" cy="22860"/>
            </a:xfrm>
            <a:custGeom>
              <a:rect b="b" l="l" r="r" t="t"/>
              <a:pathLst>
                <a:path extrusionOk="0" h="11" w="92">
                  <a:moveTo>
                    <a:pt x="1" y="0"/>
                  </a:moveTo>
                  <a:cubicBezTo>
                    <a:pt x="0" y="3"/>
                    <a:pt x="0" y="7"/>
                    <a:pt x="0" y="11"/>
                  </a:cubicBezTo>
                  <a:cubicBezTo>
                    <a:pt x="92" y="4"/>
                    <a:pt x="29" y="1"/>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22"/>
            <p:cNvSpPr/>
            <p:nvPr/>
          </p:nvSpPr>
          <p:spPr>
            <a:xfrm>
              <a:off x="8686800" y="2724150"/>
              <a:ext cx="189221" cy="191135"/>
            </a:xfrm>
            <a:custGeom>
              <a:rect b="b" l="l" r="r" t="t"/>
              <a:pathLst>
                <a:path extrusionOk="0" h="90" w="89">
                  <a:moveTo>
                    <a:pt x="44" y="0"/>
                  </a:moveTo>
                  <a:cubicBezTo>
                    <a:pt x="37" y="0"/>
                    <a:pt x="31" y="2"/>
                    <a:pt x="25" y="5"/>
                  </a:cubicBezTo>
                  <a:cubicBezTo>
                    <a:pt x="39" y="35"/>
                    <a:pt x="44" y="47"/>
                    <a:pt x="42" y="47"/>
                  </a:cubicBezTo>
                  <a:cubicBezTo>
                    <a:pt x="40" y="47"/>
                    <a:pt x="29" y="32"/>
                    <a:pt x="16" y="10"/>
                  </a:cubicBezTo>
                  <a:cubicBezTo>
                    <a:pt x="6" y="19"/>
                    <a:pt x="0" y="31"/>
                    <a:pt x="0" y="45"/>
                  </a:cubicBezTo>
                  <a:cubicBezTo>
                    <a:pt x="0" y="70"/>
                    <a:pt x="20" y="90"/>
                    <a:pt x="44" y="90"/>
                  </a:cubicBezTo>
                  <a:cubicBezTo>
                    <a:pt x="69" y="90"/>
                    <a:pt x="89" y="70"/>
                    <a:pt x="89" y="45"/>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22"/>
            <p:cNvSpPr/>
            <p:nvPr/>
          </p:nvSpPr>
          <p:spPr>
            <a:xfrm>
              <a:off x="8705850" y="2743200"/>
              <a:ext cx="59687" cy="88900"/>
            </a:xfrm>
            <a:custGeom>
              <a:rect b="b" l="l" r="r" t="t"/>
              <a:pathLst>
                <a:path extrusionOk="0" h="42" w="28">
                  <a:moveTo>
                    <a:pt x="9" y="0"/>
                  </a:moveTo>
                  <a:cubicBezTo>
                    <a:pt x="6" y="1"/>
                    <a:pt x="3" y="3"/>
                    <a:pt x="0" y="5"/>
                  </a:cubicBezTo>
                  <a:cubicBezTo>
                    <a:pt x="13" y="27"/>
                    <a:pt x="24" y="42"/>
                    <a:pt x="26" y="42"/>
                  </a:cubicBezTo>
                  <a:cubicBezTo>
                    <a:pt x="28" y="42"/>
                    <a:pt x="23" y="30"/>
                    <a:pt x="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22"/>
            <p:cNvSpPr/>
            <p:nvPr/>
          </p:nvSpPr>
          <p:spPr>
            <a:xfrm>
              <a:off x="7181850" y="95250"/>
              <a:ext cx="189221" cy="188595"/>
            </a:xfrm>
            <a:custGeom>
              <a:rect b="b" l="l" r="r" t="t"/>
              <a:pathLst>
                <a:path extrusionOk="0" h="89" w="89">
                  <a:moveTo>
                    <a:pt x="44" y="0"/>
                  </a:moveTo>
                  <a:cubicBezTo>
                    <a:pt x="20" y="0"/>
                    <a:pt x="0" y="20"/>
                    <a:pt x="0" y="44"/>
                  </a:cubicBezTo>
                  <a:cubicBezTo>
                    <a:pt x="0" y="56"/>
                    <a:pt x="5" y="67"/>
                    <a:pt x="12" y="75"/>
                  </a:cubicBezTo>
                  <a:cubicBezTo>
                    <a:pt x="14" y="72"/>
                    <a:pt x="16" y="69"/>
                    <a:pt x="18" y="66"/>
                  </a:cubicBezTo>
                  <a:cubicBezTo>
                    <a:pt x="18" y="66"/>
                    <a:pt x="36" y="38"/>
                    <a:pt x="40" y="38"/>
                  </a:cubicBezTo>
                  <a:cubicBezTo>
                    <a:pt x="42" y="38"/>
                    <a:pt x="39" y="49"/>
                    <a:pt x="23" y="84"/>
                  </a:cubicBezTo>
                  <a:cubicBezTo>
                    <a:pt x="30" y="87"/>
                    <a:pt x="37" y="89"/>
                    <a:pt x="44" y="89"/>
                  </a:cubicBezTo>
                  <a:cubicBezTo>
                    <a:pt x="69" y="89"/>
                    <a:pt x="89" y="69"/>
                    <a:pt x="89" y="44"/>
                  </a:cubicBezTo>
                  <a:cubicBezTo>
                    <a:pt x="89" y="20"/>
                    <a:pt x="69" y="0"/>
                    <a:pt x="4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22"/>
            <p:cNvSpPr/>
            <p:nvPr/>
          </p:nvSpPr>
          <p:spPr>
            <a:xfrm>
              <a:off x="7200900" y="171450"/>
              <a:ext cx="64132" cy="97790"/>
            </a:xfrm>
            <a:custGeom>
              <a:rect b="b" l="l" r="r" t="t"/>
              <a:pathLst>
                <a:path extrusionOk="0" h="46" w="30">
                  <a:moveTo>
                    <a:pt x="28" y="0"/>
                  </a:moveTo>
                  <a:cubicBezTo>
                    <a:pt x="24" y="0"/>
                    <a:pt x="6" y="28"/>
                    <a:pt x="6" y="28"/>
                  </a:cubicBezTo>
                  <a:cubicBezTo>
                    <a:pt x="4" y="31"/>
                    <a:pt x="2" y="34"/>
                    <a:pt x="0" y="37"/>
                  </a:cubicBezTo>
                  <a:cubicBezTo>
                    <a:pt x="3" y="40"/>
                    <a:pt x="7" y="43"/>
                    <a:pt x="11" y="46"/>
                  </a:cubicBezTo>
                  <a:cubicBezTo>
                    <a:pt x="27" y="11"/>
                    <a:pt x="30" y="0"/>
                    <a:pt x="2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22"/>
            <p:cNvSpPr/>
            <p:nvPr/>
          </p:nvSpPr>
          <p:spPr>
            <a:xfrm>
              <a:off x="5181600" y="95250"/>
              <a:ext cx="191126" cy="188595"/>
            </a:xfrm>
            <a:custGeom>
              <a:rect b="b" l="l" r="r" t="t"/>
              <a:pathLst>
                <a:path extrusionOk="0" h="89" w="90">
                  <a:moveTo>
                    <a:pt x="45" y="0"/>
                  </a:moveTo>
                  <a:cubicBezTo>
                    <a:pt x="20" y="0"/>
                    <a:pt x="0" y="20"/>
                    <a:pt x="0" y="44"/>
                  </a:cubicBezTo>
                  <a:cubicBezTo>
                    <a:pt x="0" y="69"/>
                    <a:pt x="20" y="89"/>
                    <a:pt x="45" y="89"/>
                  </a:cubicBezTo>
                  <a:cubicBezTo>
                    <a:pt x="47" y="89"/>
                    <a:pt x="49" y="89"/>
                    <a:pt x="51" y="88"/>
                  </a:cubicBezTo>
                  <a:cubicBezTo>
                    <a:pt x="37" y="55"/>
                    <a:pt x="33" y="42"/>
                    <a:pt x="35" y="42"/>
                  </a:cubicBezTo>
                  <a:cubicBezTo>
                    <a:pt x="39" y="42"/>
                    <a:pt x="52" y="63"/>
                    <a:pt x="65" y="84"/>
                  </a:cubicBezTo>
                  <a:cubicBezTo>
                    <a:pt x="80" y="77"/>
                    <a:pt x="90" y="62"/>
                    <a:pt x="90" y="44"/>
                  </a:cubicBezTo>
                  <a:cubicBezTo>
                    <a:pt x="90" y="20"/>
                    <a:pt x="70" y="0"/>
                    <a:pt x="4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8" name="Google Shape;1288;p22"/>
            <p:cNvSpPr/>
            <p:nvPr/>
          </p:nvSpPr>
          <p:spPr>
            <a:xfrm>
              <a:off x="5238750" y="190500"/>
              <a:ext cx="67942" cy="97790"/>
            </a:xfrm>
            <a:custGeom>
              <a:rect b="b" l="l" r="r" t="t"/>
              <a:pathLst>
                <a:path extrusionOk="0" h="46" w="32">
                  <a:moveTo>
                    <a:pt x="2" y="0"/>
                  </a:moveTo>
                  <a:cubicBezTo>
                    <a:pt x="0" y="0"/>
                    <a:pt x="4" y="13"/>
                    <a:pt x="18" y="46"/>
                  </a:cubicBezTo>
                  <a:cubicBezTo>
                    <a:pt x="23" y="46"/>
                    <a:pt x="28" y="44"/>
                    <a:pt x="32" y="42"/>
                  </a:cubicBezTo>
                  <a:cubicBezTo>
                    <a:pt x="19" y="21"/>
                    <a:pt x="6" y="0"/>
                    <a:pt x="2"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22"/>
            <p:cNvSpPr/>
            <p:nvPr/>
          </p:nvSpPr>
          <p:spPr>
            <a:xfrm>
              <a:off x="4286250" y="2019300"/>
              <a:ext cx="1905" cy="0"/>
            </a:xfrm>
            <a:custGeom>
              <a:rect b="b" l="l" r="r" t="t"/>
              <a:pathLst>
                <a:path extrusionOk="0" h="120000" w="1">
                  <a:moveTo>
                    <a:pt x="1" y="0"/>
                  </a:moveTo>
                  <a:cubicBezTo>
                    <a:pt x="0" y="0"/>
                    <a:pt x="0" y="0"/>
                    <a:pt x="0" y="0"/>
                  </a:cubicBezTo>
                  <a:cubicBezTo>
                    <a:pt x="0" y="0"/>
                    <a:pt x="0" y="0"/>
                    <a:pt x="0" y="0"/>
                  </a:cubicBezTo>
                  <a:cubicBezTo>
                    <a:pt x="0" y="0"/>
                    <a:pt x="0"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22"/>
            <p:cNvSpPr/>
            <p:nvPr/>
          </p:nvSpPr>
          <p:spPr>
            <a:xfrm>
              <a:off x="4248150" y="1847850"/>
              <a:ext cx="1905" cy="0"/>
            </a:xfrm>
            <a:custGeom>
              <a:rect b="b" l="l" r="r" t="t"/>
              <a:pathLst>
                <a:path extrusionOk="0" h="120000" w="3">
                  <a:moveTo>
                    <a:pt x="3" y="0"/>
                  </a:moveTo>
                  <a:lnTo>
                    <a:pt x="0" y="0"/>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22"/>
            <p:cNvSpPr/>
            <p:nvPr/>
          </p:nvSpPr>
          <p:spPr>
            <a:xfrm>
              <a:off x="4400550" y="2000250"/>
              <a:ext cx="1905" cy="0"/>
            </a:xfrm>
            <a:custGeom>
              <a:rect b="b" l="l" r="r" t="t"/>
              <a:pathLst>
                <a:path extrusionOk="0" h="120000" w="3">
                  <a:moveTo>
                    <a:pt x="3" y="0"/>
                  </a:moveTo>
                  <a:lnTo>
                    <a:pt x="0" y="0"/>
                  </a:lnTo>
                  <a:lnTo>
                    <a:pt x="3"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22"/>
            <p:cNvSpPr/>
            <p:nvPr/>
          </p:nvSpPr>
          <p:spPr>
            <a:xfrm>
              <a:off x="42291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22"/>
            <p:cNvSpPr/>
            <p:nvPr/>
          </p:nvSpPr>
          <p:spPr>
            <a:xfrm>
              <a:off x="43815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4" name="Google Shape;1294;p22"/>
            <p:cNvSpPr/>
            <p:nvPr/>
          </p:nvSpPr>
          <p:spPr>
            <a:xfrm>
              <a:off x="4114800" y="1847850"/>
              <a:ext cx="206365" cy="205740"/>
            </a:xfrm>
            <a:custGeom>
              <a:rect b="b" l="l" r="r" t="t"/>
              <a:pathLst>
                <a:path extrusionOk="0" h="97" w="97">
                  <a:moveTo>
                    <a:pt x="95" y="57"/>
                  </a:moveTo>
                  <a:cubicBezTo>
                    <a:pt x="93" y="58"/>
                    <a:pt x="90" y="58"/>
                    <a:pt x="88" y="58"/>
                  </a:cubicBezTo>
                  <a:cubicBezTo>
                    <a:pt x="87" y="60"/>
                    <a:pt x="86" y="62"/>
                    <a:pt x="86" y="64"/>
                  </a:cubicBezTo>
                  <a:cubicBezTo>
                    <a:pt x="85" y="67"/>
                    <a:pt x="84" y="70"/>
                    <a:pt x="81" y="74"/>
                  </a:cubicBezTo>
                  <a:cubicBezTo>
                    <a:pt x="80" y="75"/>
                    <a:pt x="80" y="75"/>
                    <a:pt x="79" y="76"/>
                  </a:cubicBezTo>
                  <a:cubicBezTo>
                    <a:pt x="78" y="77"/>
                    <a:pt x="78" y="77"/>
                    <a:pt x="77" y="78"/>
                  </a:cubicBezTo>
                  <a:cubicBezTo>
                    <a:pt x="76" y="78"/>
                    <a:pt x="75" y="79"/>
                    <a:pt x="73" y="80"/>
                  </a:cubicBezTo>
                  <a:cubicBezTo>
                    <a:pt x="71" y="81"/>
                    <a:pt x="69" y="82"/>
                    <a:pt x="65" y="84"/>
                  </a:cubicBezTo>
                  <a:cubicBezTo>
                    <a:pt x="61" y="86"/>
                    <a:pt x="57" y="87"/>
                    <a:pt x="53" y="87"/>
                  </a:cubicBezTo>
                  <a:cubicBezTo>
                    <a:pt x="53" y="87"/>
                    <a:pt x="53" y="87"/>
                    <a:pt x="53" y="87"/>
                  </a:cubicBezTo>
                  <a:cubicBezTo>
                    <a:pt x="53" y="87"/>
                    <a:pt x="53" y="87"/>
                    <a:pt x="53" y="87"/>
                  </a:cubicBezTo>
                  <a:cubicBezTo>
                    <a:pt x="52" y="87"/>
                    <a:pt x="52" y="88"/>
                    <a:pt x="51" y="88"/>
                  </a:cubicBezTo>
                  <a:cubicBezTo>
                    <a:pt x="51" y="88"/>
                    <a:pt x="51" y="88"/>
                    <a:pt x="50" y="88"/>
                  </a:cubicBezTo>
                  <a:cubicBezTo>
                    <a:pt x="50" y="88"/>
                    <a:pt x="49" y="88"/>
                    <a:pt x="49" y="88"/>
                  </a:cubicBezTo>
                  <a:cubicBezTo>
                    <a:pt x="48" y="88"/>
                    <a:pt x="48" y="88"/>
                    <a:pt x="47" y="88"/>
                  </a:cubicBezTo>
                  <a:cubicBezTo>
                    <a:pt x="47" y="88"/>
                    <a:pt x="47" y="88"/>
                    <a:pt x="47" y="88"/>
                  </a:cubicBezTo>
                  <a:cubicBezTo>
                    <a:pt x="47" y="88"/>
                    <a:pt x="46" y="88"/>
                    <a:pt x="46" y="88"/>
                  </a:cubicBezTo>
                  <a:cubicBezTo>
                    <a:pt x="46" y="88"/>
                    <a:pt x="45" y="88"/>
                    <a:pt x="45" y="88"/>
                  </a:cubicBezTo>
                  <a:cubicBezTo>
                    <a:pt x="44" y="87"/>
                    <a:pt x="44" y="87"/>
                    <a:pt x="44" y="87"/>
                  </a:cubicBezTo>
                  <a:cubicBezTo>
                    <a:pt x="44" y="87"/>
                    <a:pt x="44" y="87"/>
                    <a:pt x="44" y="87"/>
                  </a:cubicBezTo>
                  <a:cubicBezTo>
                    <a:pt x="42" y="90"/>
                    <a:pt x="41" y="92"/>
                    <a:pt x="39" y="95"/>
                  </a:cubicBezTo>
                  <a:cubicBezTo>
                    <a:pt x="40" y="95"/>
                    <a:pt x="41" y="96"/>
                    <a:pt x="42" y="96"/>
                  </a:cubicBezTo>
                  <a:cubicBezTo>
                    <a:pt x="41" y="96"/>
                    <a:pt x="41" y="96"/>
                    <a:pt x="41" y="96"/>
                  </a:cubicBezTo>
                  <a:cubicBezTo>
                    <a:pt x="45" y="97"/>
                    <a:pt x="46" y="97"/>
                    <a:pt x="49" y="97"/>
                  </a:cubicBezTo>
                  <a:cubicBezTo>
                    <a:pt x="50" y="97"/>
                    <a:pt x="50" y="96"/>
                    <a:pt x="52" y="96"/>
                  </a:cubicBezTo>
                  <a:cubicBezTo>
                    <a:pt x="52" y="96"/>
                    <a:pt x="53" y="96"/>
                    <a:pt x="53" y="96"/>
                  </a:cubicBezTo>
                  <a:cubicBezTo>
                    <a:pt x="52" y="96"/>
                    <a:pt x="52" y="96"/>
                    <a:pt x="53" y="96"/>
                  </a:cubicBezTo>
                  <a:cubicBezTo>
                    <a:pt x="53" y="96"/>
                    <a:pt x="54" y="96"/>
                    <a:pt x="54" y="96"/>
                  </a:cubicBezTo>
                  <a:cubicBezTo>
                    <a:pt x="53" y="96"/>
                    <a:pt x="53" y="96"/>
                    <a:pt x="54" y="97"/>
                  </a:cubicBezTo>
                  <a:cubicBezTo>
                    <a:pt x="55" y="96"/>
                    <a:pt x="55" y="96"/>
                    <a:pt x="55" y="96"/>
                  </a:cubicBezTo>
                  <a:cubicBezTo>
                    <a:pt x="55" y="96"/>
                    <a:pt x="55" y="96"/>
                    <a:pt x="55" y="96"/>
                  </a:cubicBezTo>
                  <a:cubicBezTo>
                    <a:pt x="56" y="96"/>
                    <a:pt x="56" y="96"/>
                    <a:pt x="56" y="96"/>
                  </a:cubicBezTo>
                  <a:cubicBezTo>
                    <a:pt x="56" y="96"/>
                    <a:pt x="56" y="96"/>
                    <a:pt x="56" y="96"/>
                  </a:cubicBezTo>
                  <a:cubicBezTo>
                    <a:pt x="55" y="96"/>
                    <a:pt x="55" y="96"/>
                    <a:pt x="55" y="96"/>
                  </a:cubicBezTo>
                  <a:cubicBezTo>
                    <a:pt x="56" y="96"/>
                    <a:pt x="56" y="96"/>
                    <a:pt x="56" y="96"/>
                  </a:cubicBezTo>
                  <a:cubicBezTo>
                    <a:pt x="57" y="96"/>
                    <a:pt x="57" y="96"/>
                    <a:pt x="58" y="96"/>
                  </a:cubicBezTo>
                  <a:cubicBezTo>
                    <a:pt x="58" y="96"/>
                    <a:pt x="59" y="96"/>
                    <a:pt x="59" y="96"/>
                  </a:cubicBezTo>
                  <a:cubicBezTo>
                    <a:pt x="60" y="96"/>
                    <a:pt x="60" y="96"/>
                    <a:pt x="60" y="96"/>
                  </a:cubicBezTo>
                  <a:cubicBezTo>
                    <a:pt x="65" y="95"/>
                    <a:pt x="68" y="93"/>
                    <a:pt x="71" y="91"/>
                  </a:cubicBezTo>
                  <a:cubicBezTo>
                    <a:pt x="71" y="91"/>
                    <a:pt x="71" y="92"/>
                    <a:pt x="70" y="92"/>
                  </a:cubicBezTo>
                  <a:cubicBezTo>
                    <a:pt x="72" y="91"/>
                    <a:pt x="72" y="91"/>
                    <a:pt x="72" y="91"/>
                  </a:cubicBezTo>
                  <a:cubicBezTo>
                    <a:pt x="72" y="92"/>
                    <a:pt x="71" y="92"/>
                    <a:pt x="70" y="93"/>
                  </a:cubicBezTo>
                  <a:cubicBezTo>
                    <a:pt x="74" y="92"/>
                    <a:pt x="76" y="89"/>
                    <a:pt x="79" y="87"/>
                  </a:cubicBezTo>
                  <a:cubicBezTo>
                    <a:pt x="80" y="86"/>
                    <a:pt x="80" y="86"/>
                    <a:pt x="80" y="86"/>
                  </a:cubicBezTo>
                  <a:cubicBezTo>
                    <a:pt x="80" y="86"/>
                    <a:pt x="80" y="86"/>
                    <a:pt x="80" y="86"/>
                  </a:cubicBezTo>
                  <a:cubicBezTo>
                    <a:pt x="80" y="86"/>
                    <a:pt x="80" y="85"/>
                    <a:pt x="81" y="85"/>
                  </a:cubicBezTo>
                  <a:cubicBezTo>
                    <a:pt x="81" y="85"/>
                    <a:pt x="81" y="85"/>
                    <a:pt x="82" y="85"/>
                  </a:cubicBezTo>
                  <a:cubicBezTo>
                    <a:pt x="82" y="85"/>
                    <a:pt x="82" y="85"/>
                    <a:pt x="83" y="84"/>
                  </a:cubicBezTo>
                  <a:cubicBezTo>
                    <a:pt x="84" y="84"/>
                    <a:pt x="84" y="83"/>
                    <a:pt x="85" y="82"/>
                  </a:cubicBezTo>
                  <a:cubicBezTo>
                    <a:pt x="86" y="81"/>
                    <a:pt x="86" y="80"/>
                    <a:pt x="87" y="80"/>
                  </a:cubicBezTo>
                  <a:cubicBezTo>
                    <a:pt x="86" y="80"/>
                    <a:pt x="86" y="80"/>
                    <a:pt x="86" y="80"/>
                  </a:cubicBezTo>
                  <a:cubicBezTo>
                    <a:pt x="86" y="80"/>
                    <a:pt x="86" y="80"/>
                    <a:pt x="86" y="79"/>
                  </a:cubicBezTo>
                  <a:cubicBezTo>
                    <a:pt x="87" y="79"/>
                    <a:pt x="88" y="79"/>
                    <a:pt x="88" y="78"/>
                  </a:cubicBezTo>
                  <a:cubicBezTo>
                    <a:pt x="88" y="78"/>
                    <a:pt x="88" y="78"/>
                    <a:pt x="88" y="78"/>
                  </a:cubicBezTo>
                  <a:cubicBezTo>
                    <a:pt x="88" y="78"/>
                    <a:pt x="89" y="76"/>
                    <a:pt x="89" y="75"/>
                  </a:cubicBezTo>
                  <a:cubicBezTo>
                    <a:pt x="89" y="75"/>
                    <a:pt x="89" y="75"/>
                    <a:pt x="89" y="75"/>
                  </a:cubicBezTo>
                  <a:cubicBezTo>
                    <a:pt x="90" y="75"/>
                    <a:pt x="89" y="77"/>
                    <a:pt x="89" y="77"/>
                  </a:cubicBezTo>
                  <a:cubicBezTo>
                    <a:pt x="91" y="74"/>
                    <a:pt x="90" y="76"/>
                    <a:pt x="92" y="73"/>
                  </a:cubicBezTo>
                  <a:cubicBezTo>
                    <a:pt x="92" y="72"/>
                    <a:pt x="92" y="72"/>
                    <a:pt x="92" y="72"/>
                  </a:cubicBezTo>
                  <a:cubicBezTo>
                    <a:pt x="92" y="72"/>
                    <a:pt x="92" y="72"/>
                    <a:pt x="92" y="72"/>
                  </a:cubicBezTo>
                  <a:cubicBezTo>
                    <a:pt x="92" y="72"/>
                    <a:pt x="92" y="72"/>
                    <a:pt x="91" y="72"/>
                  </a:cubicBezTo>
                  <a:cubicBezTo>
                    <a:pt x="91" y="72"/>
                    <a:pt x="91" y="72"/>
                    <a:pt x="91" y="71"/>
                  </a:cubicBezTo>
                  <a:cubicBezTo>
                    <a:pt x="92" y="70"/>
                    <a:pt x="92" y="68"/>
                    <a:pt x="93" y="66"/>
                  </a:cubicBezTo>
                  <a:cubicBezTo>
                    <a:pt x="93" y="67"/>
                    <a:pt x="93" y="67"/>
                    <a:pt x="93" y="67"/>
                  </a:cubicBezTo>
                  <a:cubicBezTo>
                    <a:pt x="93" y="64"/>
                    <a:pt x="94" y="62"/>
                    <a:pt x="95" y="60"/>
                  </a:cubicBezTo>
                  <a:cubicBezTo>
                    <a:pt x="95" y="59"/>
                    <a:pt x="95" y="58"/>
                    <a:pt x="95" y="58"/>
                  </a:cubicBezTo>
                  <a:cubicBezTo>
                    <a:pt x="95" y="58"/>
                    <a:pt x="95" y="58"/>
                    <a:pt x="95" y="57"/>
                  </a:cubicBezTo>
                  <a:moveTo>
                    <a:pt x="49" y="0"/>
                  </a:moveTo>
                  <a:cubicBezTo>
                    <a:pt x="49" y="0"/>
                    <a:pt x="48" y="0"/>
                    <a:pt x="47" y="1"/>
                  </a:cubicBezTo>
                  <a:cubicBezTo>
                    <a:pt x="47" y="1"/>
                    <a:pt x="47" y="1"/>
                    <a:pt x="47" y="1"/>
                  </a:cubicBezTo>
                  <a:cubicBezTo>
                    <a:pt x="46" y="1"/>
                    <a:pt x="45" y="2"/>
                    <a:pt x="43" y="3"/>
                  </a:cubicBezTo>
                  <a:cubicBezTo>
                    <a:pt x="43" y="3"/>
                    <a:pt x="42" y="3"/>
                    <a:pt x="42" y="4"/>
                  </a:cubicBezTo>
                  <a:cubicBezTo>
                    <a:pt x="41" y="4"/>
                    <a:pt x="40" y="4"/>
                    <a:pt x="40" y="4"/>
                  </a:cubicBezTo>
                  <a:cubicBezTo>
                    <a:pt x="40" y="4"/>
                    <a:pt x="40" y="4"/>
                    <a:pt x="40" y="4"/>
                  </a:cubicBezTo>
                  <a:cubicBezTo>
                    <a:pt x="39" y="4"/>
                    <a:pt x="39" y="4"/>
                    <a:pt x="39" y="4"/>
                  </a:cubicBezTo>
                  <a:cubicBezTo>
                    <a:pt x="39" y="4"/>
                    <a:pt x="39" y="4"/>
                    <a:pt x="39" y="4"/>
                  </a:cubicBezTo>
                  <a:cubicBezTo>
                    <a:pt x="40" y="4"/>
                    <a:pt x="40" y="4"/>
                    <a:pt x="39" y="4"/>
                  </a:cubicBezTo>
                  <a:cubicBezTo>
                    <a:pt x="39" y="4"/>
                    <a:pt x="39" y="4"/>
                    <a:pt x="39" y="4"/>
                  </a:cubicBezTo>
                  <a:cubicBezTo>
                    <a:pt x="39" y="3"/>
                    <a:pt x="40" y="3"/>
                    <a:pt x="39" y="3"/>
                  </a:cubicBezTo>
                  <a:cubicBezTo>
                    <a:pt x="37" y="4"/>
                    <a:pt x="36" y="3"/>
                    <a:pt x="33" y="4"/>
                  </a:cubicBezTo>
                  <a:cubicBezTo>
                    <a:pt x="33" y="4"/>
                    <a:pt x="33" y="4"/>
                    <a:pt x="33" y="4"/>
                  </a:cubicBezTo>
                  <a:cubicBezTo>
                    <a:pt x="31" y="6"/>
                    <a:pt x="27" y="6"/>
                    <a:pt x="26" y="8"/>
                  </a:cubicBezTo>
                  <a:cubicBezTo>
                    <a:pt x="23" y="10"/>
                    <a:pt x="23" y="7"/>
                    <a:pt x="21" y="10"/>
                  </a:cubicBezTo>
                  <a:cubicBezTo>
                    <a:pt x="19" y="11"/>
                    <a:pt x="19" y="11"/>
                    <a:pt x="19" y="11"/>
                  </a:cubicBezTo>
                  <a:cubicBezTo>
                    <a:pt x="18" y="11"/>
                    <a:pt x="19" y="12"/>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5" y="14"/>
                    <a:pt x="14" y="16"/>
                    <a:pt x="12" y="17"/>
                  </a:cubicBezTo>
                  <a:cubicBezTo>
                    <a:pt x="11" y="19"/>
                    <a:pt x="10" y="21"/>
                    <a:pt x="8" y="23"/>
                  </a:cubicBezTo>
                  <a:cubicBezTo>
                    <a:pt x="8" y="24"/>
                    <a:pt x="8" y="24"/>
                    <a:pt x="8" y="25"/>
                  </a:cubicBezTo>
                  <a:cubicBezTo>
                    <a:pt x="7" y="26"/>
                    <a:pt x="7" y="27"/>
                    <a:pt x="7" y="27"/>
                  </a:cubicBezTo>
                  <a:cubicBezTo>
                    <a:pt x="7" y="27"/>
                    <a:pt x="7" y="27"/>
                    <a:pt x="7" y="27"/>
                  </a:cubicBezTo>
                  <a:cubicBezTo>
                    <a:pt x="7" y="27"/>
                    <a:pt x="6" y="28"/>
                    <a:pt x="6" y="29"/>
                  </a:cubicBezTo>
                  <a:cubicBezTo>
                    <a:pt x="6" y="29"/>
                    <a:pt x="5" y="30"/>
                    <a:pt x="5" y="30"/>
                  </a:cubicBezTo>
                  <a:cubicBezTo>
                    <a:pt x="5" y="30"/>
                    <a:pt x="5" y="29"/>
                    <a:pt x="5" y="29"/>
                  </a:cubicBezTo>
                  <a:cubicBezTo>
                    <a:pt x="6" y="28"/>
                    <a:pt x="6" y="28"/>
                    <a:pt x="6" y="28"/>
                  </a:cubicBezTo>
                  <a:cubicBezTo>
                    <a:pt x="5" y="28"/>
                    <a:pt x="5" y="28"/>
                    <a:pt x="5" y="28"/>
                  </a:cubicBezTo>
                  <a:cubicBezTo>
                    <a:pt x="4" y="29"/>
                    <a:pt x="4" y="30"/>
                    <a:pt x="4" y="31"/>
                  </a:cubicBezTo>
                  <a:cubicBezTo>
                    <a:pt x="3" y="33"/>
                    <a:pt x="3" y="34"/>
                    <a:pt x="3" y="35"/>
                  </a:cubicBezTo>
                  <a:cubicBezTo>
                    <a:pt x="3" y="35"/>
                    <a:pt x="3" y="34"/>
                    <a:pt x="4" y="34"/>
                  </a:cubicBezTo>
                  <a:cubicBezTo>
                    <a:pt x="4" y="34"/>
                    <a:pt x="4" y="34"/>
                    <a:pt x="4" y="34"/>
                  </a:cubicBezTo>
                  <a:cubicBezTo>
                    <a:pt x="3" y="37"/>
                    <a:pt x="3" y="37"/>
                    <a:pt x="3" y="37"/>
                  </a:cubicBezTo>
                  <a:cubicBezTo>
                    <a:pt x="3" y="36"/>
                    <a:pt x="3" y="36"/>
                    <a:pt x="3" y="36"/>
                  </a:cubicBezTo>
                  <a:cubicBezTo>
                    <a:pt x="3" y="36"/>
                    <a:pt x="2" y="37"/>
                    <a:pt x="2" y="38"/>
                  </a:cubicBezTo>
                  <a:cubicBezTo>
                    <a:pt x="2" y="39"/>
                    <a:pt x="2" y="40"/>
                    <a:pt x="2" y="40"/>
                  </a:cubicBezTo>
                  <a:cubicBezTo>
                    <a:pt x="2" y="40"/>
                    <a:pt x="2" y="40"/>
                    <a:pt x="2" y="40"/>
                  </a:cubicBezTo>
                  <a:cubicBezTo>
                    <a:pt x="2" y="41"/>
                    <a:pt x="0" y="42"/>
                    <a:pt x="1" y="44"/>
                  </a:cubicBezTo>
                  <a:cubicBezTo>
                    <a:pt x="1" y="44"/>
                    <a:pt x="1" y="45"/>
                    <a:pt x="1" y="45"/>
                  </a:cubicBezTo>
                  <a:cubicBezTo>
                    <a:pt x="1" y="45"/>
                    <a:pt x="2" y="44"/>
                    <a:pt x="2" y="44"/>
                  </a:cubicBezTo>
                  <a:cubicBezTo>
                    <a:pt x="2" y="44"/>
                    <a:pt x="2" y="44"/>
                    <a:pt x="2" y="44"/>
                  </a:cubicBezTo>
                  <a:cubicBezTo>
                    <a:pt x="2" y="44"/>
                    <a:pt x="2" y="44"/>
                    <a:pt x="2" y="45"/>
                  </a:cubicBezTo>
                  <a:cubicBezTo>
                    <a:pt x="2" y="46"/>
                    <a:pt x="1" y="47"/>
                    <a:pt x="1" y="49"/>
                  </a:cubicBezTo>
                  <a:cubicBezTo>
                    <a:pt x="1" y="51"/>
                    <a:pt x="1" y="53"/>
                    <a:pt x="1" y="54"/>
                  </a:cubicBezTo>
                  <a:cubicBezTo>
                    <a:pt x="1" y="54"/>
                    <a:pt x="1" y="54"/>
                    <a:pt x="1" y="54"/>
                  </a:cubicBezTo>
                  <a:cubicBezTo>
                    <a:pt x="2" y="54"/>
                    <a:pt x="2" y="55"/>
                    <a:pt x="2" y="56"/>
                  </a:cubicBezTo>
                  <a:cubicBezTo>
                    <a:pt x="2" y="56"/>
                    <a:pt x="2" y="56"/>
                    <a:pt x="2" y="56"/>
                  </a:cubicBezTo>
                  <a:cubicBezTo>
                    <a:pt x="3" y="59"/>
                    <a:pt x="0" y="57"/>
                    <a:pt x="2" y="61"/>
                  </a:cubicBezTo>
                  <a:cubicBezTo>
                    <a:pt x="3" y="61"/>
                    <a:pt x="3" y="61"/>
                    <a:pt x="3" y="61"/>
                  </a:cubicBezTo>
                  <a:cubicBezTo>
                    <a:pt x="5" y="64"/>
                    <a:pt x="2" y="63"/>
                    <a:pt x="5" y="66"/>
                  </a:cubicBezTo>
                  <a:cubicBezTo>
                    <a:pt x="4" y="65"/>
                    <a:pt x="5" y="65"/>
                    <a:pt x="5" y="65"/>
                  </a:cubicBezTo>
                  <a:cubicBezTo>
                    <a:pt x="5" y="65"/>
                    <a:pt x="6" y="65"/>
                    <a:pt x="6" y="66"/>
                  </a:cubicBezTo>
                  <a:cubicBezTo>
                    <a:pt x="5" y="66"/>
                    <a:pt x="5" y="66"/>
                    <a:pt x="5" y="66"/>
                  </a:cubicBezTo>
                  <a:cubicBezTo>
                    <a:pt x="6" y="67"/>
                    <a:pt x="6" y="67"/>
                    <a:pt x="6" y="68"/>
                  </a:cubicBezTo>
                  <a:cubicBezTo>
                    <a:pt x="6" y="68"/>
                    <a:pt x="6" y="68"/>
                    <a:pt x="6" y="68"/>
                  </a:cubicBezTo>
                  <a:cubicBezTo>
                    <a:pt x="6" y="68"/>
                    <a:pt x="6" y="68"/>
                    <a:pt x="6" y="69"/>
                  </a:cubicBezTo>
                  <a:cubicBezTo>
                    <a:pt x="5" y="69"/>
                    <a:pt x="5" y="69"/>
                    <a:pt x="5" y="69"/>
                  </a:cubicBezTo>
                  <a:cubicBezTo>
                    <a:pt x="7" y="70"/>
                    <a:pt x="7" y="70"/>
                    <a:pt x="7" y="70"/>
                  </a:cubicBezTo>
                  <a:cubicBezTo>
                    <a:pt x="7" y="73"/>
                    <a:pt x="10" y="75"/>
                    <a:pt x="9" y="76"/>
                  </a:cubicBezTo>
                  <a:cubicBezTo>
                    <a:pt x="10" y="77"/>
                    <a:pt x="10" y="77"/>
                    <a:pt x="10" y="77"/>
                  </a:cubicBezTo>
                  <a:cubicBezTo>
                    <a:pt x="10" y="77"/>
                    <a:pt x="10" y="77"/>
                    <a:pt x="11" y="78"/>
                  </a:cubicBezTo>
                  <a:cubicBezTo>
                    <a:pt x="11" y="79"/>
                    <a:pt x="12" y="80"/>
                    <a:pt x="13" y="80"/>
                  </a:cubicBezTo>
                  <a:cubicBezTo>
                    <a:pt x="13" y="80"/>
                    <a:pt x="13" y="80"/>
                    <a:pt x="13" y="80"/>
                  </a:cubicBezTo>
                  <a:cubicBezTo>
                    <a:pt x="13" y="80"/>
                    <a:pt x="13" y="80"/>
                    <a:pt x="13" y="81"/>
                  </a:cubicBezTo>
                  <a:cubicBezTo>
                    <a:pt x="13" y="81"/>
                    <a:pt x="13" y="81"/>
                    <a:pt x="13" y="81"/>
                  </a:cubicBezTo>
                  <a:cubicBezTo>
                    <a:pt x="13" y="81"/>
                    <a:pt x="13" y="81"/>
                    <a:pt x="13" y="81"/>
                  </a:cubicBezTo>
                  <a:cubicBezTo>
                    <a:pt x="14" y="82"/>
                    <a:pt x="16" y="84"/>
                    <a:pt x="17" y="85"/>
                  </a:cubicBezTo>
                  <a:cubicBezTo>
                    <a:pt x="17" y="85"/>
                    <a:pt x="17" y="85"/>
                    <a:pt x="17" y="85"/>
                  </a:cubicBezTo>
                  <a:cubicBezTo>
                    <a:pt x="17" y="86"/>
                    <a:pt x="18" y="87"/>
                    <a:pt x="19" y="87"/>
                  </a:cubicBezTo>
                  <a:cubicBezTo>
                    <a:pt x="20" y="88"/>
                    <a:pt x="20" y="88"/>
                    <a:pt x="21" y="88"/>
                  </a:cubicBezTo>
                  <a:cubicBezTo>
                    <a:pt x="22" y="86"/>
                    <a:pt x="24" y="83"/>
                    <a:pt x="26" y="80"/>
                  </a:cubicBezTo>
                  <a:cubicBezTo>
                    <a:pt x="25" y="80"/>
                    <a:pt x="25" y="79"/>
                    <a:pt x="24" y="78"/>
                  </a:cubicBezTo>
                  <a:cubicBezTo>
                    <a:pt x="24" y="78"/>
                    <a:pt x="24" y="78"/>
                    <a:pt x="24" y="78"/>
                  </a:cubicBezTo>
                  <a:cubicBezTo>
                    <a:pt x="22" y="77"/>
                    <a:pt x="21" y="76"/>
                    <a:pt x="20" y="74"/>
                  </a:cubicBezTo>
                  <a:cubicBezTo>
                    <a:pt x="19" y="72"/>
                    <a:pt x="18" y="71"/>
                    <a:pt x="16" y="69"/>
                  </a:cubicBezTo>
                  <a:cubicBezTo>
                    <a:pt x="16" y="69"/>
                    <a:pt x="17" y="69"/>
                    <a:pt x="17" y="69"/>
                  </a:cubicBezTo>
                  <a:cubicBezTo>
                    <a:pt x="17" y="69"/>
                    <a:pt x="17" y="69"/>
                    <a:pt x="17" y="69"/>
                  </a:cubicBezTo>
                  <a:cubicBezTo>
                    <a:pt x="16" y="68"/>
                    <a:pt x="16" y="68"/>
                    <a:pt x="16" y="67"/>
                  </a:cubicBezTo>
                  <a:cubicBezTo>
                    <a:pt x="15" y="67"/>
                    <a:pt x="15" y="67"/>
                    <a:pt x="15" y="66"/>
                  </a:cubicBezTo>
                  <a:cubicBezTo>
                    <a:pt x="14" y="66"/>
                    <a:pt x="14" y="65"/>
                    <a:pt x="13" y="65"/>
                  </a:cubicBezTo>
                  <a:cubicBezTo>
                    <a:pt x="13" y="65"/>
                    <a:pt x="13" y="65"/>
                    <a:pt x="13" y="65"/>
                  </a:cubicBezTo>
                  <a:cubicBezTo>
                    <a:pt x="12" y="64"/>
                    <a:pt x="13" y="64"/>
                    <a:pt x="13" y="64"/>
                  </a:cubicBezTo>
                  <a:cubicBezTo>
                    <a:pt x="13" y="64"/>
                    <a:pt x="13" y="64"/>
                    <a:pt x="13" y="64"/>
                  </a:cubicBezTo>
                  <a:cubicBezTo>
                    <a:pt x="13" y="64"/>
                    <a:pt x="12" y="62"/>
                    <a:pt x="12" y="61"/>
                  </a:cubicBezTo>
                  <a:cubicBezTo>
                    <a:pt x="12" y="62"/>
                    <a:pt x="12" y="62"/>
                    <a:pt x="12" y="62"/>
                  </a:cubicBezTo>
                  <a:cubicBezTo>
                    <a:pt x="12" y="61"/>
                    <a:pt x="12" y="61"/>
                    <a:pt x="12" y="61"/>
                  </a:cubicBezTo>
                  <a:cubicBezTo>
                    <a:pt x="12" y="61"/>
                    <a:pt x="11" y="61"/>
                    <a:pt x="11" y="60"/>
                  </a:cubicBezTo>
                  <a:cubicBezTo>
                    <a:pt x="11" y="59"/>
                    <a:pt x="11" y="58"/>
                    <a:pt x="11" y="58"/>
                  </a:cubicBezTo>
                  <a:cubicBezTo>
                    <a:pt x="10" y="59"/>
                    <a:pt x="10" y="59"/>
                    <a:pt x="10" y="59"/>
                  </a:cubicBezTo>
                  <a:cubicBezTo>
                    <a:pt x="10" y="57"/>
                    <a:pt x="11" y="59"/>
                    <a:pt x="10" y="57"/>
                  </a:cubicBezTo>
                  <a:cubicBezTo>
                    <a:pt x="9" y="57"/>
                    <a:pt x="9" y="57"/>
                    <a:pt x="9" y="57"/>
                  </a:cubicBezTo>
                  <a:cubicBezTo>
                    <a:pt x="9" y="54"/>
                    <a:pt x="10" y="52"/>
                    <a:pt x="11" y="50"/>
                  </a:cubicBezTo>
                  <a:cubicBezTo>
                    <a:pt x="11" y="45"/>
                    <a:pt x="11" y="39"/>
                    <a:pt x="13" y="34"/>
                  </a:cubicBezTo>
                  <a:cubicBezTo>
                    <a:pt x="15" y="28"/>
                    <a:pt x="18" y="24"/>
                    <a:pt x="22" y="21"/>
                  </a:cubicBezTo>
                  <a:cubicBezTo>
                    <a:pt x="22" y="21"/>
                    <a:pt x="22" y="21"/>
                    <a:pt x="22" y="21"/>
                  </a:cubicBezTo>
                  <a:cubicBezTo>
                    <a:pt x="23" y="21"/>
                    <a:pt x="23" y="21"/>
                    <a:pt x="23" y="21"/>
                  </a:cubicBezTo>
                  <a:cubicBezTo>
                    <a:pt x="23" y="21"/>
                    <a:pt x="23" y="20"/>
                    <a:pt x="23" y="19"/>
                  </a:cubicBezTo>
                  <a:cubicBezTo>
                    <a:pt x="24" y="19"/>
                    <a:pt x="24" y="18"/>
                    <a:pt x="24" y="18"/>
                  </a:cubicBezTo>
                  <a:cubicBezTo>
                    <a:pt x="24" y="18"/>
                    <a:pt x="24" y="18"/>
                    <a:pt x="24" y="18"/>
                  </a:cubicBezTo>
                  <a:cubicBezTo>
                    <a:pt x="25" y="17"/>
                    <a:pt x="25" y="17"/>
                    <a:pt x="25" y="17"/>
                  </a:cubicBezTo>
                  <a:cubicBezTo>
                    <a:pt x="25" y="17"/>
                    <a:pt x="25" y="17"/>
                    <a:pt x="26" y="17"/>
                  </a:cubicBezTo>
                  <a:cubicBezTo>
                    <a:pt x="26" y="17"/>
                    <a:pt x="26" y="17"/>
                    <a:pt x="26" y="17"/>
                  </a:cubicBezTo>
                  <a:cubicBezTo>
                    <a:pt x="27" y="17"/>
                    <a:pt x="26" y="17"/>
                    <a:pt x="27" y="16"/>
                  </a:cubicBezTo>
                  <a:cubicBezTo>
                    <a:pt x="28" y="16"/>
                    <a:pt x="28" y="16"/>
                    <a:pt x="28" y="16"/>
                  </a:cubicBezTo>
                  <a:cubicBezTo>
                    <a:pt x="32" y="14"/>
                    <a:pt x="35" y="11"/>
                    <a:pt x="39" y="10"/>
                  </a:cubicBezTo>
                  <a:cubicBezTo>
                    <a:pt x="42" y="10"/>
                    <a:pt x="45" y="9"/>
                    <a:pt x="49" y="9"/>
                  </a:cubicBezTo>
                  <a:cubicBezTo>
                    <a:pt x="51" y="9"/>
                    <a:pt x="51" y="9"/>
                    <a:pt x="51" y="9"/>
                  </a:cubicBezTo>
                  <a:cubicBezTo>
                    <a:pt x="52" y="8"/>
                    <a:pt x="52" y="8"/>
                    <a:pt x="52" y="8"/>
                  </a:cubicBezTo>
                  <a:cubicBezTo>
                    <a:pt x="53" y="8"/>
                    <a:pt x="54" y="8"/>
                    <a:pt x="55" y="8"/>
                  </a:cubicBezTo>
                  <a:cubicBezTo>
                    <a:pt x="57" y="9"/>
                    <a:pt x="59" y="8"/>
                    <a:pt x="60" y="9"/>
                  </a:cubicBezTo>
                  <a:cubicBezTo>
                    <a:pt x="64" y="9"/>
                    <a:pt x="68" y="11"/>
                    <a:pt x="72" y="14"/>
                  </a:cubicBezTo>
                  <a:cubicBezTo>
                    <a:pt x="75" y="17"/>
                    <a:pt x="78" y="20"/>
                    <a:pt x="81" y="23"/>
                  </a:cubicBezTo>
                  <a:cubicBezTo>
                    <a:pt x="82" y="23"/>
                    <a:pt x="82" y="23"/>
                    <a:pt x="82" y="23"/>
                  </a:cubicBezTo>
                  <a:cubicBezTo>
                    <a:pt x="82" y="23"/>
                    <a:pt x="83" y="24"/>
                    <a:pt x="83" y="24"/>
                  </a:cubicBezTo>
                  <a:cubicBezTo>
                    <a:pt x="83" y="25"/>
                    <a:pt x="84" y="26"/>
                    <a:pt x="84" y="26"/>
                  </a:cubicBezTo>
                  <a:cubicBezTo>
                    <a:pt x="85" y="27"/>
                    <a:pt x="85" y="28"/>
                    <a:pt x="86" y="29"/>
                  </a:cubicBezTo>
                  <a:cubicBezTo>
                    <a:pt x="86" y="29"/>
                    <a:pt x="86" y="30"/>
                    <a:pt x="86" y="30"/>
                  </a:cubicBezTo>
                  <a:cubicBezTo>
                    <a:pt x="86" y="30"/>
                    <a:pt x="87" y="30"/>
                    <a:pt x="87" y="31"/>
                  </a:cubicBezTo>
                  <a:cubicBezTo>
                    <a:pt x="87" y="32"/>
                    <a:pt x="87" y="32"/>
                    <a:pt x="88" y="33"/>
                  </a:cubicBezTo>
                  <a:cubicBezTo>
                    <a:pt x="88" y="33"/>
                    <a:pt x="88" y="34"/>
                    <a:pt x="89" y="35"/>
                  </a:cubicBezTo>
                  <a:cubicBezTo>
                    <a:pt x="89" y="36"/>
                    <a:pt x="89" y="37"/>
                    <a:pt x="90" y="38"/>
                  </a:cubicBezTo>
                  <a:cubicBezTo>
                    <a:pt x="92" y="38"/>
                    <a:pt x="95" y="38"/>
                    <a:pt x="97" y="38"/>
                  </a:cubicBezTo>
                  <a:cubicBezTo>
                    <a:pt x="97" y="37"/>
                    <a:pt x="97" y="37"/>
                    <a:pt x="97" y="36"/>
                  </a:cubicBezTo>
                  <a:cubicBezTo>
                    <a:pt x="97" y="36"/>
                    <a:pt x="97" y="36"/>
                    <a:pt x="97" y="36"/>
                  </a:cubicBezTo>
                  <a:cubicBezTo>
                    <a:pt x="97" y="31"/>
                    <a:pt x="95" y="28"/>
                    <a:pt x="93" y="26"/>
                  </a:cubicBezTo>
                  <a:cubicBezTo>
                    <a:pt x="94" y="24"/>
                    <a:pt x="91" y="22"/>
                    <a:pt x="91" y="21"/>
                  </a:cubicBezTo>
                  <a:cubicBezTo>
                    <a:pt x="91" y="21"/>
                    <a:pt x="91" y="21"/>
                    <a:pt x="91" y="21"/>
                  </a:cubicBezTo>
                  <a:cubicBezTo>
                    <a:pt x="89" y="20"/>
                    <a:pt x="89" y="19"/>
                    <a:pt x="88" y="17"/>
                  </a:cubicBezTo>
                  <a:cubicBezTo>
                    <a:pt x="87" y="16"/>
                    <a:pt x="86"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4" y="12"/>
                    <a:pt x="82" y="11"/>
                    <a:pt x="82" y="10"/>
                  </a:cubicBezTo>
                  <a:cubicBezTo>
                    <a:pt x="81" y="9"/>
                    <a:pt x="80" y="9"/>
                    <a:pt x="78" y="8"/>
                  </a:cubicBezTo>
                  <a:cubicBezTo>
                    <a:pt x="77" y="7"/>
                    <a:pt x="76" y="6"/>
                    <a:pt x="75" y="5"/>
                  </a:cubicBezTo>
                  <a:cubicBezTo>
                    <a:pt x="72" y="4"/>
                    <a:pt x="70" y="3"/>
                    <a:pt x="68" y="3"/>
                  </a:cubicBezTo>
                  <a:cubicBezTo>
                    <a:pt x="68" y="3"/>
                    <a:pt x="68" y="3"/>
                    <a:pt x="68" y="3"/>
                  </a:cubicBezTo>
                  <a:cubicBezTo>
                    <a:pt x="68" y="3"/>
                    <a:pt x="68" y="3"/>
                    <a:pt x="68" y="3"/>
                  </a:cubicBezTo>
                  <a:cubicBezTo>
                    <a:pt x="68" y="3"/>
                    <a:pt x="68" y="3"/>
                    <a:pt x="68" y="3"/>
                  </a:cubicBezTo>
                  <a:cubicBezTo>
                    <a:pt x="66" y="3"/>
                    <a:pt x="66" y="2"/>
                    <a:pt x="64" y="2"/>
                  </a:cubicBezTo>
                  <a:cubicBezTo>
                    <a:pt x="63" y="2"/>
                    <a:pt x="63" y="2"/>
                    <a:pt x="63" y="2"/>
                  </a:cubicBezTo>
                  <a:cubicBezTo>
                    <a:pt x="63" y="2"/>
                    <a:pt x="63" y="2"/>
                    <a:pt x="63" y="2"/>
                  </a:cubicBezTo>
                  <a:cubicBezTo>
                    <a:pt x="62" y="2"/>
                    <a:pt x="61" y="2"/>
                    <a:pt x="60" y="2"/>
                  </a:cubicBezTo>
                  <a:cubicBezTo>
                    <a:pt x="58" y="1"/>
                    <a:pt x="57" y="1"/>
                    <a:pt x="56" y="1"/>
                  </a:cubicBezTo>
                  <a:cubicBezTo>
                    <a:pt x="56" y="1"/>
                    <a:pt x="56" y="1"/>
                    <a:pt x="56" y="1"/>
                  </a:cubicBezTo>
                  <a:cubicBezTo>
                    <a:pt x="56" y="1"/>
                    <a:pt x="56" y="1"/>
                    <a:pt x="56" y="1"/>
                  </a:cubicBezTo>
                  <a:cubicBezTo>
                    <a:pt x="56" y="1"/>
                    <a:pt x="56" y="1"/>
                    <a:pt x="55" y="1"/>
                  </a:cubicBezTo>
                  <a:cubicBezTo>
                    <a:pt x="55" y="1"/>
                    <a:pt x="54" y="1"/>
                    <a:pt x="54" y="1"/>
                  </a:cubicBezTo>
                  <a:cubicBezTo>
                    <a:pt x="53" y="0"/>
                    <a:pt x="52" y="0"/>
                    <a:pt x="52" y="0"/>
                  </a:cubicBezTo>
                  <a:cubicBezTo>
                    <a:pt x="53" y="1"/>
                    <a:pt x="53" y="1"/>
                    <a:pt x="53" y="1"/>
                  </a:cubicBezTo>
                  <a:cubicBezTo>
                    <a:pt x="53" y="1"/>
                    <a:pt x="53" y="1"/>
                    <a:pt x="53" y="1"/>
                  </a:cubicBezTo>
                  <a:cubicBezTo>
                    <a:pt x="52" y="1"/>
                    <a:pt x="52" y="1"/>
                    <a:pt x="51" y="1"/>
                  </a:cubicBezTo>
                  <a:cubicBezTo>
                    <a:pt x="51" y="1"/>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22"/>
            <p:cNvSpPr/>
            <p:nvPr/>
          </p:nvSpPr>
          <p:spPr>
            <a:xfrm>
              <a:off x="4191000" y="1924050"/>
              <a:ext cx="133979" cy="120650"/>
            </a:xfrm>
            <a:custGeom>
              <a:rect b="b" l="l" r="r" t="t"/>
              <a:pathLst>
                <a:path extrusionOk="0" h="57" w="63">
                  <a:moveTo>
                    <a:pt x="4" y="48"/>
                  </a:moveTo>
                  <a:cubicBezTo>
                    <a:pt x="3" y="51"/>
                    <a:pt x="2" y="54"/>
                    <a:pt x="0" y="57"/>
                  </a:cubicBezTo>
                  <a:cubicBezTo>
                    <a:pt x="0" y="57"/>
                    <a:pt x="0" y="57"/>
                    <a:pt x="0" y="57"/>
                  </a:cubicBezTo>
                  <a:cubicBezTo>
                    <a:pt x="1" y="57"/>
                    <a:pt x="2" y="57"/>
                    <a:pt x="3" y="57"/>
                  </a:cubicBezTo>
                  <a:cubicBezTo>
                    <a:pt x="3" y="57"/>
                    <a:pt x="4" y="57"/>
                    <a:pt x="4" y="57"/>
                  </a:cubicBezTo>
                  <a:cubicBezTo>
                    <a:pt x="5" y="57"/>
                    <a:pt x="5" y="57"/>
                    <a:pt x="5" y="57"/>
                  </a:cubicBezTo>
                  <a:cubicBezTo>
                    <a:pt x="7" y="54"/>
                    <a:pt x="8" y="52"/>
                    <a:pt x="10" y="49"/>
                  </a:cubicBezTo>
                  <a:cubicBezTo>
                    <a:pt x="10" y="49"/>
                    <a:pt x="9" y="49"/>
                    <a:pt x="9" y="49"/>
                  </a:cubicBezTo>
                  <a:cubicBezTo>
                    <a:pt x="9" y="49"/>
                    <a:pt x="8" y="49"/>
                    <a:pt x="8" y="49"/>
                  </a:cubicBezTo>
                  <a:cubicBezTo>
                    <a:pt x="8" y="48"/>
                    <a:pt x="8" y="48"/>
                    <a:pt x="8" y="48"/>
                  </a:cubicBezTo>
                  <a:cubicBezTo>
                    <a:pt x="8" y="48"/>
                    <a:pt x="7" y="48"/>
                    <a:pt x="7" y="48"/>
                  </a:cubicBezTo>
                  <a:cubicBezTo>
                    <a:pt x="6" y="48"/>
                    <a:pt x="5" y="48"/>
                    <a:pt x="5" y="48"/>
                  </a:cubicBezTo>
                  <a:cubicBezTo>
                    <a:pt x="5" y="48"/>
                    <a:pt x="5" y="48"/>
                    <a:pt x="5" y="48"/>
                  </a:cubicBezTo>
                  <a:cubicBezTo>
                    <a:pt x="4" y="48"/>
                    <a:pt x="4" y="48"/>
                    <a:pt x="4" y="48"/>
                  </a:cubicBezTo>
                  <a:moveTo>
                    <a:pt x="58" y="10"/>
                  </a:moveTo>
                  <a:cubicBezTo>
                    <a:pt x="58" y="10"/>
                    <a:pt x="57" y="10"/>
                    <a:pt x="57" y="10"/>
                  </a:cubicBezTo>
                  <a:cubicBezTo>
                    <a:pt x="56" y="11"/>
                    <a:pt x="56" y="13"/>
                    <a:pt x="56" y="14"/>
                  </a:cubicBezTo>
                  <a:cubicBezTo>
                    <a:pt x="55" y="14"/>
                    <a:pt x="55" y="15"/>
                    <a:pt x="55" y="15"/>
                  </a:cubicBezTo>
                  <a:cubicBezTo>
                    <a:pt x="55" y="16"/>
                    <a:pt x="55" y="16"/>
                    <a:pt x="55" y="16"/>
                  </a:cubicBezTo>
                  <a:cubicBezTo>
                    <a:pt x="54" y="17"/>
                    <a:pt x="54" y="18"/>
                    <a:pt x="54" y="20"/>
                  </a:cubicBezTo>
                  <a:cubicBezTo>
                    <a:pt x="56" y="20"/>
                    <a:pt x="59" y="20"/>
                    <a:pt x="61" y="19"/>
                  </a:cubicBezTo>
                  <a:cubicBezTo>
                    <a:pt x="61" y="19"/>
                    <a:pt x="61" y="18"/>
                    <a:pt x="61" y="18"/>
                  </a:cubicBezTo>
                  <a:cubicBezTo>
                    <a:pt x="61" y="17"/>
                    <a:pt x="61" y="16"/>
                    <a:pt x="61" y="15"/>
                  </a:cubicBezTo>
                  <a:cubicBezTo>
                    <a:pt x="60" y="13"/>
                    <a:pt x="60" y="12"/>
                    <a:pt x="59" y="11"/>
                  </a:cubicBezTo>
                  <a:cubicBezTo>
                    <a:pt x="59" y="10"/>
                    <a:pt x="58" y="10"/>
                    <a:pt x="58" y="10"/>
                  </a:cubicBezTo>
                  <a:moveTo>
                    <a:pt x="63" y="0"/>
                  </a:moveTo>
                  <a:cubicBezTo>
                    <a:pt x="61" y="0"/>
                    <a:pt x="58" y="0"/>
                    <a:pt x="56" y="0"/>
                  </a:cubicBezTo>
                  <a:cubicBezTo>
                    <a:pt x="56" y="2"/>
                    <a:pt x="57" y="4"/>
                    <a:pt x="58" y="6"/>
                  </a:cubicBezTo>
                  <a:cubicBezTo>
                    <a:pt x="58" y="9"/>
                    <a:pt x="59" y="11"/>
                    <a:pt x="60" y="11"/>
                  </a:cubicBezTo>
                  <a:cubicBezTo>
                    <a:pt x="60" y="11"/>
                    <a:pt x="60" y="10"/>
                    <a:pt x="60" y="10"/>
                  </a:cubicBezTo>
                  <a:cubicBezTo>
                    <a:pt x="61" y="10"/>
                    <a:pt x="61" y="9"/>
                    <a:pt x="62" y="7"/>
                  </a:cubicBezTo>
                  <a:cubicBezTo>
                    <a:pt x="62" y="7"/>
                    <a:pt x="62" y="6"/>
                    <a:pt x="62" y="6"/>
                  </a:cubicBezTo>
                  <a:cubicBezTo>
                    <a:pt x="63" y="5"/>
                    <a:pt x="63" y="4"/>
                    <a:pt x="63" y="4"/>
                  </a:cubicBezTo>
                  <a:cubicBezTo>
                    <a:pt x="63" y="3"/>
                    <a:pt x="63" y="2"/>
                    <a:pt x="63" y="1"/>
                  </a:cubicBezTo>
                  <a:cubicBezTo>
                    <a:pt x="63" y="1"/>
                    <a:pt x="63" y="0"/>
                    <a:pt x="6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22"/>
            <p:cNvSpPr/>
            <p:nvPr/>
          </p:nvSpPr>
          <p:spPr>
            <a:xfrm>
              <a:off x="4171950" y="2019300"/>
              <a:ext cx="36193" cy="31750"/>
            </a:xfrm>
            <a:custGeom>
              <a:rect b="b" l="l" r="r" t="t"/>
              <a:pathLst>
                <a:path extrusionOk="0" h="15" w="17">
                  <a:moveTo>
                    <a:pt x="5" y="0"/>
                  </a:moveTo>
                  <a:cubicBezTo>
                    <a:pt x="3" y="3"/>
                    <a:pt x="1" y="6"/>
                    <a:pt x="0" y="8"/>
                  </a:cubicBezTo>
                  <a:cubicBezTo>
                    <a:pt x="0" y="9"/>
                    <a:pt x="0" y="9"/>
                    <a:pt x="1" y="9"/>
                  </a:cubicBezTo>
                  <a:cubicBezTo>
                    <a:pt x="3" y="10"/>
                    <a:pt x="4" y="11"/>
                    <a:pt x="6" y="12"/>
                  </a:cubicBezTo>
                  <a:cubicBezTo>
                    <a:pt x="6" y="12"/>
                    <a:pt x="6" y="12"/>
                    <a:pt x="6" y="12"/>
                  </a:cubicBezTo>
                  <a:cubicBezTo>
                    <a:pt x="7" y="12"/>
                    <a:pt x="7" y="12"/>
                    <a:pt x="7" y="12"/>
                  </a:cubicBezTo>
                  <a:cubicBezTo>
                    <a:pt x="7" y="12"/>
                    <a:pt x="8" y="13"/>
                    <a:pt x="8" y="13"/>
                  </a:cubicBezTo>
                  <a:cubicBezTo>
                    <a:pt x="8" y="13"/>
                    <a:pt x="8" y="12"/>
                    <a:pt x="8" y="12"/>
                  </a:cubicBezTo>
                  <a:cubicBezTo>
                    <a:pt x="9" y="12"/>
                    <a:pt x="10" y="13"/>
                    <a:pt x="11" y="13"/>
                  </a:cubicBezTo>
                  <a:cubicBezTo>
                    <a:pt x="12" y="14"/>
                    <a:pt x="13" y="14"/>
                    <a:pt x="13" y="15"/>
                  </a:cubicBezTo>
                  <a:cubicBezTo>
                    <a:pt x="15" y="12"/>
                    <a:pt x="16" y="9"/>
                    <a:pt x="17" y="6"/>
                  </a:cubicBezTo>
                  <a:cubicBezTo>
                    <a:pt x="16" y="5"/>
                    <a:pt x="16" y="5"/>
                    <a:pt x="16" y="5"/>
                  </a:cubicBezTo>
                  <a:cubicBezTo>
                    <a:pt x="17" y="5"/>
                    <a:pt x="17" y="5"/>
                    <a:pt x="17" y="5"/>
                  </a:cubicBezTo>
                  <a:cubicBezTo>
                    <a:pt x="15" y="5"/>
                    <a:pt x="13" y="4"/>
                    <a:pt x="11" y="3"/>
                  </a:cubicBezTo>
                  <a:cubicBezTo>
                    <a:pt x="11" y="4"/>
                    <a:pt x="11" y="4"/>
                    <a:pt x="11" y="4"/>
                  </a:cubicBezTo>
                  <a:cubicBezTo>
                    <a:pt x="8" y="2"/>
                    <a:pt x="7" y="1"/>
                    <a:pt x="5"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22"/>
            <p:cNvSpPr/>
            <p:nvPr/>
          </p:nvSpPr>
          <p:spPr>
            <a:xfrm>
              <a:off x="4114800" y="1866900"/>
              <a:ext cx="184776" cy="136525"/>
            </a:xfrm>
            <a:custGeom>
              <a:rect b="b" l="l" r="r" t="t"/>
              <a:pathLst>
                <a:path extrusionOk="0" h="64" w="87">
                  <a:moveTo>
                    <a:pt x="87" y="64"/>
                  </a:moveTo>
                  <a:cubicBezTo>
                    <a:pt x="87" y="64"/>
                    <a:pt x="87" y="64"/>
                    <a:pt x="87" y="64"/>
                  </a:cubicBezTo>
                  <a:cubicBezTo>
                    <a:pt x="87" y="64"/>
                    <a:pt x="87" y="64"/>
                    <a:pt x="87" y="64"/>
                  </a:cubicBezTo>
                  <a:moveTo>
                    <a:pt x="0" y="46"/>
                  </a:moveTo>
                  <a:cubicBezTo>
                    <a:pt x="1" y="47"/>
                    <a:pt x="1" y="47"/>
                    <a:pt x="1" y="47"/>
                  </a:cubicBezTo>
                  <a:cubicBezTo>
                    <a:pt x="1" y="47"/>
                    <a:pt x="1" y="47"/>
                    <a:pt x="1" y="47"/>
                  </a:cubicBezTo>
                  <a:cubicBezTo>
                    <a:pt x="0" y="46"/>
                    <a:pt x="0" y="46"/>
                    <a:pt x="0" y="46"/>
                  </a:cubicBezTo>
                  <a:moveTo>
                    <a:pt x="84" y="0"/>
                  </a:moveTo>
                  <a:cubicBezTo>
                    <a:pt x="84" y="0"/>
                    <a:pt x="85" y="0"/>
                    <a:pt x="85" y="0"/>
                  </a:cubicBezTo>
                  <a:cubicBezTo>
                    <a:pt x="85"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22"/>
            <p:cNvSpPr/>
            <p:nvPr/>
          </p:nvSpPr>
          <p:spPr>
            <a:xfrm>
              <a:off x="2800350" y="4648200"/>
              <a:ext cx="1905"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9" name="Google Shape;1299;p22"/>
            <p:cNvSpPr/>
            <p:nvPr/>
          </p:nvSpPr>
          <p:spPr>
            <a:xfrm>
              <a:off x="276225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22"/>
            <p:cNvSpPr/>
            <p:nvPr/>
          </p:nvSpPr>
          <p:spPr>
            <a:xfrm>
              <a:off x="291465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22"/>
            <p:cNvSpPr/>
            <p:nvPr/>
          </p:nvSpPr>
          <p:spPr>
            <a:xfrm>
              <a:off x="27432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2" name="Google Shape;1302;p22"/>
            <p:cNvSpPr/>
            <p:nvPr/>
          </p:nvSpPr>
          <p:spPr>
            <a:xfrm>
              <a:off x="28956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3" name="Google Shape;1303;p22"/>
            <p:cNvSpPr/>
            <p:nvPr/>
          </p:nvSpPr>
          <p:spPr>
            <a:xfrm>
              <a:off x="2628900" y="4476750"/>
              <a:ext cx="206365" cy="206375"/>
            </a:xfrm>
            <a:custGeom>
              <a:rect b="b" l="l" r="r" t="t"/>
              <a:pathLst>
                <a:path extrusionOk="0" h="97" w="97">
                  <a:moveTo>
                    <a:pt x="24" y="8"/>
                  </a:moveTo>
                  <a:cubicBezTo>
                    <a:pt x="23" y="9"/>
                    <a:pt x="22" y="8"/>
                    <a:pt x="20" y="10"/>
                  </a:cubicBezTo>
                  <a:cubicBezTo>
                    <a:pt x="19" y="10"/>
                    <a:pt x="19" y="10"/>
                    <a:pt x="19" y="10"/>
                  </a:cubicBezTo>
                  <a:cubicBezTo>
                    <a:pt x="17" y="11"/>
                    <a:pt x="19" y="12"/>
                    <a:pt x="17" y="13"/>
                  </a:cubicBezTo>
                  <a:cubicBezTo>
                    <a:pt x="17" y="12"/>
                    <a:pt x="17" y="12"/>
                    <a:pt x="17" y="12"/>
                  </a:cubicBezTo>
                  <a:cubicBezTo>
                    <a:pt x="17" y="12"/>
                    <a:pt x="16" y="13"/>
                    <a:pt x="16" y="13"/>
                  </a:cubicBezTo>
                  <a:cubicBezTo>
                    <a:pt x="16" y="13"/>
                    <a:pt x="16" y="13"/>
                    <a:pt x="16" y="13"/>
                  </a:cubicBezTo>
                  <a:cubicBezTo>
                    <a:pt x="16" y="13"/>
                    <a:pt x="16"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5" y="29"/>
                    <a:pt x="5" y="29"/>
                  </a:cubicBezTo>
                  <a:cubicBezTo>
                    <a:pt x="5" y="28"/>
                    <a:pt x="5" y="28"/>
                    <a:pt x="5" y="28"/>
                  </a:cubicBezTo>
                  <a:cubicBezTo>
                    <a:pt x="5" y="27"/>
                    <a:pt x="5" y="27"/>
                    <a:pt x="5" y="27"/>
                  </a:cubicBezTo>
                  <a:cubicBezTo>
                    <a:pt x="3" y="28"/>
                    <a:pt x="3" y="30"/>
                    <a:pt x="3" y="31"/>
                  </a:cubicBezTo>
                  <a:cubicBezTo>
                    <a:pt x="3" y="32"/>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8"/>
                    <a:pt x="20" y="88"/>
                    <a:pt x="21" y="89"/>
                  </a:cubicBezTo>
                  <a:cubicBezTo>
                    <a:pt x="23" y="90"/>
                    <a:pt x="25" y="91"/>
                    <a:pt x="26" y="92"/>
                  </a:cubicBezTo>
                  <a:cubicBezTo>
                    <a:pt x="26" y="92"/>
                    <a:pt x="27" y="92"/>
                    <a:pt x="27" y="92"/>
                  </a:cubicBezTo>
                  <a:cubicBezTo>
                    <a:pt x="27" y="92"/>
                    <a:pt x="27" y="92"/>
                    <a:pt x="27" y="92"/>
                  </a:cubicBezTo>
                  <a:cubicBezTo>
                    <a:pt x="28" y="92"/>
                    <a:pt x="28" y="92"/>
                    <a:pt x="28" y="92"/>
                  </a:cubicBezTo>
                  <a:cubicBezTo>
                    <a:pt x="28" y="92"/>
                    <a:pt x="28" y="92"/>
                    <a:pt x="28" y="92"/>
                  </a:cubicBezTo>
                  <a:cubicBezTo>
                    <a:pt x="29" y="92"/>
                    <a:pt x="30" y="93"/>
                    <a:pt x="31" y="93"/>
                  </a:cubicBezTo>
                  <a:cubicBezTo>
                    <a:pt x="32" y="93"/>
                    <a:pt x="33"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3"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6"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5" y="57"/>
                  </a:cubicBezTo>
                  <a:cubicBezTo>
                    <a:pt x="94" y="57"/>
                    <a:pt x="94" y="56"/>
                    <a:pt x="94" y="55"/>
                  </a:cubicBezTo>
                  <a:cubicBezTo>
                    <a:pt x="94" y="54"/>
                    <a:pt x="94" y="53"/>
                    <a:pt x="94" y="52"/>
                  </a:cubicBezTo>
                  <a:cubicBezTo>
                    <a:pt x="94" y="52"/>
                    <a:pt x="94" y="51"/>
                    <a:pt x="93" y="51"/>
                  </a:cubicBezTo>
                  <a:cubicBezTo>
                    <a:pt x="92" y="51"/>
                    <a:pt x="91" y="51"/>
                    <a:pt x="89" y="51"/>
                  </a:cubicBezTo>
                  <a:cubicBezTo>
                    <a:pt x="89" y="51"/>
                    <a:pt x="89" y="51"/>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8"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9"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4" y="17"/>
                    <a:pt x="25" y="17"/>
                    <a:pt x="25" y="17"/>
                  </a:cubicBezTo>
                  <a:cubicBezTo>
                    <a:pt x="25" y="17"/>
                    <a:pt x="25" y="17"/>
                    <a:pt x="25" y="17"/>
                  </a:cubicBezTo>
                  <a:cubicBezTo>
                    <a:pt x="26" y="16"/>
                    <a:pt x="26" y="16"/>
                    <a:pt x="26" y="16"/>
                  </a:cubicBezTo>
                  <a:cubicBezTo>
                    <a:pt x="28" y="15"/>
                    <a:pt x="28" y="15"/>
                    <a:pt x="28" y="15"/>
                  </a:cubicBezTo>
                  <a:cubicBezTo>
                    <a:pt x="28" y="15"/>
                    <a:pt x="28" y="15"/>
                    <a:pt x="29" y="15"/>
                  </a:cubicBezTo>
                  <a:cubicBezTo>
                    <a:pt x="27" y="13"/>
                    <a:pt x="26" y="10"/>
                    <a:pt x="24" y="8"/>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7" y="3"/>
                    <a:pt x="35" y="3"/>
                    <a:pt x="33" y="4"/>
                  </a:cubicBezTo>
                  <a:cubicBezTo>
                    <a:pt x="35" y="6"/>
                    <a:pt x="36" y="8"/>
                    <a:pt x="37" y="10"/>
                  </a:cubicBezTo>
                  <a:cubicBezTo>
                    <a:pt x="37" y="10"/>
                    <a:pt x="38"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8"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6"/>
                    <a:pt x="89" y="39"/>
                    <a:pt x="90" y="41"/>
                  </a:cubicBezTo>
                  <a:cubicBezTo>
                    <a:pt x="92" y="41"/>
                    <a:pt x="94" y="41"/>
                    <a:pt x="96" y="41"/>
                  </a:cubicBezTo>
                  <a:cubicBezTo>
                    <a:pt x="96" y="40"/>
                    <a:pt x="96" y="40"/>
                    <a:pt x="97"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6"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4" name="Google Shape;1304;p22"/>
            <p:cNvSpPr/>
            <p:nvPr/>
          </p:nvSpPr>
          <p:spPr>
            <a:xfrm>
              <a:off x="2686050" y="4476750"/>
              <a:ext cx="153028" cy="102235"/>
            </a:xfrm>
            <a:custGeom>
              <a:rect b="b" l="l" r="r" t="t"/>
              <a:pathLst>
                <a:path extrusionOk="0" h="48" w="72">
                  <a:moveTo>
                    <a:pt x="67" y="45"/>
                  </a:moveTo>
                  <a:cubicBezTo>
                    <a:pt x="67" y="45"/>
                    <a:pt x="67" y="45"/>
                    <a:pt x="66" y="45"/>
                  </a:cubicBezTo>
                  <a:cubicBezTo>
                    <a:pt x="66" y="46"/>
                    <a:pt x="65" y="47"/>
                    <a:pt x="65" y="48"/>
                  </a:cubicBezTo>
                  <a:cubicBezTo>
                    <a:pt x="67" y="48"/>
                    <a:pt x="68" y="48"/>
                    <a:pt x="69" y="48"/>
                  </a:cubicBezTo>
                  <a:cubicBezTo>
                    <a:pt x="69" y="47"/>
                    <a:pt x="69" y="46"/>
                    <a:pt x="69" y="46"/>
                  </a:cubicBezTo>
                  <a:cubicBezTo>
                    <a:pt x="68" y="45"/>
                    <a:pt x="68" y="45"/>
                    <a:pt x="67" y="45"/>
                  </a:cubicBezTo>
                  <a:moveTo>
                    <a:pt x="72" y="38"/>
                  </a:moveTo>
                  <a:cubicBezTo>
                    <a:pt x="70" y="38"/>
                    <a:pt x="68" y="38"/>
                    <a:pt x="66" y="38"/>
                  </a:cubicBezTo>
                  <a:cubicBezTo>
                    <a:pt x="66" y="39"/>
                    <a:pt x="67" y="40"/>
                    <a:pt x="67" y="41"/>
                  </a:cubicBezTo>
                  <a:cubicBezTo>
                    <a:pt x="67" y="43"/>
                    <a:pt x="68" y="45"/>
                    <a:pt x="69" y="45"/>
                  </a:cubicBezTo>
                  <a:cubicBezTo>
                    <a:pt x="69" y="45"/>
                    <a:pt x="69" y="45"/>
                    <a:pt x="69" y="45"/>
                  </a:cubicBezTo>
                  <a:cubicBezTo>
                    <a:pt x="70" y="45"/>
                    <a:pt x="71" y="44"/>
                    <a:pt x="71" y="42"/>
                  </a:cubicBezTo>
                  <a:cubicBezTo>
                    <a:pt x="71" y="42"/>
                    <a:pt x="72" y="41"/>
                    <a:pt x="72" y="40"/>
                  </a:cubicBezTo>
                  <a:cubicBezTo>
                    <a:pt x="72" y="40"/>
                    <a:pt x="72" y="39"/>
                    <a:pt x="72" y="38"/>
                  </a:cubicBezTo>
                  <a:cubicBezTo>
                    <a:pt x="72" y="38"/>
                    <a:pt x="72" y="38"/>
                    <a:pt x="72" y="38"/>
                  </a:cubicBezTo>
                  <a:moveTo>
                    <a:pt x="8" y="0"/>
                  </a:moveTo>
                  <a:cubicBezTo>
                    <a:pt x="6" y="3"/>
                    <a:pt x="3" y="2"/>
                    <a:pt x="1" y="4"/>
                  </a:cubicBezTo>
                  <a:cubicBezTo>
                    <a:pt x="1" y="5"/>
                    <a:pt x="0" y="5"/>
                    <a:pt x="0" y="5"/>
                  </a:cubicBezTo>
                  <a:cubicBezTo>
                    <a:pt x="2" y="7"/>
                    <a:pt x="3" y="10"/>
                    <a:pt x="5" y="12"/>
                  </a:cubicBezTo>
                  <a:cubicBezTo>
                    <a:pt x="7" y="10"/>
                    <a:pt x="10" y="8"/>
                    <a:pt x="13" y="7"/>
                  </a:cubicBezTo>
                  <a:cubicBezTo>
                    <a:pt x="12" y="5"/>
                    <a:pt x="11" y="3"/>
                    <a:pt x="9" y="1"/>
                  </a:cubicBezTo>
                  <a:cubicBezTo>
                    <a:pt x="9" y="1"/>
                    <a:pt x="9" y="1"/>
                    <a:pt x="9" y="1"/>
                  </a:cubicBezTo>
                  <a:cubicBezTo>
                    <a:pt x="8" y="0"/>
                    <a:pt x="8" y="0"/>
                    <a:pt x="8"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5" name="Google Shape;1305;p22"/>
            <p:cNvSpPr/>
            <p:nvPr/>
          </p:nvSpPr>
          <p:spPr>
            <a:xfrm>
              <a:off x="262890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6" name="Google Shape;1306;p22"/>
            <p:cNvSpPr/>
            <p:nvPr/>
          </p:nvSpPr>
          <p:spPr>
            <a:xfrm>
              <a:off x="5810250" y="4648200"/>
              <a:ext cx="1905" cy="0"/>
            </a:xfrm>
            <a:custGeom>
              <a:rect b="b" l="l" r="r" t="t"/>
              <a:pathLst>
                <a:path extrusionOk="0" h="120000" w="1">
                  <a:moveTo>
                    <a:pt x="1" y="0"/>
                  </a:moveTo>
                  <a:cubicBezTo>
                    <a:pt x="0" y="0"/>
                    <a:pt x="0" y="0"/>
                    <a:pt x="0" y="0"/>
                  </a:cubicBezTo>
                  <a:cubicBezTo>
                    <a:pt x="0" y="0"/>
                    <a:pt x="0" y="0"/>
                    <a:pt x="0" y="0"/>
                  </a:cubicBezTo>
                  <a:cubicBezTo>
                    <a:pt x="0"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7" name="Google Shape;1307;p22"/>
            <p:cNvSpPr/>
            <p:nvPr/>
          </p:nvSpPr>
          <p:spPr>
            <a:xfrm>
              <a:off x="5791200" y="44767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8" name="Google Shape;1308;p22"/>
            <p:cNvSpPr/>
            <p:nvPr/>
          </p:nvSpPr>
          <p:spPr>
            <a:xfrm>
              <a:off x="5943600" y="46291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9" name="Google Shape;1309;p22"/>
            <p:cNvSpPr/>
            <p:nvPr/>
          </p:nvSpPr>
          <p:spPr>
            <a:xfrm>
              <a:off x="5753100" y="46482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0" name="Google Shape;1310;p22"/>
            <p:cNvSpPr/>
            <p:nvPr/>
          </p:nvSpPr>
          <p:spPr>
            <a:xfrm>
              <a:off x="5905500" y="48006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1" name="Google Shape;1311;p22"/>
            <p:cNvSpPr/>
            <p:nvPr/>
          </p:nvSpPr>
          <p:spPr>
            <a:xfrm>
              <a:off x="5657850" y="4476750"/>
              <a:ext cx="205730" cy="206375"/>
            </a:xfrm>
            <a:custGeom>
              <a:rect b="b" l="l" r="r" t="t"/>
              <a:pathLst>
                <a:path extrusionOk="0" h="97" w="97">
                  <a:moveTo>
                    <a:pt x="91" y="48"/>
                  </a:moveTo>
                  <a:cubicBezTo>
                    <a:pt x="91" y="48"/>
                    <a:pt x="91" y="48"/>
                    <a:pt x="90" y="48"/>
                  </a:cubicBezTo>
                  <a:cubicBezTo>
                    <a:pt x="90" y="49"/>
                    <a:pt x="89" y="50"/>
                    <a:pt x="89" y="51"/>
                  </a:cubicBezTo>
                  <a:cubicBezTo>
                    <a:pt x="89" y="52"/>
                    <a:pt x="89" y="53"/>
                    <a:pt x="88" y="53"/>
                  </a:cubicBezTo>
                  <a:cubicBezTo>
                    <a:pt x="88" y="53"/>
                    <a:pt x="88" y="54"/>
                    <a:pt x="88" y="54"/>
                  </a:cubicBezTo>
                  <a:cubicBezTo>
                    <a:pt x="87" y="57"/>
                    <a:pt x="86" y="60"/>
                    <a:pt x="85" y="63"/>
                  </a:cubicBezTo>
                  <a:cubicBezTo>
                    <a:pt x="84" y="66"/>
                    <a:pt x="83" y="70"/>
                    <a:pt x="80" y="74"/>
                  </a:cubicBezTo>
                  <a:cubicBezTo>
                    <a:pt x="80" y="74"/>
                    <a:pt x="79" y="75"/>
                    <a:pt x="78" y="76"/>
                  </a:cubicBezTo>
                  <a:cubicBezTo>
                    <a:pt x="78" y="76"/>
                    <a:pt x="77" y="77"/>
                    <a:pt x="76" y="77"/>
                  </a:cubicBezTo>
                  <a:cubicBezTo>
                    <a:pt x="75" y="78"/>
                    <a:pt x="74" y="79"/>
                    <a:pt x="73" y="80"/>
                  </a:cubicBezTo>
                  <a:cubicBezTo>
                    <a:pt x="70" y="81"/>
                    <a:pt x="68" y="82"/>
                    <a:pt x="64" y="84"/>
                  </a:cubicBezTo>
                  <a:cubicBezTo>
                    <a:pt x="60" y="85"/>
                    <a:pt x="56" y="87"/>
                    <a:pt x="52" y="87"/>
                  </a:cubicBezTo>
                  <a:cubicBezTo>
                    <a:pt x="52" y="87"/>
                    <a:pt x="52" y="87"/>
                    <a:pt x="52" y="87"/>
                  </a:cubicBezTo>
                  <a:cubicBezTo>
                    <a:pt x="52" y="87"/>
                    <a:pt x="52" y="87"/>
                    <a:pt x="52" y="87"/>
                  </a:cubicBezTo>
                  <a:cubicBezTo>
                    <a:pt x="51" y="87"/>
                    <a:pt x="51" y="87"/>
                    <a:pt x="50" y="87"/>
                  </a:cubicBezTo>
                  <a:cubicBezTo>
                    <a:pt x="50" y="87"/>
                    <a:pt x="50" y="87"/>
                    <a:pt x="50" y="87"/>
                  </a:cubicBezTo>
                  <a:cubicBezTo>
                    <a:pt x="49" y="87"/>
                    <a:pt x="49" y="87"/>
                    <a:pt x="48" y="87"/>
                  </a:cubicBezTo>
                  <a:cubicBezTo>
                    <a:pt x="48" y="87"/>
                    <a:pt x="47" y="87"/>
                    <a:pt x="46" y="87"/>
                  </a:cubicBezTo>
                  <a:cubicBezTo>
                    <a:pt x="46" y="87"/>
                    <a:pt x="46" y="87"/>
                    <a:pt x="46" y="87"/>
                  </a:cubicBezTo>
                  <a:cubicBezTo>
                    <a:pt x="46" y="87"/>
                    <a:pt x="46" y="87"/>
                    <a:pt x="45" y="87"/>
                  </a:cubicBezTo>
                  <a:cubicBezTo>
                    <a:pt x="45" y="87"/>
                    <a:pt x="45" y="87"/>
                    <a:pt x="44" y="87"/>
                  </a:cubicBezTo>
                  <a:cubicBezTo>
                    <a:pt x="43" y="87"/>
                    <a:pt x="43" y="87"/>
                    <a:pt x="43" y="87"/>
                  </a:cubicBezTo>
                  <a:cubicBezTo>
                    <a:pt x="43" y="87"/>
                    <a:pt x="43" y="87"/>
                    <a:pt x="42" y="87"/>
                  </a:cubicBezTo>
                  <a:cubicBezTo>
                    <a:pt x="42" y="87"/>
                    <a:pt x="41" y="87"/>
                    <a:pt x="41" y="86"/>
                  </a:cubicBezTo>
                  <a:cubicBezTo>
                    <a:pt x="41" y="86"/>
                    <a:pt x="41" y="86"/>
                    <a:pt x="41" y="86"/>
                  </a:cubicBezTo>
                  <a:cubicBezTo>
                    <a:pt x="41" y="86"/>
                    <a:pt x="41" y="86"/>
                    <a:pt x="41" y="86"/>
                  </a:cubicBezTo>
                  <a:cubicBezTo>
                    <a:pt x="40" y="86"/>
                    <a:pt x="39" y="86"/>
                    <a:pt x="38" y="86"/>
                  </a:cubicBezTo>
                  <a:cubicBezTo>
                    <a:pt x="37" y="88"/>
                    <a:pt x="35" y="91"/>
                    <a:pt x="34" y="94"/>
                  </a:cubicBezTo>
                  <a:cubicBezTo>
                    <a:pt x="34" y="94"/>
                    <a:pt x="34" y="94"/>
                    <a:pt x="34" y="94"/>
                  </a:cubicBezTo>
                  <a:cubicBezTo>
                    <a:pt x="35" y="95"/>
                    <a:pt x="35" y="95"/>
                    <a:pt x="36" y="95"/>
                  </a:cubicBezTo>
                  <a:cubicBezTo>
                    <a:pt x="37" y="95"/>
                    <a:pt x="37" y="95"/>
                    <a:pt x="38" y="94"/>
                  </a:cubicBezTo>
                  <a:cubicBezTo>
                    <a:pt x="40" y="95"/>
                    <a:pt x="40" y="96"/>
                    <a:pt x="41" y="96"/>
                  </a:cubicBezTo>
                  <a:cubicBezTo>
                    <a:pt x="40" y="96"/>
                    <a:pt x="40" y="96"/>
                    <a:pt x="40" y="96"/>
                  </a:cubicBezTo>
                  <a:cubicBezTo>
                    <a:pt x="44" y="96"/>
                    <a:pt x="45" y="97"/>
                    <a:pt x="48" y="97"/>
                  </a:cubicBezTo>
                  <a:cubicBezTo>
                    <a:pt x="49" y="96"/>
                    <a:pt x="50" y="95"/>
                    <a:pt x="52" y="95"/>
                  </a:cubicBezTo>
                  <a:cubicBezTo>
                    <a:pt x="52" y="95"/>
                    <a:pt x="52" y="95"/>
                    <a:pt x="52" y="95"/>
                  </a:cubicBezTo>
                  <a:cubicBezTo>
                    <a:pt x="52" y="96"/>
                    <a:pt x="52" y="96"/>
                    <a:pt x="52" y="96"/>
                  </a:cubicBezTo>
                  <a:cubicBezTo>
                    <a:pt x="52" y="96"/>
                    <a:pt x="53" y="96"/>
                    <a:pt x="53" y="96"/>
                  </a:cubicBezTo>
                  <a:cubicBezTo>
                    <a:pt x="53" y="96"/>
                    <a:pt x="52" y="96"/>
                    <a:pt x="54" y="96"/>
                  </a:cubicBezTo>
                  <a:cubicBezTo>
                    <a:pt x="54" y="96"/>
                    <a:pt x="54" y="96"/>
                    <a:pt x="54" y="96"/>
                  </a:cubicBezTo>
                  <a:cubicBezTo>
                    <a:pt x="54" y="96"/>
                    <a:pt x="54" y="96"/>
                    <a:pt x="54" y="96"/>
                  </a:cubicBezTo>
                  <a:cubicBezTo>
                    <a:pt x="56" y="96"/>
                    <a:pt x="56" y="96"/>
                    <a:pt x="55" y="96"/>
                  </a:cubicBezTo>
                  <a:cubicBezTo>
                    <a:pt x="55" y="96"/>
                    <a:pt x="55" y="96"/>
                    <a:pt x="55" y="96"/>
                  </a:cubicBezTo>
                  <a:cubicBezTo>
                    <a:pt x="55" y="95"/>
                    <a:pt x="55" y="95"/>
                    <a:pt x="55" y="95"/>
                  </a:cubicBezTo>
                  <a:cubicBezTo>
                    <a:pt x="55" y="96"/>
                    <a:pt x="55" y="96"/>
                    <a:pt x="56" y="96"/>
                  </a:cubicBezTo>
                  <a:cubicBezTo>
                    <a:pt x="56" y="96"/>
                    <a:pt x="57" y="95"/>
                    <a:pt x="57" y="95"/>
                  </a:cubicBezTo>
                  <a:cubicBezTo>
                    <a:pt x="58" y="95"/>
                    <a:pt x="58" y="95"/>
                    <a:pt x="59" y="95"/>
                  </a:cubicBezTo>
                  <a:cubicBezTo>
                    <a:pt x="59" y="95"/>
                    <a:pt x="59" y="95"/>
                    <a:pt x="59" y="96"/>
                  </a:cubicBezTo>
                  <a:cubicBezTo>
                    <a:pt x="64" y="94"/>
                    <a:pt x="67" y="92"/>
                    <a:pt x="70" y="90"/>
                  </a:cubicBezTo>
                  <a:cubicBezTo>
                    <a:pt x="71" y="91"/>
                    <a:pt x="70" y="91"/>
                    <a:pt x="69" y="92"/>
                  </a:cubicBezTo>
                  <a:cubicBezTo>
                    <a:pt x="72" y="91"/>
                    <a:pt x="72" y="91"/>
                    <a:pt x="72" y="91"/>
                  </a:cubicBezTo>
                  <a:cubicBezTo>
                    <a:pt x="72" y="91"/>
                    <a:pt x="70" y="92"/>
                    <a:pt x="70" y="92"/>
                  </a:cubicBezTo>
                  <a:cubicBezTo>
                    <a:pt x="73" y="92"/>
                    <a:pt x="75" y="88"/>
                    <a:pt x="79" y="87"/>
                  </a:cubicBezTo>
                  <a:cubicBezTo>
                    <a:pt x="79" y="86"/>
                    <a:pt x="79" y="86"/>
                    <a:pt x="79" y="86"/>
                  </a:cubicBezTo>
                  <a:cubicBezTo>
                    <a:pt x="79" y="86"/>
                    <a:pt x="79" y="86"/>
                    <a:pt x="79" y="86"/>
                  </a:cubicBezTo>
                  <a:cubicBezTo>
                    <a:pt x="79" y="86"/>
                    <a:pt x="80" y="85"/>
                    <a:pt x="80" y="84"/>
                  </a:cubicBezTo>
                  <a:cubicBezTo>
                    <a:pt x="80" y="85"/>
                    <a:pt x="81" y="85"/>
                    <a:pt x="81" y="85"/>
                  </a:cubicBezTo>
                  <a:cubicBezTo>
                    <a:pt x="81" y="85"/>
                    <a:pt x="82" y="85"/>
                    <a:pt x="82" y="84"/>
                  </a:cubicBezTo>
                  <a:cubicBezTo>
                    <a:pt x="83" y="84"/>
                    <a:pt x="84" y="83"/>
                    <a:pt x="84" y="82"/>
                  </a:cubicBezTo>
                  <a:cubicBezTo>
                    <a:pt x="85" y="81"/>
                    <a:pt x="86" y="80"/>
                    <a:pt x="86" y="79"/>
                  </a:cubicBezTo>
                  <a:cubicBezTo>
                    <a:pt x="86" y="80"/>
                    <a:pt x="86" y="80"/>
                    <a:pt x="85" y="80"/>
                  </a:cubicBezTo>
                  <a:cubicBezTo>
                    <a:pt x="85" y="80"/>
                    <a:pt x="85" y="79"/>
                    <a:pt x="85" y="79"/>
                  </a:cubicBezTo>
                  <a:cubicBezTo>
                    <a:pt x="86" y="78"/>
                    <a:pt x="87" y="78"/>
                    <a:pt x="87" y="78"/>
                  </a:cubicBezTo>
                  <a:cubicBezTo>
                    <a:pt x="88" y="78"/>
                    <a:pt x="88" y="78"/>
                    <a:pt x="88" y="78"/>
                  </a:cubicBezTo>
                  <a:cubicBezTo>
                    <a:pt x="87" y="77"/>
                    <a:pt x="89" y="76"/>
                    <a:pt x="89" y="75"/>
                  </a:cubicBezTo>
                  <a:cubicBezTo>
                    <a:pt x="89" y="75"/>
                    <a:pt x="89" y="75"/>
                    <a:pt x="89" y="75"/>
                  </a:cubicBezTo>
                  <a:cubicBezTo>
                    <a:pt x="89" y="75"/>
                    <a:pt x="88" y="77"/>
                    <a:pt x="88" y="77"/>
                  </a:cubicBezTo>
                  <a:cubicBezTo>
                    <a:pt x="91" y="74"/>
                    <a:pt x="89" y="76"/>
                    <a:pt x="91" y="72"/>
                  </a:cubicBezTo>
                  <a:cubicBezTo>
                    <a:pt x="92" y="71"/>
                    <a:pt x="92" y="71"/>
                    <a:pt x="91" y="71"/>
                  </a:cubicBezTo>
                  <a:cubicBezTo>
                    <a:pt x="91" y="71"/>
                    <a:pt x="91" y="71"/>
                    <a:pt x="91" y="71"/>
                  </a:cubicBezTo>
                  <a:cubicBezTo>
                    <a:pt x="91" y="71"/>
                    <a:pt x="91" y="71"/>
                    <a:pt x="91" y="71"/>
                  </a:cubicBezTo>
                  <a:cubicBezTo>
                    <a:pt x="91" y="71"/>
                    <a:pt x="91" y="71"/>
                    <a:pt x="91" y="71"/>
                  </a:cubicBezTo>
                  <a:cubicBezTo>
                    <a:pt x="91" y="69"/>
                    <a:pt x="91" y="68"/>
                    <a:pt x="93" y="66"/>
                  </a:cubicBezTo>
                  <a:cubicBezTo>
                    <a:pt x="92" y="66"/>
                    <a:pt x="92" y="66"/>
                    <a:pt x="92" y="66"/>
                  </a:cubicBezTo>
                  <a:cubicBezTo>
                    <a:pt x="93" y="63"/>
                    <a:pt x="93" y="62"/>
                    <a:pt x="94" y="60"/>
                  </a:cubicBezTo>
                  <a:cubicBezTo>
                    <a:pt x="94" y="59"/>
                    <a:pt x="94" y="58"/>
                    <a:pt x="94" y="57"/>
                  </a:cubicBezTo>
                  <a:cubicBezTo>
                    <a:pt x="94" y="57"/>
                    <a:pt x="94" y="56"/>
                    <a:pt x="94" y="55"/>
                  </a:cubicBezTo>
                  <a:cubicBezTo>
                    <a:pt x="94" y="54"/>
                    <a:pt x="94" y="53"/>
                    <a:pt x="94" y="52"/>
                  </a:cubicBezTo>
                  <a:cubicBezTo>
                    <a:pt x="93" y="51"/>
                    <a:pt x="93" y="49"/>
                    <a:pt x="93" y="49"/>
                  </a:cubicBezTo>
                  <a:cubicBezTo>
                    <a:pt x="92" y="48"/>
                    <a:pt x="92" y="48"/>
                    <a:pt x="91" y="48"/>
                  </a:cubicBezTo>
                  <a:moveTo>
                    <a:pt x="19" y="10"/>
                  </a:moveTo>
                  <a:cubicBezTo>
                    <a:pt x="19" y="10"/>
                    <a:pt x="19" y="10"/>
                    <a:pt x="19" y="10"/>
                  </a:cubicBezTo>
                  <a:cubicBezTo>
                    <a:pt x="17" y="11"/>
                    <a:pt x="18" y="12"/>
                    <a:pt x="17" y="13"/>
                  </a:cubicBezTo>
                  <a:cubicBezTo>
                    <a:pt x="17" y="12"/>
                    <a:pt x="17" y="12"/>
                    <a:pt x="17" y="12"/>
                  </a:cubicBezTo>
                  <a:cubicBezTo>
                    <a:pt x="17" y="12"/>
                    <a:pt x="16" y="13"/>
                    <a:pt x="16" y="13"/>
                  </a:cubicBezTo>
                  <a:cubicBezTo>
                    <a:pt x="16" y="13"/>
                    <a:pt x="16" y="13"/>
                    <a:pt x="16" y="13"/>
                  </a:cubicBezTo>
                  <a:cubicBezTo>
                    <a:pt x="16" y="13"/>
                    <a:pt x="15" y="13"/>
                    <a:pt x="16" y="13"/>
                  </a:cubicBezTo>
                  <a:cubicBezTo>
                    <a:pt x="14" y="14"/>
                    <a:pt x="13" y="15"/>
                    <a:pt x="12" y="17"/>
                  </a:cubicBezTo>
                  <a:cubicBezTo>
                    <a:pt x="11" y="19"/>
                    <a:pt x="9" y="21"/>
                    <a:pt x="8" y="23"/>
                  </a:cubicBezTo>
                  <a:cubicBezTo>
                    <a:pt x="8" y="23"/>
                    <a:pt x="7" y="24"/>
                    <a:pt x="7" y="25"/>
                  </a:cubicBezTo>
                  <a:cubicBezTo>
                    <a:pt x="7" y="26"/>
                    <a:pt x="6" y="26"/>
                    <a:pt x="6" y="27"/>
                  </a:cubicBezTo>
                  <a:cubicBezTo>
                    <a:pt x="6" y="27"/>
                    <a:pt x="6" y="27"/>
                    <a:pt x="6" y="27"/>
                  </a:cubicBezTo>
                  <a:cubicBezTo>
                    <a:pt x="6" y="27"/>
                    <a:pt x="6" y="28"/>
                    <a:pt x="5" y="29"/>
                  </a:cubicBezTo>
                  <a:cubicBezTo>
                    <a:pt x="5" y="29"/>
                    <a:pt x="5" y="29"/>
                    <a:pt x="5" y="29"/>
                  </a:cubicBezTo>
                  <a:cubicBezTo>
                    <a:pt x="5" y="29"/>
                    <a:pt x="4" y="29"/>
                    <a:pt x="5" y="29"/>
                  </a:cubicBezTo>
                  <a:cubicBezTo>
                    <a:pt x="5" y="28"/>
                    <a:pt x="5" y="28"/>
                    <a:pt x="5" y="28"/>
                  </a:cubicBezTo>
                  <a:cubicBezTo>
                    <a:pt x="5" y="27"/>
                    <a:pt x="5" y="27"/>
                    <a:pt x="5" y="27"/>
                  </a:cubicBezTo>
                  <a:cubicBezTo>
                    <a:pt x="3" y="28"/>
                    <a:pt x="3" y="30"/>
                    <a:pt x="3" y="31"/>
                  </a:cubicBezTo>
                  <a:cubicBezTo>
                    <a:pt x="3" y="32"/>
                    <a:pt x="3" y="34"/>
                    <a:pt x="2" y="35"/>
                  </a:cubicBezTo>
                  <a:cubicBezTo>
                    <a:pt x="2"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39"/>
                    <a:pt x="2" y="39"/>
                    <a:pt x="2" y="39"/>
                  </a:cubicBezTo>
                  <a:cubicBezTo>
                    <a:pt x="1" y="41"/>
                    <a:pt x="0" y="42"/>
                    <a:pt x="0" y="44"/>
                  </a:cubicBezTo>
                  <a:cubicBezTo>
                    <a:pt x="1" y="44"/>
                    <a:pt x="1" y="44"/>
                    <a:pt x="1" y="44"/>
                  </a:cubicBezTo>
                  <a:cubicBezTo>
                    <a:pt x="1" y="44"/>
                    <a:pt x="1" y="44"/>
                    <a:pt x="1" y="44"/>
                  </a:cubicBezTo>
                  <a:cubicBezTo>
                    <a:pt x="1" y="44"/>
                    <a:pt x="1" y="44"/>
                    <a:pt x="1" y="44"/>
                  </a:cubicBezTo>
                  <a:cubicBezTo>
                    <a:pt x="1" y="44"/>
                    <a:pt x="1" y="44"/>
                    <a:pt x="1" y="44"/>
                  </a:cubicBezTo>
                  <a:cubicBezTo>
                    <a:pt x="1" y="46"/>
                    <a:pt x="1" y="47"/>
                    <a:pt x="1" y="49"/>
                  </a:cubicBezTo>
                  <a:cubicBezTo>
                    <a:pt x="0" y="51"/>
                    <a:pt x="0" y="52"/>
                    <a:pt x="0" y="54"/>
                  </a:cubicBezTo>
                  <a:cubicBezTo>
                    <a:pt x="1" y="54"/>
                    <a:pt x="1" y="54"/>
                    <a:pt x="1" y="54"/>
                  </a:cubicBezTo>
                  <a:cubicBezTo>
                    <a:pt x="1" y="54"/>
                    <a:pt x="1" y="55"/>
                    <a:pt x="1" y="55"/>
                  </a:cubicBezTo>
                  <a:cubicBezTo>
                    <a:pt x="1" y="56"/>
                    <a:pt x="1" y="56"/>
                    <a:pt x="1" y="56"/>
                  </a:cubicBezTo>
                  <a:cubicBezTo>
                    <a:pt x="2" y="59"/>
                    <a:pt x="0" y="57"/>
                    <a:pt x="1" y="60"/>
                  </a:cubicBezTo>
                  <a:cubicBezTo>
                    <a:pt x="2" y="61"/>
                    <a:pt x="2" y="61"/>
                    <a:pt x="2" y="61"/>
                  </a:cubicBezTo>
                  <a:cubicBezTo>
                    <a:pt x="4" y="63"/>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7"/>
                    <a:pt x="5" y="67"/>
                    <a:pt x="5" y="67"/>
                  </a:cubicBezTo>
                  <a:cubicBezTo>
                    <a:pt x="5" y="67"/>
                    <a:pt x="5" y="68"/>
                    <a:pt x="5" y="69"/>
                  </a:cubicBezTo>
                  <a:cubicBezTo>
                    <a:pt x="4" y="68"/>
                    <a:pt x="4" y="68"/>
                    <a:pt x="4" y="68"/>
                  </a:cubicBezTo>
                  <a:cubicBezTo>
                    <a:pt x="6" y="70"/>
                    <a:pt x="6" y="70"/>
                    <a:pt x="6" y="70"/>
                  </a:cubicBezTo>
                  <a:cubicBezTo>
                    <a:pt x="7" y="72"/>
                    <a:pt x="9" y="74"/>
                    <a:pt x="9" y="76"/>
                  </a:cubicBezTo>
                  <a:cubicBezTo>
                    <a:pt x="9" y="76"/>
                    <a:pt x="9" y="76"/>
                    <a:pt x="9" y="76"/>
                  </a:cubicBezTo>
                  <a:cubicBezTo>
                    <a:pt x="9" y="77"/>
                    <a:pt x="10" y="77"/>
                    <a:pt x="10" y="78"/>
                  </a:cubicBezTo>
                  <a:cubicBezTo>
                    <a:pt x="11" y="78"/>
                    <a:pt x="12" y="79"/>
                    <a:pt x="12" y="80"/>
                  </a:cubicBezTo>
                  <a:cubicBezTo>
                    <a:pt x="12" y="80"/>
                    <a:pt x="12" y="80"/>
                    <a:pt x="12" y="80"/>
                  </a:cubicBezTo>
                  <a:cubicBezTo>
                    <a:pt x="12" y="80"/>
                    <a:pt x="12" y="80"/>
                    <a:pt x="12" y="80"/>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8" y="87"/>
                  </a:cubicBezTo>
                  <a:cubicBezTo>
                    <a:pt x="19" y="87"/>
                    <a:pt x="19" y="87"/>
                    <a:pt x="19" y="87"/>
                  </a:cubicBezTo>
                  <a:cubicBezTo>
                    <a:pt x="21" y="84"/>
                    <a:pt x="22" y="82"/>
                    <a:pt x="24" y="79"/>
                  </a:cubicBezTo>
                  <a:cubicBezTo>
                    <a:pt x="24" y="78"/>
                    <a:pt x="24" y="78"/>
                    <a:pt x="24" y="78"/>
                  </a:cubicBezTo>
                  <a:cubicBezTo>
                    <a:pt x="24" y="78"/>
                    <a:pt x="24" y="78"/>
                    <a:pt x="24" y="78"/>
                  </a:cubicBezTo>
                  <a:cubicBezTo>
                    <a:pt x="21" y="77"/>
                    <a:pt x="20" y="75"/>
                    <a:pt x="19" y="74"/>
                  </a:cubicBezTo>
                  <a:cubicBezTo>
                    <a:pt x="19" y="72"/>
                    <a:pt x="18" y="71"/>
                    <a:pt x="16" y="69"/>
                  </a:cubicBezTo>
                  <a:cubicBezTo>
                    <a:pt x="16" y="69"/>
                    <a:pt x="16" y="69"/>
                    <a:pt x="16" y="69"/>
                  </a:cubicBezTo>
                  <a:cubicBezTo>
                    <a:pt x="16" y="69"/>
                    <a:pt x="16" y="69"/>
                    <a:pt x="16" y="68"/>
                  </a:cubicBezTo>
                  <a:cubicBezTo>
                    <a:pt x="16" y="68"/>
                    <a:pt x="15" y="68"/>
                    <a:pt x="15" y="67"/>
                  </a:cubicBezTo>
                  <a:cubicBezTo>
                    <a:pt x="15" y="67"/>
                    <a:pt x="14" y="66"/>
                    <a:pt x="14" y="66"/>
                  </a:cubicBezTo>
                  <a:cubicBezTo>
                    <a:pt x="14" y="65"/>
                    <a:pt x="13" y="65"/>
                    <a:pt x="13" y="65"/>
                  </a:cubicBezTo>
                  <a:cubicBezTo>
                    <a:pt x="13" y="65"/>
                    <a:pt x="13" y="65"/>
                    <a:pt x="12" y="65"/>
                  </a:cubicBezTo>
                  <a:cubicBezTo>
                    <a:pt x="12" y="64"/>
                    <a:pt x="12" y="64"/>
                    <a:pt x="13" y="63"/>
                  </a:cubicBezTo>
                  <a:cubicBezTo>
                    <a:pt x="13" y="63"/>
                    <a:pt x="13" y="63"/>
                    <a:pt x="13" y="63"/>
                  </a:cubicBezTo>
                  <a:cubicBezTo>
                    <a:pt x="12" y="63"/>
                    <a:pt x="11" y="62"/>
                    <a:pt x="11" y="61"/>
                  </a:cubicBezTo>
                  <a:cubicBezTo>
                    <a:pt x="11" y="62"/>
                    <a:pt x="11" y="62"/>
                    <a:pt x="11" y="62"/>
                  </a:cubicBezTo>
                  <a:cubicBezTo>
                    <a:pt x="11" y="61"/>
                    <a:pt x="11" y="61"/>
                    <a:pt x="11" y="61"/>
                  </a:cubicBezTo>
                  <a:cubicBezTo>
                    <a:pt x="11" y="61"/>
                    <a:pt x="11" y="60"/>
                    <a:pt x="11" y="60"/>
                  </a:cubicBezTo>
                  <a:cubicBezTo>
                    <a:pt x="10" y="59"/>
                    <a:pt x="10" y="58"/>
                    <a:pt x="10" y="58"/>
                  </a:cubicBezTo>
                  <a:cubicBezTo>
                    <a:pt x="9" y="59"/>
                    <a:pt x="9" y="59"/>
                    <a:pt x="9" y="59"/>
                  </a:cubicBezTo>
                  <a:cubicBezTo>
                    <a:pt x="9" y="57"/>
                    <a:pt x="10" y="58"/>
                    <a:pt x="10" y="56"/>
                  </a:cubicBezTo>
                  <a:cubicBezTo>
                    <a:pt x="9" y="57"/>
                    <a:pt x="9" y="57"/>
                    <a:pt x="9" y="57"/>
                  </a:cubicBezTo>
                  <a:cubicBezTo>
                    <a:pt x="8" y="54"/>
                    <a:pt x="10" y="52"/>
                    <a:pt x="10" y="50"/>
                  </a:cubicBezTo>
                  <a:cubicBezTo>
                    <a:pt x="10" y="44"/>
                    <a:pt x="11" y="39"/>
                    <a:pt x="12" y="33"/>
                  </a:cubicBezTo>
                  <a:cubicBezTo>
                    <a:pt x="14" y="28"/>
                    <a:pt x="17" y="23"/>
                    <a:pt x="21" y="20"/>
                  </a:cubicBezTo>
                  <a:cubicBezTo>
                    <a:pt x="22" y="20"/>
                    <a:pt x="22" y="20"/>
                    <a:pt x="22" y="20"/>
                  </a:cubicBezTo>
                  <a:cubicBezTo>
                    <a:pt x="22" y="20"/>
                    <a:pt x="22" y="21"/>
                    <a:pt x="22" y="21"/>
                  </a:cubicBezTo>
                  <a:cubicBezTo>
                    <a:pt x="22" y="21"/>
                    <a:pt x="22" y="20"/>
                    <a:pt x="23" y="19"/>
                  </a:cubicBezTo>
                  <a:cubicBezTo>
                    <a:pt x="23" y="19"/>
                    <a:pt x="23" y="18"/>
                    <a:pt x="24" y="18"/>
                  </a:cubicBezTo>
                  <a:cubicBezTo>
                    <a:pt x="24" y="18"/>
                    <a:pt x="24" y="18"/>
                    <a:pt x="24" y="18"/>
                  </a:cubicBezTo>
                  <a:cubicBezTo>
                    <a:pt x="24" y="18"/>
                    <a:pt x="24" y="18"/>
                    <a:pt x="24" y="18"/>
                  </a:cubicBezTo>
                  <a:cubicBezTo>
                    <a:pt x="22" y="15"/>
                    <a:pt x="21" y="13"/>
                    <a:pt x="19" y="10"/>
                  </a:cubicBezTo>
                  <a:moveTo>
                    <a:pt x="49" y="0"/>
                  </a:moveTo>
                  <a:cubicBezTo>
                    <a:pt x="48" y="0"/>
                    <a:pt x="47" y="0"/>
                    <a:pt x="47" y="0"/>
                  </a:cubicBezTo>
                  <a:cubicBezTo>
                    <a:pt x="47" y="0"/>
                    <a:pt x="47" y="0"/>
                    <a:pt x="47" y="0"/>
                  </a:cubicBezTo>
                  <a:cubicBezTo>
                    <a:pt x="45" y="0"/>
                    <a:pt x="44" y="1"/>
                    <a:pt x="43" y="2"/>
                  </a:cubicBezTo>
                  <a:cubicBezTo>
                    <a:pt x="42" y="3"/>
                    <a:pt x="42" y="3"/>
                    <a:pt x="41" y="3"/>
                  </a:cubicBezTo>
                  <a:cubicBezTo>
                    <a:pt x="40" y="4"/>
                    <a:pt x="40" y="4"/>
                    <a:pt x="39" y="4"/>
                  </a:cubicBezTo>
                  <a:cubicBezTo>
                    <a:pt x="39" y="4"/>
                    <a:pt x="39" y="4"/>
                    <a:pt x="39" y="4"/>
                  </a:cubicBezTo>
                  <a:cubicBezTo>
                    <a:pt x="39" y="4"/>
                    <a:pt x="39" y="4"/>
                    <a:pt x="39" y="4"/>
                  </a:cubicBezTo>
                  <a:cubicBezTo>
                    <a:pt x="39" y="4"/>
                    <a:pt x="39" y="4"/>
                    <a:pt x="39" y="4"/>
                  </a:cubicBezTo>
                  <a:cubicBezTo>
                    <a:pt x="39" y="4"/>
                    <a:pt x="39" y="3"/>
                    <a:pt x="39" y="3"/>
                  </a:cubicBezTo>
                  <a:cubicBezTo>
                    <a:pt x="39" y="3"/>
                    <a:pt x="38" y="3"/>
                    <a:pt x="38" y="4"/>
                  </a:cubicBezTo>
                  <a:cubicBezTo>
                    <a:pt x="38" y="3"/>
                    <a:pt x="39" y="3"/>
                    <a:pt x="38" y="2"/>
                  </a:cubicBezTo>
                  <a:cubicBezTo>
                    <a:pt x="36" y="3"/>
                    <a:pt x="35" y="3"/>
                    <a:pt x="33" y="4"/>
                  </a:cubicBezTo>
                  <a:cubicBezTo>
                    <a:pt x="32" y="3"/>
                    <a:pt x="32" y="3"/>
                    <a:pt x="32" y="3"/>
                  </a:cubicBezTo>
                  <a:cubicBezTo>
                    <a:pt x="32" y="4"/>
                    <a:pt x="32" y="4"/>
                    <a:pt x="32" y="4"/>
                  </a:cubicBezTo>
                  <a:cubicBezTo>
                    <a:pt x="33" y="6"/>
                    <a:pt x="34" y="8"/>
                    <a:pt x="36" y="11"/>
                  </a:cubicBezTo>
                  <a:cubicBezTo>
                    <a:pt x="36" y="10"/>
                    <a:pt x="37" y="10"/>
                    <a:pt x="38" y="10"/>
                  </a:cubicBezTo>
                  <a:cubicBezTo>
                    <a:pt x="41" y="10"/>
                    <a:pt x="45" y="9"/>
                    <a:pt x="49" y="8"/>
                  </a:cubicBezTo>
                  <a:cubicBezTo>
                    <a:pt x="50" y="8"/>
                    <a:pt x="50" y="8"/>
                    <a:pt x="50" y="8"/>
                  </a:cubicBezTo>
                  <a:cubicBezTo>
                    <a:pt x="51" y="8"/>
                    <a:pt x="51" y="8"/>
                    <a:pt x="51" y="8"/>
                  </a:cubicBezTo>
                  <a:cubicBezTo>
                    <a:pt x="52" y="8"/>
                    <a:pt x="53" y="8"/>
                    <a:pt x="54" y="8"/>
                  </a:cubicBezTo>
                  <a:cubicBezTo>
                    <a:pt x="56" y="8"/>
                    <a:pt x="58" y="8"/>
                    <a:pt x="59" y="8"/>
                  </a:cubicBezTo>
                  <a:cubicBezTo>
                    <a:pt x="64" y="9"/>
                    <a:pt x="68" y="11"/>
                    <a:pt x="71" y="14"/>
                  </a:cubicBezTo>
                  <a:cubicBezTo>
                    <a:pt x="75" y="17"/>
                    <a:pt x="77" y="20"/>
                    <a:pt x="81" y="22"/>
                  </a:cubicBezTo>
                  <a:cubicBezTo>
                    <a:pt x="82" y="23"/>
                    <a:pt x="82" y="23"/>
                    <a:pt x="82" y="23"/>
                  </a:cubicBezTo>
                  <a:cubicBezTo>
                    <a:pt x="82" y="23"/>
                    <a:pt x="82" y="23"/>
                    <a:pt x="82" y="24"/>
                  </a:cubicBezTo>
                  <a:cubicBezTo>
                    <a:pt x="83" y="25"/>
                    <a:pt x="83" y="25"/>
                    <a:pt x="84" y="26"/>
                  </a:cubicBezTo>
                  <a:cubicBezTo>
                    <a:pt x="84" y="27"/>
                    <a:pt x="85" y="28"/>
                    <a:pt x="85" y="28"/>
                  </a:cubicBezTo>
                  <a:cubicBezTo>
                    <a:pt x="86" y="29"/>
                    <a:pt x="86" y="30"/>
                    <a:pt x="86" y="30"/>
                  </a:cubicBezTo>
                  <a:cubicBezTo>
                    <a:pt x="86" y="30"/>
                    <a:pt x="86" y="30"/>
                    <a:pt x="86" y="31"/>
                  </a:cubicBezTo>
                  <a:cubicBezTo>
                    <a:pt x="87" y="31"/>
                    <a:pt x="87" y="32"/>
                    <a:pt x="87" y="32"/>
                  </a:cubicBezTo>
                  <a:cubicBezTo>
                    <a:pt x="87" y="33"/>
                    <a:pt x="88" y="34"/>
                    <a:pt x="88" y="34"/>
                  </a:cubicBezTo>
                  <a:cubicBezTo>
                    <a:pt x="89" y="37"/>
                    <a:pt x="90" y="41"/>
                    <a:pt x="91" y="44"/>
                  </a:cubicBezTo>
                  <a:cubicBezTo>
                    <a:pt x="91" y="46"/>
                    <a:pt x="92" y="48"/>
                    <a:pt x="93" y="48"/>
                  </a:cubicBezTo>
                  <a:cubicBezTo>
                    <a:pt x="93" y="48"/>
                    <a:pt x="93" y="48"/>
                    <a:pt x="93" y="48"/>
                  </a:cubicBezTo>
                  <a:cubicBezTo>
                    <a:pt x="94" y="48"/>
                    <a:pt x="95" y="47"/>
                    <a:pt x="95" y="45"/>
                  </a:cubicBezTo>
                  <a:cubicBezTo>
                    <a:pt x="95" y="45"/>
                    <a:pt x="96" y="44"/>
                    <a:pt x="96" y="43"/>
                  </a:cubicBezTo>
                  <a:cubicBezTo>
                    <a:pt x="96" y="43"/>
                    <a:pt x="96" y="42"/>
                    <a:pt x="96" y="41"/>
                  </a:cubicBezTo>
                  <a:cubicBezTo>
                    <a:pt x="96" y="41"/>
                    <a:pt x="96" y="40"/>
                    <a:pt x="96" y="39"/>
                  </a:cubicBezTo>
                  <a:cubicBezTo>
                    <a:pt x="97" y="38"/>
                    <a:pt x="97" y="37"/>
                    <a:pt x="97" y="36"/>
                  </a:cubicBezTo>
                  <a:cubicBezTo>
                    <a:pt x="97" y="36"/>
                    <a:pt x="97" y="36"/>
                    <a:pt x="97" y="36"/>
                  </a:cubicBezTo>
                  <a:cubicBezTo>
                    <a:pt x="96" y="31"/>
                    <a:pt x="95" y="28"/>
                    <a:pt x="92" y="25"/>
                  </a:cubicBezTo>
                  <a:cubicBezTo>
                    <a:pt x="93" y="24"/>
                    <a:pt x="90" y="22"/>
                    <a:pt x="90" y="21"/>
                  </a:cubicBezTo>
                  <a:cubicBezTo>
                    <a:pt x="90" y="21"/>
                    <a:pt x="90" y="21"/>
                    <a:pt x="90" y="21"/>
                  </a:cubicBezTo>
                  <a:cubicBezTo>
                    <a:pt x="89" y="20"/>
                    <a:pt x="88" y="18"/>
                    <a:pt x="87" y="17"/>
                  </a:cubicBezTo>
                  <a:cubicBezTo>
                    <a:pt x="86" y="16"/>
                    <a:pt x="85" y="14"/>
                    <a:pt x="84" y="14"/>
                  </a:cubicBezTo>
                  <a:cubicBezTo>
                    <a:pt x="84" y="14"/>
                    <a:pt x="84" y="14"/>
                    <a:pt x="84" y="14"/>
                  </a:cubicBezTo>
                  <a:cubicBezTo>
                    <a:pt x="84" y="14"/>
                    <a:pt x="84" y="13"/>
                    <a:pt x="84" y="13"/>
                  </a:cubicBezTo>
                  <a:cubicBezTo>
                    <a:pt x="84" y="13"/>
                    <a:pt x="84" y="13"/>
                    <a:pt x="84" y="13"/>
                  </a:cubicBezTo>
                  <a:cubicBezTo>
                    <a:pt x="84" y="13"/>
                    <a:pt x="85" y="13"/>
                    <a:pt x="85" y="14"/>
                  </a:cubicBezTo>
                  <a:cubicBezTo>
                    <a:pt x="83" y="12"/>
                    <a:pt x="81" y="11"/>
                    <a:pt x="81" y="10"/>
                  </a:cubicBezTo>
                  <a:cubicBezTo>
                    <a:pt x="80" y="9"/>
                    <a:pt x="79" y="8"/>
                    <a:pt x="78" y="7"/>
                  </a:cubicBezTo>
                  <a:cubicBezTo>
                    <a:pt x="77" y="7"/>
                    <a:pt x="75" y="6"/>
                    <a:pt x="74" y="5"/>
                  </a:cubicBezTo>
                  <a:cubicBezTo>
                    <a:pt x="71"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1"/>
                  </a:cubicBezTo>
                  <a:cubicBezTo>
                    <a:pt x="58" y="1"/>
                    <a:pt x="56" y="1"/>
                    <a:pt x="55" y="1"/>
                  </a:cubicBezTo>
                  <a:cubicBezTo>
                    <a:pt x="55" y="1"/>
                    <a:pt x="55" y="1"/>
                    <a:pt x="55" y="1"/>
                  </a:cubicBezTo>
                  <a:cubicBezTo>
                    <a:pt x="55" y="0"/>
                    <a:pt x="55" y="0"/>
                    <a:pt x="55" y="0"/>
                  </a:cubicBezTo>
                  <a:cubicBezTo>
                    <a:pt x="55" y="0"/>
                    <a:pt x="55" y="0"/>
                    <a:pt x="55" y="0"/>
                  </a:cubicBezTo>
                  <a:cubicBezTo>
                    <a:pt x="55" y="0"/>
                    <a:pt x="55" y="0"/>
                    <a:pt x="55" y="0"/>
                  </a:cubicBezTo>
                  <a:cubicBezTo>
                    <a:pt x="54" y="0"/>
                    <a:pt x="54" y="0"/>
                    <a:pt x="53" y="0"/>
                  </a:cubicBezTo>
                  <a:cubicBezTo>
                    <a:pt x="52" y="0"/>
                    <a:pt x="51" y="0"/>
                    <a:pt x="51" y="0"/>
                  </a:cubicBezTo>
                  <a:cubicBezTo>
                    <a:pt x="53" y="0"/>
                    <a:pt x="53" y="0"/>
                    <a:pt x="53" y="0"/>
                  </a:cubicBezTo>
                  <a:cubicBezTo>
                    <a:pt x="53" y="1"/>
                    <a:pt x="52" y="1"/>
                    <a:pt x="52" y="1"/>
                  </a:cubicBezTo>
                  <a:cubicBezTo>
                    <a:pt x="52" y="1"/>
                    <a:pt x="51" y="1"/>
                    <a:pt x="51" y="0"/>
                  </a:cubicBezTo>
                  <a:cubicBezTo>
                    <a:pt x="50" y="0"/>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2" name="Google Shape;1312;p22"/>
            <p:cNvSpPr/>
            <p:nvPr/>
          </p:nvSpPr>
          <p:spPr>
            <a:xfrm>
              <a:off x="5695950" y="4476750"/>
              <a:ext cx="40638" cy="191135"/>
            </a:xfrm>
            <a:custGeom>
              <a:rect b="b" l="l" r="r" t="t"/>
              <a:pathLst>
                <a:path extrusionOk="0" h="90" w="19">
                  <a:moveTo>
                    <a:pt x="5" y="75"/>
                  </a:moveTo>
                  <a:cubicBezTo>
                    <a:pt x="3" y="78"/>
                    <a:pt x="2" y="80"/>
                    <a:pt x="0" y="83"/>
                  </a:cubicBezTo>
                  <a:cubicBezTo>
                    <a:pt x="1" y="84"/>
                    <a:pt x="1" y="84"/>
                    <a:pt x="2" y="85"/>
                  </a:cubicBezTo>
                  <a:cubicBezTo>
                    <a:pt x="4" y="86"/>
                    <a:pt x="6" y="87"/>
                    <a:pt x="7" y="88"/>
                  </a:cubicBezTo>
                  <a:cubicBezTo>
                    <a:pt x="7" y="88"/>
                    <a:pt x="8" y="88"/>
                    <a:pt x="8" y="88"/>
                  </a:cubicBezTo>
                  <a:cubicBezTo>
                    <a:pt x="8" y="88"/>
                    <a:pt x="8" y="88"/>
                    <a:pt x="8" y="88"/>
                  </a:cubicBezTo>
                  <a:cubicBezTo>
                    <a:pt x="9" y="88"/>
                    <a:pt x="9" y="88"/>
                    <a:pt x="9" y="88"/>
                  </a:cubicBezTo>
                  <a:cubicBezTo>
                    <a:pt x="9" y="88"/>
                    <a:pt x="9" y="88"/>
                    <a:pt x="9" y="88"/>
                  </a:cubicBezTo>
                  <a:cubicBezTo>
                    <a:pt x="10" y="88"/>
                    <a:pt x="11" y="89"/>
                    <a:pt x="12" y="89"/>
                  </a:cubicBezTo>
                  <a:cubicBezTo>
                    <a:pt x="13" y="89"/>
                    <a:pt x="14" y="90"/>
                    <a:pt x="15" y="90"/>
                  </a:cubicBezTo>
                  <a:cubicBezTo>
                    <a:pt x="16" y="87"/>
                    <a:pt x="18" y="84"/>
                    <a:pt x="19" y="82"/>
                  </a:cubicBezTo>
                  <a:cubicBezTo>
                    <a:pt x="19" y="82"/>
                    <a:pt x="19" y="82"/>
                    <a:pt x="19" y="82"/>
                  </a:cubicBezTo>
                  <a:cubicBezTo>
                    <a:pt x="19" y="82"/>
                    <a:pt x="19" y="82"/>
                    <a:pt x="19" y="82"/>
                  </a:cubicBezTo>
                  <a:cubicBezTo>
                    <a:pt x="18" y="81"/>
                    <a:pt x="18" y="81"/>
                    <a:pt x="18" y="81"/>
                  </a:cubicBezTo>
                  <a:cubicBezTo>
                    <a:pt x="18" y="81"/>
                    <a:pt x="18" y="81"/>
                    <a:pt x="18" y="81"/>
                  </a:cubicBezTo>
                  <a:cubicBezTo>
                    <a:pt x="16" y="81"/>
                    <a:pt x="14" y="80"/>
                    <a:pt x="12" y="79"/>
                  </a:cubicBezTo>
                  <a:cubicBezTo>
                    <a:pt x="12" y="80"/>
                    <a:pt x="12" y="80"/>
                    <a:pt x="12" y="80"/>
                  </a:cubicBezTo>
                  <a:cubicBezTo>
                    <a:pt x="9" y="77"/>
                    <a:pt x="7" y="77"/>
                    <a:pt x="5" y="75"/>
                  </a:cubicBezTo>
                  <a:moveTo>
                    <a:pt x="13" y="0"/>
                  </a:moveTo>
                  <a:cubicBezTo>
                    <a:pt x="10" y="2"/>
                    <a:pt x="7" y="1"/>
                    <a:pt x="6" y="3"/>
                  </a:cubicBezTo>
                  <a:cubicBezTo>
                    <a:pt x="4" y="5"/>
                    <a:pt x="3" y="3"/>
                    <a:pt x="1" y="6"/>
                  </a:cubicBezTo>
                  <a:cubicBezTo>
                    <a:pt x="0" y="6"/>
                    <a:pt x="0" y="6"/>
                    <a:pt x="0" y="6"/>
                  </a:cubicBezTo>
                  <a:cubicBezTo>
                    <a:pt x="2" y="9"/>
                    <a:pt x="3" y="11"/>
                    <a:pt x="5" y="14"/>
                  </a:cubicBezTo>
                  <a:cubicBezTo>
                    <a:pt x="5" y="13"/>
                    <a:pt x="5" y="13"/>
                    <a:pt x="5" y="13"/>
                  </a:cubicBezTo>
                  <a:cubicBezTo>
                    <a:pt x="5" y="13"/>
                    <a:pt x="6" y="13"/>
                    <a:pt x="6" y="13"/>
                  </a:cubicBezTo>
                  <a:cubicBezTo>
                    <a:pt x="6" y="13"/>
                    <a:pt x="6" y="13"/>
                    <a:pt x="6" y="13"/>
                  </a:cubicBezTo>
                  <a:cubicBezTo>
                    <a:pt x="7" y="12"/>
                    <a:pt x="7" y="12"/>
                    <a:pt x="7" y="12"/>
                  </a:cubicBezTo>
                  <a:cubicBezTo>
                    <a:pt x="9" y="11"/>
                    <a:pt x="9" y="11"/>
                    <a:pt x="9" y="11"/>
                  </a:cubicBezTo>
                  <a:cubicBezTo>
                    <a:pt x="11" y="10"/>
                    <a:pt x="14" y="8"/>
                    <a:pt x="17" y="7"/>
                  </a:cubicBezTo>
                  <a:cubicBezTo>
                    <a:pt x="15" y="4"/>
                    <a:pt x="14" y="2"/>
                    <a:pt x="13"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3" name="Google Shape;1313;p22"/>
            <p:cNvSpPr/>
            <p:nvPr/>
          </p:nvSpPr>
          <p:spPr>
            <a:xfrm>
              <a:off x="5657850" y="4495800"/>
              <a:ext cx="184776" cy="135890"/>
            </a:xfrm>
            <a:custGeom>
              <a:rect b="b" l="l" r="r" t="t"/>
              <a:pathLst>
                <a:path extrusionOk="0" h="64" w="87">
                  <a:moveTo>
                    <a:pt x="87" y="64"/>
                  </a:moveTo>
                  <a:cubicBezTo>
                    <a:pt x="87" y="64"/>
                    <a:pt x="87" y="64"/>
                    <a:pt x="87" y="64"/>
                  </a:cubicBezTo>
                  <a:cubicBezTo>
                    <a:pt x="87" y="64"/>
                    <a:pt x="87" y="64"/>
                    <a:pt x="87" y="64"/>
                  </a:cubicBezTo>
                  <a:moveTo>
                    <a:pt x="0" y="46"/>
                  </a:moveTo>
                  <a:cubicBezTo>
                    <a:pt x="0" y="46"/>
                    <a:pt x="0" y="46"/>
                    <a:pt x="0" y="46"/>
                  </a:cubicBezTo>
                  <a:cubicBezTo>
                    <a:pt x="0" y="46"/>
                    <a:pt x="0" y="46"/>
                    <a:pt x="0" y="46"/>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22"/>
            <p:cNvSpPr/>
            <p:nvPr/>
          </p:nvSpPr>
          <p:spPr>
            <a:xfrm>
              <a:off x="8324850" y="2019300"/>
              <a:ext cx="2540" cy="0"/>
            </a:xfrm>
            <a:custGeom>
              <a:rect b="b" l="l" r="r" t="t"/>
              <a:pathLst>
                <a:path extrusionOk="0" h="120000" w="1">
                  <a:moveTo>
                    <a:pt x="1" y="0"/>
                  </a:moveTo>
                  <a:cubicBezTo>
                    <a:pt x="0" y="0"/>
                    <a:pt x="0" y="0"/>
                    <a:pt x="0" y="0"/>
                  </a:cubicBezTo>
                  <a:cubicBezTo>
                    <a:pt x="0" y="0"/>
                    <a:pt x="0" y="0"/>
                    <a:pt x="0" y="0"/>
                  </a:cubicBezTo>
                  <a:cubicBezTo>
                    <a:pt x="1" y="0"/>
                    <a:pt x="1" y="0"/>
                    <a:pt x="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22"/>
            <p:cNvSpPr/>
            <p:nvPr/>
          </p:nvSpPr>
          <p:spPr>
            <a:xfrm>
              <a:off x="8286750" y="1847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6" name="Google Shape;1316;p22"/>
            <p:cNvSpPr/>
            <p:nvPr/>
          </p:nvSpPr>
          <p:spPr>
            <a:xfrm>
              <a:off x="8439150" y="20002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22"/>
            <p:cNvSpPr/>
            <p:nvPr/>
          </p:nvSpPr>
          <p:spPr>
            <a:xfrm>
              <a:off x="8267700" y="2019300"/>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22"/>
            <p:cNvSpPr/>
            <p:nvPr/>
          </p:nvSpPr>
          <p:spPr>
            <a:xfrm>
              <a:off x="8420100" y="2171700"/>
              <a:ext cx="0" cy="0"/>
            </a:xfrm>
            <a:custGeom>
              <a:rect b="b" l="l" r="r" t="t"/>
              <a:pathLst>
                <a:path extrusionOk="0" h="120000" w="120000">
                  <a:moveTo>
                    <a:pt x="0" y="0"/>
                  </a:moveTo>
                  <a:lnTo>
                    <a:pt x="0" y="0"/>
                  </a:lnTo>
                  <a:lnTo>
                    <a:pt x="0" y="0"/>
                  </a:lnTo>
                  <a:lnTo>
                    <a:pt x="0" y="0"/>
                  </a:ln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9" name="Google Shape;1319;p22"/>
            <p:cNvSpPr/>
            <p:nvPr/>
          </p:nvSpPr>
          <p:spPr>
            <a:xfrm>
              <a:off x="8153400" y="1847850"/>
              <a:ext cx="206365" cy="205740"/>
            </a:xfrm>
            <a:custGeom>
              <a:rect b="b" l="l" r="r" t="t"/>
              <a:pathLst>
                <a:path extrusionOk="0" h="97" w="97">
                  <a:moveTo>
                    <a:pt x="9" y="56"/>
                  </a:moveTo>
                  <a:cubicBezTo>
                    <a:pt x="6" y="56"/>
                    <a:pt x="4" y="56"/>
                    <a:pt x="1" y="56"/>
                  </a:cubicBezTo>
                  <a:cubicBezTo>
                    <a:pt x="2" y="59"/>
                    <a:pt x="0" y="58"/>
                    <a:pt x="1" y="61"/>
                  </a:cubicBezTo>
                  <a:cubicBezTo>
                    <a:pt x="2" y="61"/>
                    <a:pt x="2" y="61"/>
                    <a:pt x="2" y="61"/>
                  </a:cubicBezTo>
                  <a:cubicBezTo>
                    <a:pt x="4" y="64"/>
                    <a:pt x="1" y="63"/>
                    <a:pt x="4" y="66"/>
                  </a:cubicBezTo>
                  <a:cubicBezTo>
                    <a:pt x="4" y="65"/>
                    <a:pt x="4" y="65"/>
                    <a:pt x="4" y="65"/>
                  </a:cubicBezTo>
                  <a:cubicBezTo>
                    <a:pt x="5" y="65"/>
                    <a:pt x="5" y="65"/>
                    <a:pt x="5" y="66"/>
                  </a:cubicBezTo>
                  <a:cubicBezTo>
                    <a:pt x="5" y="66"/>
                    <a:pt x="5" y="66"/>
                    <a:pt x="5" y="66"/>
                  </a:cubicBezTo>
                  <a:cubicBezTo>
                    <a:pt x="5" y="67"/>
                    <a:pt x="5" y="67"/>
                    <a:pt x="6" y="68"/>
                  </a:cubicBezTo>
                  <a:cubicBezTo>
                    <a:pt x="5" y="68"/>
                    <a:pt x="5" y="68"/>
                    <a:pt x="5" y="68"/>
                  </a:cubicBezTo>
                  <a:cubicBezTo>
                    <a:pt x="5" y="68"/>
                    <a:pt x="5" y="68"/>
                    <a:pt x="5" y="69"/>
                  </a:cubicBezTo>
                  <a:cubicBezTo>
                    <a:pt x="4" y="69"/>
                    <a:pt x="4" y="69"/>
                    <a:pt x="4" y="69"/>
                  </a:cubicBezTo>
                  <a:cubicBezTo>
                    <a:pt x="6" y="70"/>
                    <a:pt x="6" y="70"/>
                    <a:pt x="6" y="70"/>
                  </a:cubicBezTo>
                  <a:cubicBezTo>
                    <a:pt x="7" y="73"/>
                    <a:pt x="9" y="75"/>
                    <a:pt x="9" y="76"/>
                  </a:cubicBezTo>
                  <a:cubicBezTo>
                    <a:pt x="9" y="77"/>
                    <a:pt x="9" y="77"/>
                    <a:pt x="9" y="77"/>
                  </a:cubicBezTo>
                  <a:cubicBezTo>
                    <a:pt x="9" y="77"/>
                    <a:pt x="10" y="77"/>
                    <a:pt x="10" y="78"/>
                  </a:cubicBezTo>
                  <a:cubicBezTo>
                    <a:pt x="11" y="79"/>
                    <a:pt x="12" y="80"/>
                    <a:pt x="12" y="80"/>
                  </a:cubicBezTo>
                  <a:cubicBezTo>
                    <a:pt x="12" y="80"/>
                    <a:pt x="12" y="80"/>
                    <a:pt x="12" y="80"/>
                  </a:cubicBezTo>
                  <a:cubicBezTo>
                    <a:pt x="12" y="80"/>
                    <a:pt x="12" y="80"/>
                    <a:pt x="12" y="81"/>
                  </a:cubicBezTo>
                  <a:cubicBezTo>
                    <a:pt x="12" y="81"/>
                    <a:pt x="12" y="81"/>
                    <a:pt x="12" y="81"/>
                  </a:cubicBezTo>
                  <a:cubicBezTo>
                    <a:pt x="12" y="81"/>
                    <a:pt x="12" y="81"/>
                    <a:pt x="12" y="81"/>
                  </a:cubicBezTo>
                  <a:cubicBezTo>
                    <a:pt x="13" y="82"/>
                    <a:pt x="16" y="84"/>
                    <a:pt x="16" y="85"/>
                  </a:cubicBezTo>
                  <a:cubicBezTo>
                    <a:pt x="16" y="85"/>
                    <a:pt x="16" y="85"/>
                    <a:pt x="16" y="85"/>
                  </a:cubicBezTo>
                  <a:cubicBezTo>
                    <a:pt x="17" y="86"/>
                    <a:pt x="18" y="87"/>
                    <a:pt x="19" y="87"/>
                  </a:cubicBezTo>
                  <a:cubicBezTo>
                    <a:pt x="19" y="88"/>
                    <a:pt x="20" y="89"/>
                    <a:pt x="21" y="89"/>
                  </a:cubicBezTo>
                  <a:cubicBezTo>
                    <a:pt x="23" y="90"/>
                    <a:pt x="25" y="91"/>
                    <a:pt x="26" y="92"/>
                  </a:cubicBezTo>
                  <a:cubicBezTo>
                    <a:pt x="26" y="92"/>
                    <a:pt x="27" y="92"/>
                    <a:pt x="27" y="92"/>
                  </a:cubicBezTo>
                  <a:cubicBezTo>
                    <a:pt x="27" y="92"/>
                    <a:pt x="27" y="92"/>
                    <a:pt x="27" y="92"/>
                  </a:cubicBezTo>
                  <a:cubicBezTo>
                    <a:pt x="28" y="92"/>
                    <a:pt x="28" y="93"/>
                    <a:pt x="28" y="93"/>
                  </a:cubicBezTo>
                  <a:cubicBezTo>
                    <a:pt x="28" y="93"/>
                    <a:pt x="28" y="92"/>
                    <a:pt x="28" y="92"/>
                  </a:cubicBezTo>
                  <a:cubicBezTo>
                    <a:pt x="29" y="92"/>
                    <a:pt x="30" y="93"/>
                    <a:pt x="31" y="93"/>
                  </a:cubicBezTo>
                  <a:cubicBezTo>
                    <a:pt x="32" y="94"/>
                    <a:pt x="33" y="94"/>
                    <a:pt x="34" y="95"/>
                  </a:cubicBezTo>
                  <a:cubicBezTo>
                    <a:pt x="35" y="95"/>
                    <a:pt x="35" y="95"/>
                    <a:pt x="36" y="95"/>
                  </a:cubicBezTo>
                  <a:cubicBezTo>
                    <a:pt x="37" y="95"/>
                    <a:pt x="37" y="95"/>
                    <a:pt x="38" y="95"/>
                  </a:cubicBezTo>
                  <a:cubicBezTo>
                    <a:pt x="40" y="95"/>
                    <a:pt x="40" y="96"/>
                    <a:pt x="41" y="96"/>
                  </a:cubicBezTo>
                  <a:cubicBezTo>
                    <a:pt x="40" y="96"/>
                    <a:pt x="40" y="96"/>
                    <a:pt x="40" y="96"/>
                  </a:cubicBezTo>
                  <a:cubicBezTo>
                    <a:pt x="44" y="97"/>
                    <a:pt x="45" y="97"/>
                    <a:pt x="48" y="97"/>
                  </a:cubicBezTo>
                  <a:cubicBezTo>
                    <a:pt x="49" y="97"/>
                    <a:pt x="50" y="96"/>
                    <a:pt x="52" y="96"/>
                  </a:cubicBezTo>
                  <a:cubicBezTo>
                    <a:pt x="52" y="96"/>
                    <a:pt x="52" y="96"/>
                    <a:pt x="52" y="96"/>
                  </a:cubicBezTo>
                  <a:cubicBezTo>
                    <a:pt x="52" y="96"/>
                    <a:pt x="52" y="96"/>
                    <a:pt x="52" y="96"/>
                  </a:cubicBezTo>
                  <a:cubicBezTo>
                    <a:pt x="53" y="96"/>
                    <a:pt x="53" y="96"/>
                    <a:pt x="53" y="96"/>
                  </a:cubicBezTo>
                  <a:cubicBezTo>
                    <a:pt x="53" y="96"/>
                    <a:pt x="53" y="96"/>
                    <a:pt x="54" y="97"/>
                  </a:cubicBezTo>
                  <a:cubicBezTo>
                    <a:pt x="54" y="96"/>
                    <a:pt x="54" y="96"/>
                    <a:pt x="54" y="96"/>
                  </a:cubicBezTo>
                  <a:cubicBezTo>
                    <a:pt x="54" y="96"/>
                    <a:pt x="54" y="96"/>
                    <a:pt x="54" y="96"/>
                  </a:cubicBezTo>
                  <a:cubicBezTo>
                    <a:pt x="56" y="96"/>
                    <a:pt x="56" y="96"/>
                    <a:pt x="55" y="96"/>
                  </a:cubicBezTo>
                  <a:cubicBezTo>
                    <a:pt x="55" y="96"/>
                    <a:pt x="55" y="96"/>
                    <a:pt x="55" y="96"/>
                  </a:cubicBezTo>
                  <a:cubicBezTo>
                    <a:pt x="55" y="96"/>
                    <a:pt x="55" y="96"/>
                    <a:pt x="55" y="96"/>
                  </a:cubicBezTo>
                  <a:cubicBezTo>
                    <a:pt x="55" y="96"/>
                    <a:pt x="55" y="96"/>
                    <a:pt x="56" y="96"/>
                  </a:cubicBezTo>
                  <a:cubicBezTo>
                    <a:pt x="56" y="96"/>
                    <a:pt x="57" y="96"/>
                    <a:pt x="57" y="96"/>
                  </a:cubicBezTo>
                  <a:cubicBezTo>
                    <a:pt x="58" y="96"/>
                    <a:pt x="58" y="96"/>
                    <a:pt x="59" y="96"/>
                  </a:cubicBezTo>
                  <a:cubicBezTo>
                    <a:pt x="59" y="96"/>
                    <a:pt x="59" y="96"/>
                    <a:pt x="59" y="96"/>
                  </a:cubicBezTo>
                  <a:cubicBezTo>
                    <a:pt x="62" y="95"/>
                    <a:pt x="64" y="94"/>
                    <a:pt x="66" y="93"/>
                  </a:cubicBezTo>
                  <a:cubicBezTo>
                    <a:pt x="65" y="90"/>
                    <a:pt x="63" y="88"/>
                    <a:pt x="62" y="85"/>
                  </a:cubicBezTo>
                  <a:cubicBezTo>
                    <a:pt x="59" y="86"/>
                    <a:pt x="55" y="87"/>
                    <a:pt x="52" y="87"/>
                  </a:cubicBezTo>
                  <a:cubicBezTo>
                    <a:pt x="52" y="87"/>
                    <a:pt x="52" y="87"/>
                    <a:pt x="52" y="87"/>
                  </a:cubicBezTo>
                  <a:cubicBezTo>
                    <a:pt x="52" y="87"/>
                    <a:pt x="52" y="87"/>
                    <a:pt x="52" y="87"/>
                  </a:cubicBezTo>
                  <a:cubicBezTo>
                    <a:pt x="52" y="87"/>
                    <a:pt x="51" y="88"/>
                    <a:pt x="50" y="88"/>
                  </a:cubicBezTo>
                  <a:cubicBezTo>
                    <a:pt x="50" y="88"/>
                    <a:pt x="50" y="88"/>
                    <a:pt x="50" y="88"/>
                  </a:cubicBezTo>
                  <a:cubicBezTo>
                    <a:pt x="49" y="88"/>
                    <a:pt x="49" y="88"/>
                    <a:pt x="48" y="88"/>
                  </a:cubicBezTo>
                  <a:cubicBezTo>
                    <a:pt x="48" y="88"/>
                    <a:pt x="47" y="88"/>
                    <a:pt x="46" y="88"/>
                  </a:cubicBezTo>
                  <a:cubicBezTo>
                    <a:pt x="46" y="88"/>
                    <a:pt x="46" y="88"/>
                    <a:pt x="46" y="88"/>
                  </a:cubicBezTo>
                  <a:cubicBezTo>
                    <a:pt x="46" y="88"/>
                    <a:pt x="46" y="88"/>
                    <a:pt x="45" y="88"/>
                  </a:cubicBezTo>
                  <a:cubicBezTo>
                    <a:pt x="45" y="88"/>
                    <a:pt x="45" y="88"/>
                    <a:pt x="44" y="88"/>
                  </a:cubicBezTo>
                  <a:cubicBezTo>
                    <a:pt x="43" y="87"/>
                    <a:pt x="43" y="87"/>
                    <a:pt x="43" y="87"/>
                  </a:cubicBezTo>
                  <a:cubicBezTo>
                    <a:pt x="43" y="87"/>
                    <a:pt x="43" y="87"/>
                    <a:pt x="42" y="87"/>
                  </a:cubicBezTo>
                  <a:cubicBezTo>
                    <a:pt x="42" y="87"/>
                    <a:pt x="41" y="87"/>
                    <a:pt x="41" y="87"/>
                  </a:cubicBezTo>
                  <a:cubicBezTo>
                    <a:pt x="41" y="86"/>
                    <a:pt x="41" y="86"/>
                    <a:pt x="41" y="86"/>
                  </a:cubicBezTo>
                  <a:cubicBezTo>
                    <a:pt x="41" y="86"/>
                    <a:pt x="41" y="86"/>
                    <a:pt x="41" y="86"/>
                  </a:cubicBezTo>
                  <a:cubicBezTo>
                    <a:pt x="40" y="86"/>
                    <a:pt x="39" y="86"/>
                    <a:pt x="38" y="86"/>
                  </a:cubicBezTo>
                  <a:cubicBezTo>
                    <a:pt x="38" y="86"/>
                    <a:pt x="38" y="86"/>
                    <a:pt x="38" y="86"/>
                  </a:cubicBezTo>
                  <a:cubicBezTo>
                    <a:pt x="37" y="85"/>
                    <a:pt x="37" y="85"/>
                    <a:pt x="37" y="85"/>
                  </a:cubicBezTo>
                  <a:cubicBezTo>
                    <a:pt x="37" y="85"/>
                    <a:pt x="37" y="85"/>
                    <a:pt x="37" y="85"/>
                  </a:cubicBezTo>
                  <a:cubicBezTo>
                    <a:pt x="35" y="85"/>
                    <a:pt x="33" y="84"/>
                    <a:pt x="31" y="83"/>
                  </a:cubicBezTo>
                  <a:cubicBezTo>
                    <a:pt x="31" y="84"/>
                    <a:pt x="31" y="84"/>
                    <a:pt x="31" y="84"/>
                  </a:cubicBezTo>
                  <a:cubicBezTo>
                    <a:pt x="28" y="81"/>
                    <a:pt x="26" y="81"/>
                    <a:pt x="24" y="78"/>
                  </a:cubicBezTo>
                  <a:cubicBezTo>
                    <a:pt x="24" y="78"/>
                    <a:pt x="24" y="78"/>
                    <a:pt x="24" y="78"/>
                  </a:cubicBezTo>
                  <a:cubicBezTo>
                    <a:pt x="21" y="77"/>
                    <a:pt x="20" y="76"/>
                    <a:pt x="19" y="74"/>
                  </a:cubicBezTo>
                  <a:cubicBezTo>
                    <a:pt x="19" y="72"/>
                    <a:pt x="18" y="71"/>
                    <a:pt x="16" y="69"/>
                  </a:cubicBezTo>
                  <a:cubicBezTo>
                    <a:pt x="16" y="69"/>
                    <a:pt x="16" y="69"/>
                    <a:pt x="16" y="69"/>
                  </a:cubicBezTo>
                  <a:cubicBezTo>
                    <a:pt x="16" y="69"/>
                    <a:pt x="16" y="69"/>
                    <a:pt x="16" y="69"/>
                  </a:cubicBezTo>
                  <a:cubicBezTo>
                    <a:pt x="16" y="68"/>
                    <a:pt x="15" y="68"/>
                    <a:pt x="15" y="67"/>
                  </a:cubicBezTo>
                  <a:cubicBezTo>
                    <a:pt x="15" y="67"/>
                    <a:pt x="15" y="67"/>
                    <a:pt x="14" y="66"/>
                  </a:cubicBezTo>
                  <a:cubicBezTo>
                    <a:pt x="14" y="66"/>
                    <a:pt x="13" y="65"/>
                    <a:pt x="13" y="65"/>
                  </a:cubicBezTo>
                  <a:cubicBezTo>
                    <a:pt x="13" y="65"/>
                    <a:pt x="13" y="65"/>
                    <a:pt x="12" y="65"/>
                  </a:cubicBezTo>
                  <a:cubicBezTo>
                    <a:pt x="12" y="64"/>
                    <a:pt x="12" y="64"/>
                    <a:pt x="13" y="64"/>
                  </a:cubicBezTo>
                  <a:cubicBezTo>
                    <a:pt x="13" y="64"/>
                    <a:pt x="13" y="64"/>
                    <a:pt x="13" y="64"/>
                  </a:cubicBezTo>
                  <a:cubicBezTo>
                    <a:pt x="12" y="64"/>
                    <a:pt x="11" y="62"/>
                    <a:pt x="11" y="61"/>
                  </a:cubicBezTo>
                  <a:cubicBezTo>
                    <a:pt x="11" y="62"/>
                    <a:pt x="11" y="62"/>
                    <a:pt x="11" y="62"/>
                  </a:cubicBezTo>
                  <a:cubicBezTo>
                    <a:pt x="11" y="61"/>
                    <a:pt x="11" y="61"/>
                    <a:pt x="11" y="61"/>
                  </a:cubicBezTo>
                  <a:cubicBezTo>
                    <a:pt x="11" y="61"/>
                    <a:pt x="11" y="61"/>
                    <a:pt x="11" y="60"/>
                  </a:cubicBezTo>
                  <a:cubicBezTo>
                    <a:pt x="10" y="59"/>
                    <a:pt x="10" y="58"/>
                    <a:pt x="10" y="58"/>
                  </a:cubicBezTo>
                  <a:cubicBezTo>
                    <a:pt x="9" y="59"/>
                    <a:pt x="9" y="59"/>
                    <a:pt x="9" y="59"/>
                  </a:cubicBezTo>
                  <a:cubicBezTo>
                    <a:pt x="9" y="57"/>
                    <a:pt x="10" y="59"/>
                    <a:pt x="10" y="57"/>
                  </a:cubicBezTo>
                  <a:cubicBezTo>
                    <a:pt x="9" y="57"/>
                    <a:pt x="9" y="57"/>
                    <a:pt x="9" y="57"/>
                  </a:cubicBezTo>
                  <a:cubicBezTo>
                    <a:pt x="9" y="57"/>
                    <a:pt x="9" y="56"/>
                    <a:pt x="9" y="56"/>
                  </a:cubicBezTo>
                  <a:moveTo>
                    <a:pt x="91" y="48"/>
                  </a:moveTo>
                  <a:cubicBezTo>
                    <a:pt x="91" y="48"/>
                    <a:pt x="91" y="48"/>
                    <a:pt x="90" y="48"/>
                  </a:cubicBezTo>
                  <a:cubicBezTo>
                    <a:pt x="90" y="49"/>
                    <a:pt x="89" y="51"/>
                    <a:pt x="89" y="52"/>
                  </a:cubicBezTo>
                  <a:cubicBezTo>
                    <a:pt x="89" y="52"/>
                    <a:pt x="89" y="53"/>
                    <a:pt x="88" y="53"/>
                  </a:cubicBezTo>
                  <a:cubicBezTo>
                    <a:pt x="88" y="54"/>
                    <a:pt x="88" y="54"/>
                    <a:pt x="88" y="54"/>
                  </a:cubicBezTo>
                  <a:cubicBezTo>
                    <a:pt x="87" y="58"/>
                    <a:pt x="86" y="60"/>
                    <a:pt x="85" y="64"/>
                  </a:cubicBezTo>
                  <a:cubicBezTo>
                    <a:pt x="84" y="67"/>
                    <a:pt x="83" y="70"/>
                    <a:pt x="80" y="74"/>
                  </a:cubicBezTo>
                  <a:cubicBezTo>
                    <a:pt x="80" y="75"/>
                    <a:pt x="79" y="75"/>
                    <a:pt x="78" y="76"/>
                  </a:cubicBezTo>
                  <a:cubicBezTo>
                    <a:pt x="78" y="77"/>
                    <a:pt x="77" y="77"/>
                    <a:pt x="76" y="78"/>
                  </a:cubicBezTo>
                  <a:cubicBezTo>
                    <a:pt x="76" y="78"/>
                    <a:pt x="76" y="78"/>
                    <a:pt x="76" y="78"/>
                  </a:cubicBezTo>
                  <a:cubicBezTo>
                    <a:pt x="77" y="80"/>
                    <a:pt x="79" y="82"/>
                    <a:pt x="80" y="85"/>
                  </a:cubicBezTo>
                  <a:cubicBezTo>
                    <a:pt x="80" y="85"/>
                    <a:pt x="81" y="85"/>
                    <a:pt x="81" y="85"/>
                  </a:cubicBezTo>
                  <a:cubicBezTo>
                    <a:pt x="81" y="85"/>
                    <a:pt x="82" y="85"/>
                    <a:pt x="82" y="84"/>
                  </a:cubicBezTo>
                  <a:cubicBezTo>
                    <a:pt x="83" y="84"/>
                    <a:pt x="84" y="83"/>
                    <a:pt x="84" y="82"/>
                  </a:cubicBezTo>
                  <a:cubicBezTo>
                    <a:pt x="85" y="81"/>
                    <a:pt x="86" y="80"/>
                    <a:pt x="86" y="80"/>
                  </a:cubicBezTo>
                  <a:cubicBezTo>
                    <a:pt x="86" y="80"/>
                    <a:pt x="86" y="80"/>
                    <a:pt x="86" y="80"/>
                  </a:cubicBezTo>
                  <a:cubicBezTo>
                    <a:pt x="85" y="80"/>
                    <a:pt x="85" y="80"/>
                    <a:pt x="86" y="79"/>
                  </a:cubicBezTo>
                  <a:cubicBezTo>
                    <a:pt x="86" y="79"/>
                    <a:pt x="87" y="79"/>
                    <a:pt x="87" y="78"/>
                  </a:cubicBezTo>
                  <a:cubicBezTo>
                    <a:pt x="88" y="78"/>
                    <a:pt x="88" y="78"/>
                    <a:pt x="88" y="78"/>
                  </a:cubicBezTo>
                  <a:cubicBezTo>
                    <a:pt x="87" y="78"/>
                    <a:pt x="89" y="76"/>
                    <a:pt x="89" y="75"/>
                  </a:cubicBezTo>
                  <a:cubicBezTo>
                    <a:pt x="89" y="75"/>
                    <a:pt x="89" y="75"/>
                    <a:pt x="89" y="75"/>
                  </a:cubicBezTo>
                  <a:cubicBezTo>
                    <a:pt x="89" y="75"/>
                    <a:pt x="88" y="77"/>
                    <a:pt x="88" y="77"/>
                  </a:cubicBezTo>
                  <a:cubicBezTo>
                    <a:pt x="91" y="74"/>
                    <a:pt x="89" y="76"/>
                    <a:pt x="91" y="73"/>
                  </a:cubicBezTo>
                  <a:cubicBezTo>
                    <a:pt x="92" y="72"/>
                    <a:pt x="92" y="72"/>
                    <a:pt x="91" y="72"/>
                  </a:cubicBezTo>
                  <a:cubicBezTo>
                    <a:pt x="91" y="72"/>
                    <a:pt x="91" y="72"/>
                    <a:pt x="91" y="72"/>
                  </a:cubicBezTo>
                  <a:cubicBezTo>
                    <a:pt x="91" y="72"/>
                    <a:pt x="91" y="72"/>
                    <a:pt x="91" y="72"/>
                  </a:cubicBezTo>
                  <a:cubicBezTo>
                    <a:pt x="91" y="72"/>
                    <a:pt x="91" y="72"/>
                    <a:pt x="91" y="71"/>
                  </a:cubicBezTo>
                  <a:cubicBezTo>
                    <a:pt x="91" y="70"/>
                    <a:pt x="92" y="68"/>
                    <a:pt x="93" y="66"/>
                  </a:cubicBezTo>
                  <a:cubicBezTo>
                    <a:pt x="92" y="67"/>
                    <a:pt x="92" y="67"/>
                    <a:pt x="92" y="67"/>
                  </a:cubicBezTo>
                  <a:cubicBezTo>
                    <a:pt x="93" y="64"/>
                    <a:pt x="93" y="62"/>
                    <a:pt x="94" y="60"/>
                  </a:cubicBezTo>
                  <a:cubicBezTo>
                    <a:pt x="95" y="59"/>
                    <a:pt x="95" y="58"/>
                    <a:pt x="95" y="58"/>
                  </a:cubicBezTo>
                  <a:cubicBezTo>
                    <a:pt x="95" y="57"/>
                    <a:pt x="94" y="56"/>
                    <a:pt x="94" y="56"/>
                  </a:cubicBezTo>
                  <a:cubicBezTo>
                    <a:pt x="94" y="55"/>
                    <a:pt x="94" y="54"/>
                    <a:pt x="94" y="53"/>
                  </a:cubicBezTo>
                  <a:cubicBezTo>
                    <a:pt x="93" y="51"/>
                    <a:pt x="93" y="50"/>
                    <a:pt x="93" y="49"/>
                  </a:cubicBezTo>
                  <a:cubicBezTo>
                    <a:pt x="92" y="48"/>
                    <a:pt x="92" y="48"/>
                    <a:pt x="91" y="48"/>
                  </a:cubicBezTo>
                  <a:moveTo>
                    <a:pt x="49" y="0"/>
                  </a:moveTo>
                  <a:cubicBezTo>
                    <a:pt x="48" y="0"/>
                    <a:pt x="47" y="0"/>
                    <a:pt x="47" y="1"/>
                  </a:cubicBezTo>
                  <a:cubicBezTo>
                    <a:pt x="47" y="1"/>
                    <a:pt x="47" y="1"/>
                    <a:pt x="47" y="1"/>
                  </a:cubicBezTo>
                  <a:cubicBezTo>
                    <a:pt x="45" y="1"/>
                    <a:pt x="44" y="2"/>
                    <a:pt x="43" y="3"/>
                  </a:cubicBezTo>
                  <a:cubicBezTo>
                    <a:pt x="42" y="3"/>
                    <a:pt x="42" y="3"/>
                    <a:pt x="41" y="4"/>
                  </a:cubicBezTo>
                  <a:cubicBezTo>
                    <a:pt x="40" y="4"/>
                    <a:pt x="40"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8" y="4"/>
                    <a:pt x="38" y="4"/>
                  </a:cubicBezTo>
                  <a:cubicBezTo>
                    <a:pt x="38" y="3"/>
                    <a:pt x="39" y="3"/>
                    <a:pt x="38" y="3"/>
                  </a:cubicBezTo>
                  <a:cubicBezTo>
                    <a:pt x="36" y="4"/>
                    <a:pt x="35" y="3"/>
                    <a:pt x="33" y="4"/>
                  </a:cubicBezTo>
                  <a:cubicBezTo>
                    <a:pt x="32" y="4"/>
                    <a:pt x="32" y="4"/>
                    <a:pt x="32" y="4"/>
                  </a:cubicBezTo>
                  <a:cubicBezTo>
                    <a:pt x="30" y="6"/>
                    <a:pt x="27" y="6"/>
                    <a:pt x="25" y="8"/>
                  </a:cubicBezTo>
                  <a:cubicBezTo>
                    <a:pt x="23" y="10"/>
                    <a:pt x="22" y="7"/>
                    <a:pt x="20" y="10"/>
                  </a:cubicBezTo>
                  <a:cubicBezTo>
                    <a:pt x="19" y="11"/>
                    <a:pt x="19" y="11"/>
                    <a:pt x="19" y="11"/>
                  </a:cubicBezTo>
                  <a:cubicBezTo>
                    <a:pt x="18" y="11"/>
                    <a:pt x="19" y="12"/>
                    <a:pt x="17" y="13"/>
                  </a:cubicBezTo>
                  <a:cubicBezTo>
                    <a:pt x="17" y="13"/>
                    <a:pt x="17" y="13"/>
                    <a:pt x="17" y="13"/>
                  </a:cubicBezTo>
                  <a:cubicBezTo>
                    <a:pt x="17" y="13"/>
                    <a:pt x="16" y="13"/>
                    <a:pt x="16" y="13"/>
                  </a:cubicBezTo>
                  <a:cubicBezTo>
                    <a:pt x="16" y="13"/>
                    <a:pt x="16" y="13"/>
                    <a:pt x="16" y="13"/>
                  </a:cubicBezTo>
                  <a:cubicBezTo>
                    <a:pt x="16" y="13"/>
                    <a:pt x="16" y="13"/>
                    <a:pt x="16" y="13"/>
                  </a:cubicBezTo>
                  <a:cubicBezTo>
                    <a:pt x="14" y="14"/>
                    <a:pt x="13" y="16"/>
                    <a:pt x="12" y="17"/>
                  </a:cubicBezTo>
                  <a:cubicBezTo>
                    <a:pt x="11" y="19"/>
                    <a:pt x="9" y="21"/>
                    <a:pt x="8" y="23"/>
                  </a:cubicBezTo>
                  <a:cubicBezTo>
                    <a:pt x="8" y="24"/>
                    <a:pt x="7" y="24"/>
                    <a:pt x="7" y="25"/>
                  </a:cubicBezTo>
                  <a:cubicBezTo>
                    <a:pt x="7" y="26"/>
                    <a:pt x="6" y="27"/>
                    <a:pt x="6" y="27"/>
                  </a:cubicBezTo>
                  <a:cubicBezTo>
                    <a:pt x="6" y="27"/>
                    <a:pt x="6" y="27"/>
                    <a:pt x="6" y="27"/>
                  </a:cubicBezTo>
                  <a:cubicBezTo>
                    <a:pt x="6" y="27"/>
                    <a:pt x="6" y="28"/>
                    <a:pt x="5" y="29"/>
                  </a:cubicBezTo>
                  <a:cubicBezTo>
                    <a:pt x="5" y="29"/>
                    <a:pt x="5" y="30"/>
                    <a:pt x="5" y="30"/>
                  </a:cubicBezTo>
                  <a:cubicBezTo>
                    <a:pt x="5" y="30"/>
                    <a:pt x="5" y="29"/>
                    <a:pt x="5" y="29"/>
                  </a:cubicBezTo>
                  <a:cubicBezTo>
                    <a:pt x="5" y="28"/>
                    <a:pt x="5" y="28"/>
                    <a:pt x="5" y="28"/>
                  </a:cubicBezTo>
                  <a:cubicBezTo>
                    <a:pt x="5" y="28"/>
                    <a:pt x="5" y="28"/>
                    <a:pt x="5" y="28"/>
                  </a:cubicBezTo>
                  <a:cubicBezTo>
                    <a:pt x="3" y="29"/>
                    <a:pt x="3" y="30"/>
                    <a:pt x="3" y="31"/>
                  </a:cubicBezTo>
                  <a:cubicBezTo>
                    <a:pt x="3" y="33"/>
                    <a:pt x="3" y="34"/>
                    <a:pt x="2" y="35"/>
                  </a:cubicBezTo>
                  <a:cubicBezTo>
                    <a:pt x="3" y="35"/>
                    <a:pt x="3" y="34"/>
                    <a:pt x="3" y="34"/>
                  </a:cubicBezTo>
                  <a:cubicBezTo>
                    <a:pt x="3" y="34"/>
                    <a:pt x="3" y="34"/>
                    <a:pt x="3" y="34"/>
                  </a:cubicBezTo>
                  <a:cubicBezTo>
                    <a:pt x="2" y="37"/>
                    <a:pt x="2" y="37"/>
                    <a:pt x="2" y="37"/>
                  </a:cubicBezTo>
                  <a:cubicBezTo>
                    <a:pt x="2" y="36"/>
                    <a:pt x="2" y="36"/>
                    <a:pt x="2" y="36"/>
                  </a:cubicBezTo>
                  <a:cubicBezTo>
                    <a:pt x="2" y="36"/>
                    <a:pt x="2" y="37"/>
                    <a:pt x="1" y="38"/>
                  </a:cubicBezTo>
                  <a:cubicBezTo>
                    <a:pt x="1" y="39"/>
                    <a:pt x="1" y="40"/>
                    <a:pt x="1" y="40"/>
                  </a:cubicBezTo>
                  <a:cubicBezTo>
                    <a:pt x="2" y="40"/>
                    <a:pt x="2" y="40"/>
                    <a:pt x="2" y="40"/>
                  </a:cubicBezTo>
                  <a:cubicBezTo>
                    <a:pt x="1" y="41"/>
                    <a:pt x="1" y="41"/>
                    <a:pt x="0" y="42"/>
                  </a:cubicBezTo>
                  <a:cubicBezTo>
                    <a:pt x="2" y="42"/>
                    <a:pt x="4" y="42"/>
                    <a:pt x="6" y="42"/>
                  </a:cubicBezTo>
                  <a:cubicBezTo>
                    <a:pt x="7" y="42"/>
                    <a:pt x="9" y="42"/>
                    <a:pt x="11" y="42"/>
                  </a:cubicBezTo>
                  <a:cubicBezTo>
                    <a:pt x="11" y="39"/>
                    <a:pt x="11" y="36"/>
                    <a:pt x="12" y="34"/>
                  </a:cubicBezTo>
                  <a:cubicBezTo>
                    <a:pt x="14" y="28"/>
                    <a:pt x="17" y="24"/>
                    <a:pt x="21" y="21"/>
                  </a:cubicBezTo>
                  <a:cubicBezTo>
                    <a:pt x="22" y="21"/>
                    <a:pt x="22" y="21"/>
                    <a:pt x="22" y="21"/>
                  </a:cubicBezTo>
                  <a:cubicBezTo>
                    <a:pt x="22" y="21"/>
                    <a:pt x="22" y="21"/>
                    <a:pt x="22" y="21"/>
                  </a:cubicBezTo>
                  <a:cubicBezTo>
                    <a:pt x="22" y="21"/>
                    <a:pt x="23" y="20"/>
                    <a:pt x="23" y="19"/>
                  </a:cubicBezTo>
                  <a:cubicBezTo>
                    <a:pt x="23" y="19"/>
                    <a:pt x="23" y="18"/>
                    <a:pt x="24" y="18"/>
                  </a:cubicBezTo>
                  <a:cubicBezTo>
                    <a:pt x="24" y="18"/>
                    <a:pt x="24" y="18"/>
                    <a:pt x="24" y="18"/>
                  </a:cubicBezTo>
                  <a:cubicBezTo>
                    <a:pt x="24" y="17"/>
                    <a:pt x="24" y="17"/>
                    <a:pt x="24" y="17"/>
                  </a:cubicBezTo>
                  <a:cubicBezTo>
                    <a:pt x="25" y="17"/>
                    <a:pt x="25" y="17"/>
                    <a:pt x="25" y="17"/>
                  </a:cubicBezTo>
                  <a:cubicBezTo>
                    <a:pt x="25" y="17"/>
                    <a:pt x="25" y="17"/>
                    <a:pt x="25" y="17"/>
                  </a:cubicBezTo>
                  <a:cubicBezTo>
                    <a:pt x="26" y="17"/>
                    <a:pt x="26" y="17"/>
                    <a:pt x="26" y="16"/>
                  </a:cubicBezTo>
                  <a:cubicBezTo>
                    <a:pt x="28" y="16"/>
                    <a:pt x="28" y="16"/>
                    <a:pt x="28" y="16"/>
                  </a:cubicBezTo>
                  <a:cubicBezTo>
                    <a:pt x="31" y="14"/>
                    <a:pt x="34" y="11"/>
                    <a:pt x="38" y="10"/>
                  </a:cubicBezTo>
                  <a:cubicBezTo>
                    <a:pt x="41" y="10"/>
                    <a:pt x="45" y="9"/>
                    <a:pt x="49" y="9"/>
                  </a:cubicBezTo>
                  <a:cubicBezTo>
                    <a:pt x="50" y="9"/>
                    <a:pt x="50" y="9"/>
                    <a:pt x="50" y="9"/>
                  </a:cubicBezTo>
                  <a:cubicBezTo>
                    <a:pt x="51" y="8"/>
                    <a:pt x="51" y="8"/>
                    <a:pt x="51" y="8"/>
                  </a:cubicBezTo>
                  <a:cubicBezTo>
                    <a:pt x="52" y="8"/>
                    <a:pt x="53" y="8"/>
                    <a:pt x="54" y="8"/>
                  </a:cubicBezTo>
                  <a:cubicBezTo>
                    <a:pt x="56" y="9"/>
                    <a:pt x="58" y="8"/>
                    <a:pt x="59" y="9"/>
                  </a:cubicBezTo>
                  <a:cubicBezTo>
                    <a:pt x="64" y="9"/>
                    <a:pt x="68" y="11"/>
                    <a:pt x="71" y="14"/>
                  </a:cubicBezTo>
                  <a:cubicBezTo>
                    <a:pt x="75" y="17"/>
                    <a:pt x="78" y="20"/>
                    <a:pt x="81" y="23"/>
                  </a:cubicBezTo>
                  <a:cubicBezTo>
                    <a:pt x="82" y="23"/>
                    <a:pt x="82" y="23"/>
                    <a:pt x="82" y="23"/>
                  </a:cubicBezTo>
                  <a:cubicBezTo>
                    <a:pt x="82" y="23"/>
                    <a:pt x="82" y="24"/>
                    <a:pt x="82" y="24"/>
                  </a:cubicBezTo>
                  <a:cubicBezTo>
                    <a:pt x="83" y="25"/>
                    <a:pt x="83" y="26"/>
                    <a:pt x="84" y="26"/>
                  </a:cubicBezTo>
                  <a:cubicBezTo>
                    <a:pt x="84" y="27"/>
                    <a:pt x="85" y="28"/>
                    <a:pt x="85" y="29"/>
                  </a:cubicBezTo>
                  <a:cubicBezTo>
                    <a:pt x="86" y="29"/>
                    <a:pt x="86" y="30"/>
                    <a:pt x="86" y="30"/>
                  </a:cubicBezTo>
                  <a:cubicBezTo>
                    <a:pt x="86" y="30"/>
                    <a:pt x="86" y="30"/>
                    <a:pt x="86" y="31"/>
                  </a:cubicBezTo>
                  <a:cubicBezTo>
                    <a:pt x="87" y="32"/>
                    <a:pt x="87" y="32"/>
                    <a:pt x="87" y="33"/>
                  </a:cubicBezTo>
                  <a:cubicBezTo>
                    <a:pt x="87" y="33"/>
                    <a:pt x="88" y="34"/>
                    <a:pt x="88" y="35"/>
                  </a:cubicBezTo>
                  <a:cubicBezTo>
                    <a:pt x="89" y="37"/>
                    <a:pt x="90" y="41"/>
                    <a:pt x="91" y="44"/>
                  </a:cubicBezTo>
                  <a:cubicBezTo>
                    <a:pt x="91" y="47"/>
                    <a:pt x="92" y="49"/>
                    <a:pt x="93" y="49"/>
                  </a:cubicBezTo>
                  <a:cubicBezTo>
                    <a:pt x="93" y="49"/>
                    <a:pt x="93" y="48"/>
                    <a:pt x="93" y="48"/>
                  </a:cubicBezTo>
                  <a:cubicBezTo>
                    <a:pt x="94" y="48"/>
                    <a:pt x="95" y="47"/>
                    <a:pt x="95" y="45"/>
                  </a:cubicBezTo>
                  <a:cubicBezTo>
                    <a:pt x="96" y="45"/>
                    <a:pt x="96" y="44"/>
                    <a:pt x="96" y="44"/>
                  </a:cubicBezTo>
                  <a:cubicBezTo>
                    <a:pt x="96" y="43"/>
                    <a:pt x="96" y="42"/>
                    <a:pt x="96" y="42"/>
                  </a:cubicBezTo>
                  <a:cubicBezTo>
                    <a:pt x="96" y="41"/>
                    <a:pt x="96" y="40"/>
                    <a:pt x="97" y="39"/>
                  </a:cubicBezTo>
                  <a:cubicBezTo>
                    <a:pt x="97" y="38"/>
                    <a:pt x="97" y="37"/>
                    <a:pt x="97" y="36"/>
                  </a:cubicBezTo>
                  <a:cubicBezTo>
                    <a:pt x="97" y="36"/>
                    <a:pt x="97" y="36"/>
                    <a:pt x="97" y="36"/>
                  </a:cubicBezTo>
                  <a:cubicBezTo>
                    <a:pt x="96" y="31"/>
                    <a:pt x="95" y="28"/>
                    <a:pt x="92" y="26"/>
                  </a:cubicBezTo>
                  <a:cubicBezTo>
                    <a:pt x="93" y="24"/>
                    <a:pt x="90" y="22"/>
                    <a:pt x="90" y="21"/>
                  </a:cubicBezTo>
                  <a:cubicBezTo>
                    <a:pt x="90" y="21"/>
                    <a:pt x="90" y="21"/>
                    <a:pt x="90" y="21"/>
                  </a:cubicBezTo>
                  <a:cubicBezTo>
                    <a:pt x="89" y="20"/>
                    <a:pt x="88" y="19"/>
                    <a:pt x="87" y="17"/>
                  </a:cubicBezTo>
                  <a:cubicBezTo>
                    <a:pt x="86" y="16"/>
                    <a:pt x="85" y="14"/>
                    <a:pt x="84" y="14"/>
                  </a:cubicBezTo>
                  <a:cubicBezTo>
                    <a:pt x="84" y="14"/>
                    <a:pt x="84" y="14"/>
                    <a:pt x="84" y="14"/>
                  </a:cubicBezTo>
                  <a:cubicBezTo>
                    <a:pt x="84" y="14"/>
                    <a:pt x="84" y="14"/>
                    <a:pt x="84" y="14"/>
                  </a:cubicBezTo>
                  <a:cubicBezTo>
                    <a:pt x="84" y="14"/>
                    <a:pt x="84" y="14"/>
                    <a:pt x="84" y="14"/>
                  </a:cubicBezTo>
                  <a:cubicBezTo>
                    <a:pt x="85" y="14"/>
                    <a:pt x="85" y="14"/>
                    <a:pt x="85" y="14"/>
                  </a:cubicBezTo>
                  <a:cubicBezTo>
                    <a:pt x="83" y="12"/>
                    <a:pt x="81" y="11"/>
                    <a:pt x="81" y="10"/>
                  </a:cubicBezTo>
                  <a:cubicBezTo>
                    <a:pt x="80" y="9"/>
                    <a:pt x="79" y="9"/>
                    <a:pt x="78" y="8"/>
                  </a:cubicBezTo>
                  <a:cubicBezTo>
                    <a:pt x="77" y="7"/>
                    <a:pt x="75" y="6"/>
                    <a:pt x="74" y="5"/>
                  </a:cubicBezTo>
                  <a:cubicBezTo>
                    <a:pt x="72" y="4"/>
                    <a:pt x="69" y="3"/>
                    <a:pt x="67" y="3"/>
                  </a:cubicBezTo>
                  <a:cubicBezTo>
                    <a:pt x="67" y="3"/>
                    <a:pt x="67" y="3"/>
                    <a:pt x="67" y="3"/>
                  </a:cubicBezTo>
                  <a:cubicBezTo>
                    <a:pt x="67" y="3"/>
                    <a:pt x="67" y="3"/>
                    <a:pt x="67" y="3"/>
                  </a:cubicBezTo>
                  <a:cubicBezTo>
                    <a:pt x="67" y="3"/>
                    <a:pt x="67" y="3"/>
                    <a:pt x="67" y="3"/>
                  </a:cubicBezTo>
                  <a:cubicBezTo>
                    <a:pt x="65" y="3"/>
                    <a:pt x="65" y="2"/>
                    <a:pt x="63" y="2"/>
                  </a:cubicBezTo>
                  <a:cubicBezTo>
                    <a:pt x="63" y="2"/>
                    <a:pt x="63" y="2"/>
                    <a:pt x="63" y="2"/>
                  </a:cubicBezTo>
                  <a:cubicBezTo>
                    <a:pt x="63" y="2"/>
                    <a:pt x="62" y="2"/>
                    <a:pt x="62" y="2"/>
                  </a:cubicBezTo>
                  <a:cubicBezTo>
                    <a:pt x="61" y="2"/>
                    <a:pt x="60" y="2"/>
                    <a:pt x="59" y="2"/>
                  </a:cubicBezTo>
                  <a:cubicBezTo>
                    <a:pt x="58" y="1"/>
                    <a:pt x="56" y="1"/>
                    <a:pt x="56" y="1"/>
                  </a:cubicBezTo>
                  <a:cubicBezTo>
                    <a:pt x="55" y="1"/>
                    <a:pt x="55" y="1"/>
                    <a:pt x="55" y="1"/>
                  </a:cubicBezTo>
                  <a:cubicBezTo>
                    <a:pt x="55" y="1"/>
                    <a:pt x="55" y="1"/>
                    <a:pt x="55" y="1"/>
                  </a:cubicBezTo>
                  <a:cubicBezTo>
                    <a:pt x="55" y="1"/>
                    <a:pt x="55" y="1"/>
                    <a:pt x="55" y="1"/>
                  </a:cubicBezTo>
                  <a:cubicBezTo>
                    <a:pt x="54" y="1"/>
                    <a:pt x="54" y="1"/>
                    <a:pt x="53" y="1"/>
                  </a:cubicBezTo>
                  <a:cubicBezTo>
                    <a:pt x="52" y="0"/>
                    <a:pt x="51" y="0"/>
                    <a:pt x="51" y="0"/>
                  </a:cubicBezTo>
                  <a:cubicBezTo>
                    <a:pt x="53" y="1"/>
                    <a:pt x="53" y="1"/>
                    <a:pt x="53" y="1"/>
                  </a:cubicBezTo>
                  <a:cubicBezTo>
                    <a:pt x="53" y="1"/>
                    <a:pt x="52" y="1"/>
                    <a:pt x="52" y="1"/>
                  </a:cubicBezTo>
                  <a:cubicBezTo>
                    <a:pt x="52" y="1"/>
                    <a:pt x="51" y="1"/>
                    <a:pt x="51" y="1"/>
                  </a:cubicBezTo>
                  <a:cubicBezTo>
                    <a:pt x="50" y="1"/>
                    <a:pt x="49"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0" name="Google Shape;1320;p22"/>
            <p:cNvSpPr/>
            <p:nvPr/>
          </p:nvSpPr>
          <p:spPr>
            <a:xfrm>
              <a:off x="8153400" y="1924050"/>
              <a:ext cx="170172" cy="108585"/>
            </a:xfrm>
            <a:custGeom>
              <a:rect b="b" l="l" r="r" t="t"/>
              <a:pathLst>
                <a:path extrusionOk="0" h="51" w="80">
                  <a:moveTo>
                    <a:pt x="76" y="36"/>
                  </a:moveTo>
                  <a:cubicBezTo>
                    <a:pt x="75" y="37"/>
                    <a:pt x="74" y="37"/>
                    <a:pt x="73" y="38"/>
                  </a:cubicBezTo>
                  <a:cubicBezTo>
                    <a:pt x="70" y="39"/>
                    <a:pt x="68" y="40"/>
                    <a:pt x="64" y="42"/>
                  </a:cubicBezTo>
                  <a:cubicBezTo>
                    <a:pt x="63" y="43"/>
                    <a:pt x="63" y="43"/>
                    <a:pt x="62" y="43"/>
                  </a:cubicBezTo>
                  <a:cubicBezTo>
                    <a:pt x="63" y="46"/>
                    <a:pt x="65" y="48"/>
                    <a:pt x="66" y="51"/>
                  </a:cubicBezTo>
                  <a:cubicBezTo>
                    <a:pt x="68" y="50"/>
                    <a:pt x="69" y="50"/>
                    <a:pt x="70" y="49"/>
                  </a:cubicBezTo>
                  <a:cubicBezTo>
                    <a:pt x="71" y="49"/>
                    <a:pt x="70" y="50"/>
                    <a:pt x="69" y="50"/>
                  </a:cubicBezTo>
                  <a:cubicBezTo>
                    <a:pt x="72" y="49"/>
                    <a:pt x="72" y="49"/>
                    <a:pt x="72" y="49"/>
                  </a:cubicBezTo>
                  <a:cubicBezTo>
                    <a:pt x="72" y="50"/>
                    <a:pt x="70" y="50"/>
                    <a:pt x="70" y="51"/>
                  </a:cubicBezTo>
                  <a:cubicBezTo>
                    <a:pt x="73" y="50"/>
                    <a:pt x="75" y="47"/>
                    <a:pt x="79" y="45"/>
                  </a:cubicBezTo>
                  <a:cubicBezTo>
                    <a:pt x="79" y="44"/>
                    <a:pt x="79" y="44"/>
                    <a:pt x="79" y="44"/>
                  </a:cubicBezTo>
                  <a:cubicBezTo>
                    <a:pt x="79" y="44"/>
                    <a:pt x="79" y="44"/>
                    <a:pt x="79" y="44"/>
                  </a:cubicBezTo>
                  <a:cubicBezTo>
                    <a:pt x="79" y="44"/>
                    <a:pt x="80" y="43"/>
                    <a:pt x="80" y="43"/>
                  </a:cubicBezTo>
                  <a:cubicBezTo>
                    <a:pt x="80" y="43"/>
                    <a:pt x="80" y="43"/>
                    <a:pt x="80" y="43"/>
                  </a:cubicBezTo>
                  <a:cubicBezTo>
                    <a:pt x="79" y="40"/>
                    <a:pt x="77" y="38"/>
                    <a:pt x="76" y="36"/>
                  </a:cubicBezTo>
                  <a:moveTo>
                    <a:pt x="11" y="0"/>
                  </a:moveTo>
                  <a:cubicBezTo>
                    <a:pt x="9" y="0"/>
                    <a:pt x="7" y="0"/>
                    <a:pt x="6" y="0"/>
                  </a:cubicBezTo>
                  <a:cubicBezTo>
                    <a:pt x="4" y="0"/>
                    <a:pt x="2" y="0"/>
                    <a:pt x="0" y="0"/>
                  </a:cubicBezTo>
                  <a:cubicBezTo>
                    <a:pt x="0" y="1"/>
                    <a:pt x="0" y="1"/>
                    <a:pt x="1" y="2"/>
                  </a:cubicBezTo>
                  <a:cubicBezTo>
                    <a:pt x="1" y="2"/>
                    <a:pt x="1" y="3"/>
                    <a:pt x="1" y="3"/>
                  </a:cubicBezTo>
                  <a:cubicBezTo>
                    <a:pt x="1" y="3"/>
                    <a:pt x="1" y="2"/>
                    <a:pt x="1" y="2"/>
                  </a:cubicBezTo>
                  <a:cubicBezTo>
                    <a:pt x="1" y="2"/>
                    <a:pt x="1" y="2"/>
                    <a:pt x="1" y="2"/>
                  </a:cubicBezTo>
                  <a:cubicBezTo>
                    <a:pt x="1" y="2"/>
                    <a:pt x="1" y="2"/>
                    <a:pt x="1" y="3"/>
                  </a:cubicBezTo>
                  <a:cubicBezTo>
                    <a:pt x="1" y="4"/>
                    <a:pt x="1" y="5"/>
                    <a:pt x="1" y="7"/>
                  </a:cubicBezTo>
                  <a:cubicBezTo>
                    <a:pt x="1" y="9"/>
                    <a:pt x="0" y="11"/>
                    <a:pt x="0" y="12"/>
                  </a:cubicBezTo>
                  <a:cubicBezTo>
                    <a:pt x="1" y="12"/>
                    <a:pt x="1" y="12"/>
                    <a:pt x="1" y="12"/>
                  </a:cubicBezTo>
                  <a:cubicBezTo>
                    <a:pt x="1" y="12"/>
                    <a:pt x="1" y="13"/>
                    <a:pt x="1" y="14"/>
                  </a:cubicBezTo>
                  <a:cubicBezTo>
                    <a:pt x="1" y="14"/>
                    <a:pt x="1" y="14"/>
                    <a:pt x="1" y="14"/>
                  </a:cubicBezTo>
                  <a:cubicBezTo>
                    <a:pt x="1" y="14"/>
                    <a:pt x="1" y="14"/>
                    <a:pt x="1" y="14"/>
                  </a:cubicBezTo>
                  <a:cubicBezTo>
                    <a:pt x="4" y="14"/>
                    <a:pt x="6" y="14"/>
                    <a:pt x="9" y="14"/>
                  </a:cubicBezTo>
                  <a:cubicBezTo>
                    <a:pt x="9" y="12"/>
                    <a:pt x="10" y="10"/>
                    <a:pt x="10" y="8"/>
                  </a:cubicBezTo>
                  <a:cubicBezTo>
                    <a:pt x="10" y="5"/>
                    <a:pt x="10" y="3"/>
                    <a:pt x="11"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1" name="Google Shape;1321;p22"/>
            <p:cNvSpPr/>
            <p:nvPr/>
          </p:nvSpPr>
          <p:spPr>
            <a:xfrm>
              <a:off x="8172450" y="1866900"/>
              <a:ext cx="185411" cy="136525"/>
            </a:xfrm>
            <a:custGeom>
              <a:rect b="b" l="l" r="r" t="t"/>
              <a:pathLst>
                <a:path extrusionOk="0" h="64" w="87">
                  <a:moveTo>
                    <a:pt x="87" y="64"/>
                  </a:moveTo>
                  <a:cubicBezTo>
                    <a:pt x="87" y="64"/>
                    <a:pt x="87" y="64"/>
                    <a:pt x="87" y="64"/>
                  </a:cubicBezTo>
                  <a:cubicBezTo>
                    <a:pt x="87" y="64"/>
                    <a:pt x="87" y="64"/>
                    <a:pt x="87" y="64"/>
                  </a:cubicBezTo>
                  <a:moveTo>
                    <a:pt x="0" y="46"/>
                  </a:moveTo>
                  <a:cubicBezTo>
                    <a:pt x="0" y="47"/>
                    <a:pt x="0" y="47"/>
                    <a:pt x="0" y="47"/>
                  </a:cubicBezTo>
                  <a:cubicBezTo>
                    <a:pt x="0" y="47"/>
                    <a:pt x="0" y="47"/>
                    <a:pt x="0" y="47"/>
                  </a:cubicBezTo>
                  <a:cubicBezTo>
                    <a:pt x="0" y="46"/>
                    <a:pt x="0" y="46"/>
                    <a:pt x="0" y="46"/>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22"/>
            <p:cNvSpPr/>
            <p:nvPr/>
          </p:nvSpPr>
          <p:spPr>
            <a:xfrm>
              <a:off x="7334250" y="3771900"/>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22"/>
            <p:cNvSpPr/>
            <p:nvPr/>
          </p:nvSpPr>
          <p:spPr>
            <a:xfrm>
              <a:off x="7296150" y="36004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22"/>
            <p:cNvSpPr/>
            <p:nvPr/>
          </p:nvSpPr>
          <p:spPr>
            <a:xfrm>
              <a:off x="7448550" y="3752850"/>
              <a:ext cx="0" cy="0"/>
            </a:xfrm>
            <a:custGeom>
              <a:rect b="b" l="l" r="r" t="t"/>
              <a:pathLst>
                <a:path extrusionOk="0" h="120000" w="120000">
                  <a:moveTo>
                    <a:pt x="0" y="0"/>
                  </a:moveTo>
                  <a:lnTo>
                    <a:pt x="0" y="0"/>
                  </a:lnTo>
                  <a:lnTo>
                    <a:pt x="0"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22"/>
            <p:cNvSpPr/>
            <p:nvPr/>
          </p:nvSpPr>
          <p:spPr>
            <a:xfrm>
              <a:off x="7277100" y="3771900"/>
              <a:ext cx="2540" cy="0"/>
            </a:xfrm>
            <a:custGeom>
              <a:rect b="b" l="l" r="r" t="t"/>
              <a:pathLst>
                <a:path extrusionOk="0" h="120000" w="4">
                  <a:moveTo>
                    <a:pt x="4" y="0"/>
                  </a:moveTo>
                  <a:lnTo>
                    <a:pt x="0" y="0"/>
                  </a:lnTo>
                  <a:lnTo>
                    <a:pt x="0" y="0"/>
                  </a:lnTo>
                  <a:lnTo>
                    <a:pt x="0" y="0"/>
                  </a:ln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22"/>
            <p:cNvSpPr/>
            <p:nvPr/>
          </p:nvSpPr>
          <p:spPr>
            <a:xfrm>
              <a:off x="7429500" y="3924300"/>
              <a:ext cx="2540" cy="0"/>
            </a:xfrm>
            <a:custGeom>
              <a:rect b="b" l="l" r="r" t="t"/>
              <a:pathLst>
                <a:path extrusionOk="0" h="120000" w="4">
                  <a:moveTo>
                    <a:pt x="4" y="0"/>
                  </a:moveTo>
                  <a:lnTo>
                    <a:pt x="0" y="0"/>
                  </a:lnTo>
                  <a:lnTo>
                    <a:pt x="0" y="0"/>
                  </a:lnTo>
                  <a:lnTo>
                    <a:pt x="0" y="0"/>
                  </a:lnTo>
                  <a:lnTo>
                    <a:pt x="0" y="0"/>
                  </a:lnTo>
                  <a:lnTo>
                    <a:pt x="4" y="0"/>
                  </a:ln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22"/>
            <p:cNvSpPr/>
            <p:nvPr/>
          </p:nvSpPr>
          <p:spPr>
            <a:xfrm>
              <a:off x="7162800" y="3600450"/>
              <a:ext cx="206365" cy="203835"/>
            </a:xfrm>
            <a:custGeom>
              <a:rect b="b" l="l" r="r" t="t"/>
              <a:pathLst>
                <a:path extrusionOk="0" h="96" w="97">
                  <a:moveTo>
                    <a:pt x="95" y="54"/>
                  </a:moveTo>
                  <a:cubicBezTo>
                    <a:pt x="88" y="54"/>
                    <a:pt x="88" y="54"/>
                    <a:pt x="88" y="54"/>
                  </a:cubicBezTo>
                  <a:cubicBezTo>
                    <a:pt x="88" y="54"/>
                    <a:pt x="88" y="55"/>
                    <a:pt x="88" y="55"/>
                  </a:cubicBezTo>
                  <a:cubicBezTo>
                    <a:pt x="90" y="55"/>
                    <a:pt x="93" y="55"/>
                    <a:pt x="95" y="55"/>
                  </a:cubicBezTo>
                  <a:cubicBezTo>
                    <a:pt x="95" y="54"/>
                    <a:pt x="95" y="54"/>
                    <a:pt x="95" y="54"/>
                  </a:cubicBezTo>
                  <a:moveTo>
                    <a:pt x="90" y="52"/>
                  </a:moveTo>
                  <a:cubicBezTo>
                    <a:pt x="90" y="52"/>
                    <a:pt x="89" y="52"/>
                    <a:pt x="89" y="52"/>
                  </a:cubicBezTo>
                  <a:cubicBezTo>
                    <a:pt x="89" y="52"/>
                    <a:pt x="89" y="52"/>
                    <a:pt x="89" y="52"/>
                  </a:cubicBezTo>
                  <a:cubicBezTo>
                    <a:pt x="89" y="53"/>
                    <a:pt x="89" y="53"/>
                    <a:pt x="89" y="53"/>
                  </a:cubicBezTo>
                  <a:cubicBezTo>
                    <a:pt x="89" y="53"/>
                    <a:pt x="89" y="53"/>
                    <a:pt x="89" y="53"/>
                  </a:cubicBezTo>
                  <a:cubicBezTo>
                    <a:pt x="91" y="53"/>
                    <a:pt x="92" y="53"/>
                    <a:pt x="90" y="52"/>
                  </a:cubicBezTo>
                  <a:moveTo>
                    <a:pt x="14" y="14"/>
                  </a:moveTo>
                  <a:cubicBezTo>
                    <a:pt x="13" y="15"/>
                    <a:pt x="13" y="16"/>
                    <a:pt x="12" y="17"/>
                  </a:cubicBezTo>
                  <a:cubicBezTo>
                    <a:pt x="11" y="18"/>
                    <a:pt x="10" y="20"/>
                    <a:pt x="8" y="22"/>
                  </a:cubicBezTo>
                  <a:cubicBezTo>
                    <a:pt x="8" y="23"/>
                    <a:pt x="8" y="23"/>
                    <a:pt x="7" y="24"/>
                  </a:cubicBezTo>
                  <a:cubicBezTo>
                    <a:pt x="7" y="25"/>
                    <a:pt x="7" y="26"/>
                    <a:pt x="7" y="26"/>
                  </a:cubicBezTo>
                  <a:cubicBezTo>
                    <a:pt x="7" y="26"/>
                    <a:pt x="7" y="26"/>
                    <a:pt x="7" y="26"/>
                  </a:cubicBezTo>
                  <a:cubicBezTo>
                    <a:pt x="7" y="26"/>
                    <a:pt x="6" y="27"/>
                    <a:pt x="6" y="28"/>
                  </a:cubicBezTo>
                  <a:cubicBezTo>
                    <a:pt x="5" y="29"/>
                    <a:pt x="5" y="29"/>
                    <a:pt x="5" y="29"/>
                  </a:cubicBezTo>
                  <a:cubicBezTo>
                    <a:pt x="5" y="29"/>
                    <a:pt x="5" y="29"/>
                    <a:pt x="5" y="28"/>
                  </a:cubicBezTo>
                  <a:cubicBezTo>
                    <a:pt x="5" y="27"/>
                    <a:pt x="5" y="27"/>
                    <a:pt x="5" y="27"/>
                  </a:cubicBezTo>
                  <a:cubicBezTo>
                    <a:pt x="5" y="27"/>
                    <a:pt x="5" y="27"/>
                    <a:pt x="5" y="27"/>
                  </a:cubicBezTo>
                  <a:cubicBezTo>
                    <a:pt x="4" y="28"/>
                    <a:pt x="4" y="29"/>
                    <a:pt x="3" y="31"/>
                  </a:cubicBezTo>
                  <a:cubicBezTo>
                    <a:pt x="3" y="32"/>
                    <a:pt x="3" y="33"/>
                    <a:pt x="3" y="35"/>
                  </a:cubicBezTo>
                  <a:cubicBezTo>
                    <a:pt x="3" y="34"/>
                    <a:pt x="3" y="33"/>
                    <a:pt x="3" y="33"/>
                  </a:cubicBezTo>
                  <a:cubicBezTo>
                    <a:pt x="3" y="33"/>
                    <a:pt x="3" y="33"/>
                    <a:pt x="3" y="34"/>
                  </a:cubicBezTo>
                  <a:cubicBezTo>
                    <a:pt x="3" y="36"/>
                    <a:pt x="3" y="36"/>
                    <a:pt x="3" y="36"/>
                  </a:cubicBezTo>
                  <a:cubicBezTo>
                    <a:pt x="2" y="35"/>
                    <a:pt x="2" y="35"/>
                    <a:pt x="2" y="35"/>
                  </a:cubicBezTo>
                  <a:cubicBezTo>
                    <a:pt x="2" y="35"/>
                    <a:pt x="2" y="36"/>
                    <a:pt x="2" y="37"/>
                  </a:cubicBezTo>
                  <a:cubicBezTo>
                    <a:pt x="2" y="38"/>
                    <a:pt x="1" y="39"/>
                    <a:pt x="1" y="39"/>
                  </a:cubicBezTo>
                  <a:cubicBezTo>
                    <a:pt x="2" y="39"/>
                    <a:pt x="2" y="39"/>
                    <a:pt x="2" y="39"/>
                  </a:cubicBezTo>
                  <a:cubicBezTo>
                    <a:pt x="1" y="41"/>
                    <a:pt x="0" y="41"/>
                    <a:pt x="1" y="43"/>
                  </a:cubicBezTo>
                  <a:cubicBezTo>
                    <a:pt x="1" y="44"/>
                    <a:pt x="1" y="44"/>
                    <a:pt x="1" y="44"/>
                  </a:cubicBezTo>
                  <a:cubicBezTo>
                    <a:pt x="1" y="44"/>
                    <a:pt x="1" y="44"/>
                    <a:pt x="1" y="43"/>
                  </a:cubicBezTo>
                  <a:cubicBezTo>
                    <a:pt x="2" y="43"/>
                    <a:pt x="2" y="43"/>
                    <a:pt x="2" y="43"/>
                  </a:cubicBezTo>
                  <a:cubicBezTo>
                    <a:pt x="2" y="43"/>
                    <a:pt x="2" y="43"/>
                    <a:pt x="2" y="44"/>
                  </a:cubicBezTo>
                  <a:cubicBezTo>
                    <a:pt x="2" y="45"/>
                    <a:pt x="1" y="47"/>
                    <a:pt x="1" y="48"/>
                  </a:cubicBezTo>
                  <a:cubicBezTo>
                    <a:pt x="1" y="50"/>
                    <a:pt x="1" y="52"/>
                    <a:pt x="1" y="53"/>
                  </a:cubicBezTo>
                  <a:cubicBezTo>
                    <a:pt x="1" y="53"/>
                    <a:pt x="1" y="53"/>
                    <a:pt x="1" y="53"/>
                  </a:cubicBezTo>
                  <a:cubicBezTo>
                    <a:pt x="2" y="53"/>
                    <a:pt x="2" y="54"/>
                    <a:pt x="2" y="55"/>
                  </a:cubicBezTo>
                  <a:cubicBezTo>
                    <a:pt x="1" y="55"/>
                    <a:pt x="1" y="55"/>
                    <a:pt x="1" y="55"/>
                  </a:cubicBezTo>
                  <a:cubicBezTo>
                    <a:pt x="3" y="58"/>
                    <a:pt x="0" y="57"/>
                    <a:pt x="2" y="60"/>
                  </a:cubicBezTo>
                  <a:cubicBezTo>
                    <a:pt x="3" y="60"/>
                    <a:pt x="3" y="60"/>
                    <a:pt x="3" y="60"/>
                  </a:cubicBezTo>
                  <a:cubicBezTo>
                    <a:pt x="4" y="63"/>
                    <a:pt x="2" y="62"/>
                    <a:pt x="4" y="65"/>
                  </a:cubicBezTo>
                  <a:cubicBezTo>
                    <a:pt x="4" y="64"/>
                    <a:pt x="4" y="64"/>
                    <a:pt x="5" y="64"/>
                  </a:cubicBezTo>
                  <a:cubicBezTo>
                    <a:pt x="5" y="64"/>
                    <a:pt x="6" y="65"/>
                    <a:pt x="6" y="66"/>
                  </a:cubicBezTo>
                  <a:cubicBezTo>
                    <a:pt x="5" y="65"/>
                    <a:pt x="5" y="65"/>
                    <a:pt x="5" y="65"/>
                  </a:cubicBezTo>
                  <a:cubicBezTo>
                    <a:pt x="6" y="66"/>
                    <a:pt x="6" y="66"/>
                    <a:pt x="6" y="67"/>
                  </a:cubicBezTo>
                  <a:cubicBezTo>
                    <a:pt x="6" y="67"/>
                    <a:pt x="6" y="67"/>
                    <a:pt x="6" y="67"/>
                  </a:cubicBezTo>
                  <a:cubicBezTo>
                    <a:pt x="5" y="67"/>
                    <a:pt x="5" y="67"/>
                    <a:pt x="6" y="68"/>
                  </a:cubicBezTo>
                  <a:cubicBezTo>
                    <a:pt x="5" y="68"/>
                    <a:pt x="5" y="68"/>
                    <a:pt x="5" y="68"/>
                  </a:cubicBezTo>
                  <a:cubicBezTo>
                    <a:pt x="7" y="70"/>
                    <a:pt x="7" y="70"/>
                    <a:pt x="7" y="70"/>
                  </a:cubicBezTo>
                  <a:cubicBezTo>
                    <a:pt x="7" y="72"/>
                    <a:pt x="10" y="74"/>
                    <a:pt x="9" y="75"/>
                  </a:cubicBezTo>
                  <a:cubicBezTo>
                    <a:pt x="10" y="76"/>
                    <a:pt x="10" y="76"/>
                    <a:pt x="10" y="76"/>
                  </a:cubicBezTo>
                  <a:cubicBezTo>
                    <a:pt x="10" y="76"/>
                    <a:pt x="10" y="76"/>
                    <a:pt x="10" y="77"/>
                  </a:cubicBezTo>
                  <a:cubicBezTo>
                    <a:pt x="11" y="78"/>
                    <a:pt x="12" y="79"/>
                    <a:pt x="13" y="79"/>
                  </a:cubicBezTo>
                  <a:cubicBezTo>
                    <a:pt x="13" y="79"/>
                    <a:pt x="13" y="79"/>
                    <a:pt x="13" y="79"/>
                  </a:cubicBezTo>
                  <a:cubicBezTo>
                    <a:pt x="12" y="79"/>
                    <a:pt x="12" y="79"/>
                    <a:pt x="13" y="80"/>
                  </a:cubicBezTo>
                  <a:cubicBezTo>
                    <a:pt x="13" y="80"/>
                    <a:pt x="13" y="81"/>
                    <a:pt x="12" y="81"/>
                  </a:cubicBezTo>
                  <a:cubicBezTo>
                    <a:pt x="12" y="81"/>
                    <a:pt x="12" y="81"/>
                    <a:pt x="12" y="81"/>
                  </a:cubicBezTo>
                  <a:cubicBezTo>
                    <a:pt x="13" y="81"/>
                    <a:pt x="16" y="83"/>
                    <a:pt x="17" y="84"/>
                  </a:cubicBezTo>
                  <a:cubicBezTo>
                    <a:pt x="16" y="84"/>
                    <a:pt x="16" y="84"/>
                    <a:pt x="16" y="84"/>
                  </a:cubicBezTo>
                  <a:cubicBezTo>
                    <a:pt x="17" y="85"/>
                    <a:pt x="18" y="86"/>
                    <a:pt x="19" y="87"/>
                  </a:cubicBezTo>
                  <a:cubicBezTo>
                    <a:pt x="20" y="87"/>
                    <a:pt x="21" y="88"/>
                    <a:pt x="22" y="88"/>
                  </a:cubicBezTo>
                  <a:cubicBezTo>
                    <a:pt x="23" y="89"/>
                    <a:pt x="25" y="90"/>
                    <a:pt x="27" y="92"/>
                  </a:cubicBezTo>
                  <a:cubicBezTo>
                    <a:pt x="27" y="91"/>
                    <a:pt x="27" y="91"/>
                    <a:pt x="27" y="91"/>
                  </a:cubicBezTo>
                  <a:cubicBezTo>
                    <a:pt x="27" y="91"/>
                    <a:pt x="28" y="91"/>
                    <a:pt x="28" y="92"/>
                  </a:cubicBezTo>
                  <a:cubicBezTo>
                    <a:pt x="28" y="92"/>
                    <a:pt x="28" y="92"/>
                    <a:pt x="28" y="92"/>
                  </a:cubicBezTo>
                  <a:cubicBezTo>
                    <a:pt x="29" y="92"/>
                    <a:pt x="29" y="92"/>
                    <a:pt x="29" y="91"/>
                  </a:cubicBezTo>
                  <a:cubicBezTo>
                    <a:pt x="30" y="92"/>
                    <a:pt x="31" y="92"/>
                    <a:pt x="32" y="93"/>
                  </a:cubicBezTo>
                  <a:cubicBezTo>
                    <a:pt x="33" y="93"/>
                    <a:pt x="33" y="93"/>
                    <a:pt x="34" y="94"/>
                  </a:cubicBezTo>
                  <a:cubicBezTo>
                    <a:pt x="35" y="94"/>
                    <a:pt x="36" y="95"/>
                    <a:pt x="36" y="95"/>
                  </a:cubicBezTo>
                  <a:cubicBezTo>
                    <a:pt x="37" y="95"/>
                    <a:pt x="38" y="94"/>
                    <a:pt x="38" y="94"/>
                  </a:cubicBezTo>
                  <a:cubicBezTo>
                    <a:pt x="40" y="94"/>
                    <a:pt x="40" y="95"/>
                    <a:pt x="41" y="95"/>
                  </a:cubicBezTo>
                  <a:cubicBezTo>
                    <a:pt x="41" y="95"/>
                    <a:pt x="41" y="95"/>
                    <a:pt x="41" y="95"/>
                  </a:cubicBezTo>
                  <a:cubicBezTo>
                    <a:pt x="45" y="96"/>
                    <a:pt x="46" y="96"/>
                    <a:pt x="48" y="96"/>
                  </a:cubicBezTo>
                  <a:cubicBezTo>
                    <a:pt x="50" y="96"/>
                    <a:pt x="50" y="95"/>
                    <a:pt x="52" y="95"/>
                  </a:cubicBezTo>
                  <a:cubicBezTo>
                    <a:pt x="52" y="95"/>
                    <a:pt x="52" y="95"/>
                    <a:pt x="53" y="95"/>
                  </a:cubicBezTo>
                  <a:cubicBezTo>
                    <a:pt x="52" y="95"/>
                    <a:pt x="52" y="95"/>
                    <a:pt x="53" y="95"/>
                  </a:cubicBezTo>
                  <a:cubicBezTo>
                    <a:pt x="53" y="95"/>
                    <a:pt x="53" y="95"/>
                    <a:pt x="54" y="95"/>
                  </a:cubicBezTo>
                  <a:cubicBezTo>
                    <a:pt x="53" y="95"/>
                    <a:pt x="53" y="96"/>
                    <a:pt x="54" y="96"/>
                  </a:cubicBezTo>
                  <a:cubicBezTo>
                    <a:pt x="55" y="95"/>
                    <a:pt x="55" y="95"/>
                    <a:pt x="55" y="95"/>
                  </a:cubicBezTo>
                  <a:cubicBezTo>
                    <a:pt x="55" y="96"/>
                    <a:pt x="55" y="96"/>
                    <a:pt x="55" y="96"/>
                  </a:cubicBezTo>
                  <a:cubicBezTo>
                    <a:pt x="56" y="95"/>
                    <a:pt x="56" y="95"/>
                    <a:pt x="56" y="95"/>
                  </a:cubicBezTo>
                  <a:cubicBezTo>
                    <a:pt x="56" y="95"/>
                    <a:pt x="55" y="95"/>
                    <a:pt x="55" y="95"/>
                  </a:cubicBezTo>
                  <a:cubicBezTo>
                    <a:pt x="55" y="95"/>
                    <a:pt x="55" y="95"/>
                    <a:pt x="55" y="95"/>
                  </a:cubicBezTo>
                  <a:cubicBezTo>
                    <a:pt x="55" y="95"/>
                    <a:pt x="56" y="95"/>
                    <a:pt x="56" y="95"/>
                  </a:cubicBezTo>
                  <a:cubicBezTo>
                    <a:pt x="57" y="95"/>
                    <a:pt x="57" y="95"/>
                    <a:pt x="58" y="95"/>
                  </a:cubicBezTo>
                  <a:cubicBezTo>
                    <a:pt x="58" y="95"/>
                    <a:pt x="59" y="95"/>
                    <a:pt x="59" y="95"/>
                  </a:cubicBezTo>
                  <a:cubicBezTo>
                    <a:pt x="59" y="95"/>
                    <a:pt x="60" y="95"/>
                    <a:pt x="60" y="95"/>
                  </a:cubicBezTo>
                  <a:cubicBezTo>
                    <a:pt x="64" y="94"/>
                    <a:pt x="67" y="92"/>
                    <a:pt x="71" y="90"/>
                  </a:cubicBezTo>
                  <a:cubicBezTo>
                    <a:pt x="71" y="90"/>
                    <a:pt x="71" y="91"/>
                    <a:pt x="70" y="92"/>
                  </a:cubicBezTo>
                  <a:cubicBezTo>
                    <a:pt x="72" y="90"/>
                    <a:pt x="72" y="90"/>
                    <a:pt x="72" y="90"/>
                  </a:cubicBezTo>
                  <a:cubicBezTo>
                    <a:pt x="72" y="91"/>
                    <a:pt x="71" y="91"/>
                    <a:pt x="70" y="92"/>
                  </a:cubicBezTo>
                  <a:cubicBezTo>
                    <a:pt x="73" y="91"/>
                    <a:pt x="76" y="88"/>
                    <a:pt x="79" y="86"/>
                  </a:cubicBezTo>
                  <a:cubicBezTo>
                    <a:pt x="79" y="85"/>
                    <a:pt x="79" y="85"/>
                    <a:pt x="79" y="85"/>
                  </a:cubicBezTo>
                  <a:cubicBezTo>
                    <a:pt x="80" y="85"/>
                    <a:pt x="80" y="85"/>
                    <a:pt x="80" y="85"/>
                  </a:cubicBezTo>
                  <a:cubicBezTo>
                    <a:pt x="80" y="85"/>
                    <a:pt x="80" y="84"/>
                    <a:pt x="80" y="84"/>
                  </a:cubicBezTo>
                  <a:cubicBezTo>
                    <a:pt x="81" y="84"/>
                    <a:pt x="81" y="84"/>
                    <a:pt x="81" y="84"/>
                  </a:cubicBezTo>
                  <a:cubicBezTo>
                    <a:pt x="82" y="84"/>
                    <a:pt x="82" y="84"/>
                    <a:pt x="83" y="84"/>
                  </a:cubicBezTo>
                  <a:cubicBezTo>
                    <a:pt x="83" y="83"/>
                    <a:pt x="84" y="83"/>
                    <a:pt x="85" y="82"/>
                  </a:cubicBezTo>
                  <a:cubicBezTo>
                    <a:pt x="85" y="81"/>
                    <a:pt x="86" y="80"/>
                    <a:pt x="87" y="79"/>
                  </a:cubicBezTo>
                  <a:cubicBezTo>
                    <a:pt x="86" y="79"/>
                    <a:pt x="86" y="79"/>
                    <a:pt x="86" y="79"/>
                  </a:cubicBezTo>
                  <a:cubicBezTo>
                    <a:pt x="86" y="79"/>
                    <a:pt x="86" y="79"/>
                    <a:pt x="86" y="79"/>
                  </a:cubicBezTo>
                  <a:cubicBezTo>
                    <a:pt x="87" y="78"/>
                    <a:pt x="87" y="78"/>
                    <a:pt x="88" y="77"/>
                  </a:cubicBezTo>
                  <a:cubicBezTo>
                    <a:pt x="88" y="77"/>
                    <a:pt x="88" y="77"/>
                    <a:pt x="88" y="77"/>
                  </a:cubicBezTo>
                  <a:cubicBezTo>
                    <a:pt x="88" y="77"/>
                    <a:pt x="89" y="75"/>
                    <a:pt x="89" y="75"/>
                  </a:cubicBezTo>
                  <a:cubicBezTo>
                    <a:pt x="89" y="75"/>
                    <a:pt x="89" y="75"/>
                    <a:pt x="89" y="75"/>
                  </a:cubicBezTo>
                  <a:cubicBezTo>
                    <a:pt x="90" y="75"/>
                    <a:pt x="89" y="76"/>
                    <a:pt x="89" y="76"/>
                  </a:cubicBezTo>
                  <a:cubicBezTo>
                    <a:pt x="91" y="73"/>
                    <a:pt x="90" y="75"/>
                    <a:pt x="92" y="72"/>
                  </a:cubicBezTo>
                  <a:cubicBezTo>
                    <a:pt x="92" y="71"/>
                    <a:pt x="92" y="71"/>
                    <a:pt x="92" y="71"/>
                  </a:cubicBezTo>
                  <a:cubicBezTo>
                    <a:pt x="92" y="71"/>
                    <a:pt x="92" y="71"/>
                    <a:pt x="92" y="71"/>
                  </a:cubicBezTo>
                  <a:cubicBezTo>
                    <a:pt x="91" y="71"/>
                    <a:pt x="91" y="71"/>
                    <a:pt x="91" y="71"/>
                  </a:cubicBezTo>
                  <a:cubicBezTo>
                    <a:pt x="91" y="71"/>
                    <a:pt x="91" y="71"/>
                    <a:pt x="91" y="70"/>
                  </a:cubicBezTo>
                  <a:cubicBezTo>
                    <a:pt x="92" y="69"/>
                    <a:pt x="92" y="67"/>
                    <a:pt x="93" y="66"/>
                  </a:cubicBezTo>
                  <a:cubicBezTo>
                    <a:pt x="92" y="66"/>
                    <a:pt x="92" y="66"/>
                    <a:pt x="92" y="66"/>
                  </a:cubicBezTo>
                  <a:cubicBezTo>
                    <a:pt x="93" y="63"/>
                    <a:pt x="94" y="61"/>
                    <a:pt x="95" y="59"/>
                  </a:cubicBezTo>
                  <a:cubicBezTo>
                    <a:pt x="95" y="58"/>
                    <a:pt x="95" y="58"/>
                    <a:pt x="95" y="57"/>
                  </a:cubicBezTo>
                  <a:cubicBezTo>
                    <a:pt x="95" y="56"/>
                    <a:pt x="95" y="56"/>
                    <a:pt x="95" y="55"/>
                  </a:cubicBezTo>
                  <a:cubicBezTo>
                    <a:pt x="93" y="55"/>
                    <a:pt x="90" y="55"/>
                    <a:pt x="88" y="55"/>
                  </a:cubicBezTo>
                  <a:cubicBezTo>
                    <a:pt x="87" y="58"/>
                    <a:pt x="86" y="60"/>
                    <a:pt x="86" y="63"/>
                  </a:cubicBezTo>
                  <a:cubicBezTo>
                    <a:pt x="85" y="66"/>
                    <a:pt x="84" y="69"/>
                    <a:pt x="81" y="73"/>
                  </a:cubicBezTo>
                  <a:cubicBezTo>
                    <a:pt x="80" y="74"/>
                    <a:pt x="79" y="74"/>
                    <a:pt x="79" y="75"/>
                  </a:cubicBezTo>
                  <a:cubicBezTo>
                    <a:pt x="78" y="76"/>
                    <a:pt x="77" y="76"/>
                    <a:pt x="77" y="77"/>
                  </a:cubicBezTo>
                  <a:cubicBezTo>
                    <a:pt x="75" y="78"/>
                    <a:pt x="74" y="78"/>
                    <a:pt x="73" y="79"/>
                  </a:cubicBezTo>
                  <a:cubicBezTo>
                    <a:pt x="71" y="80"/>
                    <a:pt x="68" y="82"/>
                    <a:pt x="65" y="83"/>
                  </a:cubicBezTo>
                  <a:cubicBezTo>
                    <a:pt x="61" y="85"/>
                    <a:pt x="56" y="86"/>
                    <a:pt x="52" y="86"/>
                  </a:cubicBezTo>
                  <a:cubicBezTo>
                    <a:pt x="52" y="86"/>
                    <a:pt x="52" y="86"/>
                    <a:pt x="52" y="86"/>
                  </a:cubicBezTo>
                  <a:cubicBezTo>
                    <a:pt x="52" y="86"/>
                    <a:pt x="52" y="86"/>
                    <a:pt x="52" y="86"/>
                  </a:cubicBezTo>
                  <a:cubicBezTo>
                    <a:pt x="52" y="87"/>
                    <a:pt x="51" y="87"/>
                    <a:pt x="51" y="87"/>
                  </a:cubicBezTo>
                  <a:cubicBezTo>
                    <a:pt x="51" y="87"/>
                    <a:pt x="50" y="87"/>
                    <a:pt x="50" y="87"/>
                  </a:cubicBezTo>
                  <a:cubicBezTo>
                    <a:pt x="50" y="87"/>
                    <a:pt x="49" y="87"/>
                    <a:pt x="49" y="87"/>
                  </a:cubicBezTo>
                  <a:cubicBezTo>
                    <a:pt x="48" y="87"/>
                    <a:pt x="47" y="87"/>
                    <a:pt x="47" y="87"/>
                  </a:cubicBezTo>
                  <a:cubicBezTo>
                    <a:pt x="47" y="87"/>
                    <a:pt x="47" y="87"/>
                    <a:pt x="47" y="87"/>
                  </a:cubicBezTo>
                  <a:cubicBezTo>
                    <a:pt x="46" y="87"/>
                    <a:pt x="46" y="87"/>
                    <a:pt x="46" y="87"/>
                  </a:cubicBezTo>
                  <a:cubicBezTo>
                    <a:pt x="45" y="87"/>
                    <a:pt x="45" y="87"/>
                    <a:pt x="45" y="87"/>
                  </a:cubicBezTo>
                  <a:cubicBezTo>
                    <a:pt x="44" y="86"/>
                    <a:pt x="44" y="86"/>
                    <a:pt x="44" y="86"/>
                  </a:cubicBezTo>
                  <a:cubicBezTo>
                    <a:pt x="44" y="86"/>
                    <a:pt x="43" y="86"/>
                    <a:pt x="43" y="86"/>
                  </a:cubicBezTo>
                  <a:cubicBezTo>
                    <a:pt x="42" y="86"/>
                    <a:pt x="42" y="86"/>
                    <a:pt x="41" y="86"/>
                  </a:cubicBezTo>
                  <a:cubicBezTo>
                    <a:pt x="41" y="86"/>
                    <a:pt x="41" y="86"/>
                    <a:pt x="41" y="86"/>
                  </a:cubicBezTo>
                  <a:cubicBezTo>
                    <a:pt x="41" y="86"/>
                    <a:pt x="41" y="86"/>
                    <a:pt x="41" y="86"/>
                  </a:cubicBezTo>
                  <a:cubicBezTo>
                    <a:pt x="40" y="86"/>
                    <a:pt x="39" y="85"/>
                    <a:pt x="38" y="85"/>
                  </a:cubicBezTo>
                  <a:cubicBezTo>
                    <a:pt x="38" y="85"/>
                    <a:pt x="38" y="85"/>
                    <a:pt x="38" y="85"/>
                  </a:cubicBezTo>
                  <a:cubicBezTo>
                    <a:pt x="37" y="85"/>
                    <a:pt x="37" y="85"/>
                    <a:pt x="37" y="85"/>
                  </a:cubicBezTo>
                  <a:cubicBezTo>
                    <a:pt x="37" y="84"/>
                    <a:pt x="37" y="84"/>
                    <a:pt x="37" y="84"/>
                  </a:cubicBezTo>
                  <a:cubicBezTo>
                    <a:pt x="35" y="84"/>
                    <a:pt x="33" y="83"/>
                    <a:pt x="32" y="82"/>
                  </a:cubicBezTo>
                  <a:cubicBezTo>
                    <a:pt x="32" y="83"/>
                    <a:pt x="32" y="83"/>
                    <a:pt x="32" y="83"/>
                  </a:cubicBezTo>
                  <a:cubicBezTo>
                    <a:pt x="28" y="80"/>
                    <a:pt x="26" y="81"/>
                    <a:pt x="24" y="77"/>
                  </a:cubicBezTo>
                  <a:cubicBezTo>
                    <a:pt x="24" y="77"/>
                    <a:pt x="24" y="77"/>
                    <a:pt x="24" y="77"/>
                  </a:cubicBezTo>
                  <a:cubicBezTo>
                    <a:pt x="22" y="77"/>
                    <a:pt x="21" y="75"/>
                    <a:pt x="20" y="73"/>
                  </a:cubicBezTo>
                  <a:cubicBezTo>
                    <a:pt x="19" y="72"/>
                    <a:pt x="18" y="70"/>
                    <a:pt x="16" y="68"/>
                  </a:cubicBezTo>
                  <a:cubicBezTo>
                    <a:pt x="16" y="68"/>
                    <a:pt x="16" y="68"/>
                    <a:pt x="16" y="68"/>
                  </a:cubicBezTo>
                  <a:cubicBezTo>
                    <a:pt x="17" y="68"/>
                    <a:pt x="16" y="68"/>
                    <a:pt x="16" y="68"/>
                  </a:cubicBezTo>
                  <a:cubicBezTo>
                    <a:pt x="16" y="67"/>
                    <a:pt x="16" y="67"/>
                    <a:pt x="15" y="67"/>
                  </a:cubicBezTo>
                  <a:cubicBezTo>
                    <a:pt x="15" y="66"/>
                    <a:pt x="15" y="66"/>
                    <a:pt x="15" y="65"/>
                  </a:cubicBezTo>
                  <a:cubicBezTo>
                    <a:pt x="14" y="65"/>
                    <a:pt x="14" y="64"/>
                    <a:pt x="13" y="64"/>
                  </a:cubicBezTo>
                  <a:cubicBezTo>
                    <a:pt x="13" y="64"/>
                    <a:pt x="13" y="64"/>
                    <a:pt x="13" y="65"/>
                  </a:cubicBezTo>
                  <a:cubicBezTo>
                    <a:pt x="12" y="63"/>
                    <a:pt x="13" y="63"/>
                    <a:pt x="13" y="63"/>
                  </a:cubicBezTo>
                  <a:cubicBezTo>
                    <a:pt x="13" y="63"/>
                    <a:pt x="13" y="63"/>
                    <a:pt x="13" y="63"/>
                  </a:cubicBezTo>
                  <a:cubicBezTo>
                    <a:pt x="12" y="63"/>
                    <a:pt x="12" y="62"/>
                    <a:pt x="11" y="61"/>
                  </a:cubicBezTo>
                  <a:cubicBezTo>
                    <a:pt x="12" y="61"/>
                    <a:pt x="12" y="61"/>
                    <a:pt x="12" y="61"/>
                  </a:cubicBezTo>
                  <a:cubicBezTo>
                    <a:pt x="12" y="60"/>
                    <a:pt x="12" y="60"/>
                    <a:pt x="12" y="60"/>
                  </a:cubicBezTo>
                  <a:cubicBezTo>
                    <a:pt x="11" y="60"/>
                    <a:pt x="11" y="60"/>
                    <a:pt x="11" y="59"/>
                  </a:cubicBezTo>
                  <a:cubicBezTo>
                    <a:pt x="11" y="58"/>
                    <a:pt x="11" y="58"/>
                    <a:pt x="11" y="58"/>
                  </a:cubicBezTo>
                  <a:cubicBezTo>
                    <a:pt x="10" y="59"/>
                    <a:pt x="10" y="59"/>
                    <a:pt x="10" y="59"/>
                  </a:cubicBezTo>
                  <a:cubicBezTo>
                    <a:pt x="9" y="56"/>
                    <a:pt x="11" y="58"/>
                    <a:pt x="10" y="56"/>
                  </a:cubicBezTo>
                  <a:cubicBezTo>
                    <a:pt x="9" y="56"/>
                    <a:pt x="9" y="56"/>
                    <a:pt x="9" y="56"/>
                  </a:cubicBezTo>
                  <a:cubicBezTo>
                    <a:pt x="9" y="53"/>
                    <a:pt x="10" y="52"/>
                    <a:pt x="11" y="49"/>
                  </a:cubicBezTo>
                  <a:cubicBezTo>
                    <a:pt x="11" y="44"/>
                    <a:pt x="11" y="38"/>
                    <a:pt x="13" y="33"/>
                  </a:cubicBezTo>
                  <a:cubicBezTo>
                    <a:pt x="14" y="29"/>
                    <a:pt x="16" y="25"/>
                    <a:pt x="19" y="22"/>
                  </a:cubicBezTo>
                  <a:cubicBezTo>
                    <a:pt x="17" y="20"/>
                    <a:pt x="15" y="17"/>
                    <a:pt x="14" y="14"/>
                  </a:cubicBezTo>
                  <a:moveTo>
                    <a:pt x="49" y="0"/>
                  </a:moveTo>
                  <a:cubicBezTo>
                    <a:pt x="48" y="0"/>
                    <a:pt x="48" y="0"/>
                    <a:pt x="47" y="0"/>
                  </a:cubicBezTo>
                  <a:cubicBezTo>
                    <a:pt x="47" y="0"/>
                    <a:pt x="47" y="0"/>
                    <a:pt x="47" y="0"/>
                  </a:cubicBezTo>
                  <a:cubicBezTo>
                    <a:pt x="46" y="0"/>
                    <a:pt x="44" y="1"/>
                    <a:pt x="43" y="2"/>
                  </a:cubicBezTo>
                  <a:cubicBezTo>
                    <a:pt x="43" y="2"/>
                    <a:pt x="42" y="3"/>
                    <a:pt x="41" y="3"/>
                  </a:cubicBezTo>
                  <a:cubicBezTo>
                    <a:pt x="41" y="3"/>
                    <a:pt x="40" y="3"/>
                    <a:pt x="39" y="3"/>
                  </a:cubicBezTo>
                  <a:cubicBezTo>
                    <a:pt x="39" y="3"/>
                    <a:pt x="39" y="3"/>
                    <a:pt x="39" y="3"/>
                  </a:cubicBezTo>
                  <a:cubicBezTo>
                    <a:pt x="39" y="4"/>
                    <a:pt x="39" y="4"/>
                    <a:pt x="39" y="4"/>
                  </a:cubicBezTo>
                  <a:cubicBezTo>
                    <a:pt x="39" y="4"/>
                    <a:pt x="39" y="3"/>
                    <a:pt x="39" y="3"/>
                  </a:cubicBezTo>
                  <a:cubicBezTo>
                    <a:pt x="39" y="3"/>
                    <a:pt x="39" y="3"/>
                    <a:pt x="39" y="3"/>
                  </a:cubicBezTo>
                  <a:cubicBezTo>
                    <a:pt x="39" y="3"/>
                    <a:pt x="39" y="3"/>
                    <a:pt x="39" y="3"/>
                  </a:cubicBezTo>
                  <a:cubicBezTo>
                    <a:pt x="38" y="2"/>
                    <a:pt x="39" y="2"/>
                    <a:pt x="39" y="2"/>
                  </a:cubicBezTo>
                  <a:cubicBezTo>
                    <a:pt x="37" y="3"/>
                    <a:pt x="35" y="2"/>
                    <a:pt x="33" y="3"/>
                  </a:cubicBezTo>
                  <a:cubicBezTo>
                    <a:pt x="33" y="3"/>
                    <a:pt x="33" y="3"/>
                    <a:pt x="33" y="3"/>
                  </a:cubicBezTo>
                  <a:cubicBezTo>
                    <a:pt x="32" y="4"/>
                    <a:pt x="31" y="4"/>
                    <a:pt x="30" y="4"/>
                  </a:cubicBezTo>
                  <a:cubicBezTo>
                    <a:pt x="32" y="6"/>
                    <a:pt x="33" y="9"/>
                    <a:pt x="34" y="11"/>
                  </a:cubicBezTo>
                  <a:cubicBezTo>
                    <a:pt x="36" y="10"/>
                    <a:pt x="37" y="10"/>
                    <a:pt x="39" y="9"/>
                  </a:cubicBezTo>
                  <a:cubicBezTo>
                    <a:pt x="41" y="9"/>
                    <a:pt x="45" y="8"/>
                    <a:pt x="49" y="8"/>
                  </a:cubicBezTo>
                  <a:cubicBezTo>
                    <a:pt x="50" y="8"/>
                    <a:pt x="50" y="8"/>
                    <a:pt x="50" y="8"/>
                  </a:cubicBezTo>
                  <a:cubicBezTo>
                    <a:pt x="52" y="8"/>
                    <a:pt x="52" y="8"/>
                    <a:pt x="52" y="8"/>
                  </a:cubicBezTo>
                  <a:cubicBezTo>
                    <a:pt x="53" y="8"/>
                    <a:pt x="54" y="8"/>
                    <a:pt x="55" y="8"/>
                  </a:cubicBezTo>
                  <a:cubicBezTo>
                    <a:pt x="57" y="8"/>
                    <a:pt x="58" y="8"/>
                    <a:pt x="60" y="8"/>
                  </a:cubicBezTo>
                  <a:cubicBezTo>
                    <a:pt x="64" y="8"/>
                    <a:pt x="68" y="10"/>
                    <a:pt x="72" y="13"/>
                  </a:cubicBezTo>
                  <a:cubicBezTo>
                    <a:pt x="75" y="16"/>
                    <a:pt x="78" y="19"/>
                    <a:pt x="81" y="22"/>
                  </a:cubicBezTo>
                  <a:cubicBezTo>
                    <a:pt x="82" y="22"/>
                    <a:pt x="82" y="22"/>
                    <a:pt x="82" y="22"/>
                  </a:cubicBezTo>
                  <a:cubicBezTo>
                    <a:pt x="82" y="22"/>
                    <a:pt x="82" y="23"/>
                    <a:pt x="83" y="23"/>
                  </a:cubicBezTo>
                  <a:cubicBezTo>
                    <a:pt x="83" y="24"/>
                    <a:pt x="84" y="25"/>
                    <a:pt x="84" y="26"/>
                  </a:cubicBezTo>
                  <a:cubicBezTo>
                    <a:pt x="85" y="26"/>
                    <a:pt x="85" y="27"/>
                    <a:pt x="86" y="28"/>
                  </a:cubicBezTo>
                  <a:cubicBezTo>
                    <a:pt x="86" y="29"/>
                    <a:pt x="86" y="29"/>
                    <a:pt x="86" y="29"/>
                  </a:cubicBezTo>
                  <a:cubicBezTo>
                    <a:pt x="86" y="29"/>
                    <a:pt x="86" y="29"/>
                    <a:pt x="87" y="30"/>
                  </a:cubicBezTo>
                  <a:cubicBezTo>
                    <a:pt x="87" y="31"/>
                    <a:pt x="87" y="31"/>
                    <a:pt x="88" y="32"/>
                  </a:cubicBezTo>
                  <a:cubicBezTo>
                    <a:pt x="88" y="32"/>
                    <a:pt x="88" y="33"/>
                    <a:pt x="88" y="34"/>
                  </a:cubicBezTo>
                  <a:cubicBezTo>
                    <a:pt x="88" y="34"/>
                    <a:pt x="89" y="35"/>
                    <a:pt x="89" y="35"/>
                  </a:cubicBezTo>
                  <a:cubicBezTo>
                    <a:pt x="92" y="35"/>
                    <a:pt x="94" y="35"/>
                    <a:pt x="97" y="35"/>
                  </a:cubicBezTo>
                  <a:cubicBezTo>
                    <a:pt x="96" y="30"/>
                    <a:pt x="95" y="27"/>
                    <a:pt x="93" y="25"/>
                  </a:cubicBezTo>
                  <a:cubicBezTo>
                    <a:pt x="93" y="24"/>
                    <a:pt x="91" y="21"/>
                    <a:pt x="90" y="20"/>
                  </a:cubicBezTo>
                  <a:cubicBezTo>
                    <a:pt x="90" y="20"/>
                    <a:pt x="90" y="20"/>
                    <a:pt x="90" y="20"/>
                  </a:cubicBezTo>
                  <a:cubicBezTo>
                    <a:pt x="89" y="19"/>
                    <a:pt x="88" y="18"/>
                    <a:pt x="88" y="16"/>
                  </a:cubicBezTo>
                  <a:cubicBezTo>
                    <a:pt x="87" y="15"/>
                    <a:pt x="86" y="14"/>
                    <a:pt x="84" y="13"/>
                  </a:cubicBezTo>
                  <a:cubicBezTo>
                    <a:pt x="84" y="13"/>
                    <a:pt x="84" y="13"/>
                    <a:pt x="84" y="13"/>
                  </a:cubicBezTo>
                  <a:cubicBezTo>
                    <a:pt x="84" y="13"/>
                    <a:pt x="85" y="13"/>
                    <a:pt x="85" y="13"/>
                  </a:cubicBezTo>
                  <a:cubicBezTo>
                    <a:pt x="85" y="13"/>
                    <a:pt x="85" y="13"/>
                    <a:pt x="85" y="13"/>
                  </a:cubicBezTo>
                  <a:cubicBezTo>
                    <a:pt x="85" y="13"/>
                    <a:pt x="85" y="13"/>
                    <a:pt x="85" y="13"/>
                  </a:cubicBezTo>
                  <a:cubicBezTo>
                    <a:pt x="83" y="12"/>
                    <a:pt x="81" y="10"/>
                    <a:pt x="82" y="9"/>
                  </a:cubicBezTo>
                  <a:cubicBezTo>
                    <a:pt x="81" y="9"/>
                    <a:pt x="79" y="8"/>
                    <a:pt x="78" y="7"/>
                  </a:cubicBezTo>
                  <a:cubicBezTo>
                    <a:pt x="77" y="6"/>
                    <a:pt x="76" y="5"/>
                    <a:pt x="74" y="5"/>
                  </a:cubicBezTo>
                  <a:cubicBezTo>
                    <a:pt x="72" y="3"/>
                    <a:pt x="70" y="2"/>
                    <a:pt x="68" y="2"/>
                  </a:cubicBezTo>
                  <a:cubicBezTo>
                    <a:pt x="68" y="2"/>
                    <a:pt x="68" y="2"/>
                    <a:pt x="68" y="2"/>
                  </a:cubicBezTo>
                  <a:cubicBezTo>
                    <a:pt x="68" y="2"/>
                    <a:pt x="68" y="2"/>
                    <a:pt x="68" y="2"/>
                  </a:cubicBezTo>
                  <a:cubicBezTo>
                    <a:pt x="68" y="2"/>
                    <a:pt x="67" y="2"/>
                    <a:pt x="67" y="2"/>
                  </a:cubicBezTo>
                  <a:cubicBezTo>
                    <a:pt x="66" y="2"/>
                    <a:pt x="65" y="2"/>
                    <a:pt x="63" y="1"/>
                  </a:cubicBezTo>
                  <a:cubicBezTo>
                    <a:pt x="63" y="1"/>
                    <a:pt x="63" y="1"/>
                    <a:pt x="63" y="1"/>
                  </a:cubicBezTo>
                  <a:cubicBezTo>
                    <a:pt x="63" y="1"/>
                    <a:pt x="63" y="1"/>
                    <a:pt x="63" y="1"/>
                  </a:cubicBezTo>
                  <a:cubicBezTo>
                    <a:pt x="62" y="1"/>
                    <a:pt x="60" y="1"/>
                    <a:pt x="59" y="1"/>
                  </a:cubicBezTo>
                  <a:cubicBezTo>
                    <a:pt x="58" y="1"/>
                    <a:pt x="57" y="0"/>
                    <a:pt x="56" y="0"/>
                  </a:cubicBezTo>
                  <a:cubicBezTo>
                    <a:pt x="56" y="0"/>
                    <a:pt x="56" y="0"/>
                    <a:pt x="56" y="0"/>
                  </a:cubicBezTo>
                  <a:cubicBezTo>
                    <a:pt x="56" y="0"/>
                    <a:pt x="56" y="0"/>
                    <a:pt x="56" y="0"/>
                  </a:cubicBezTo>
                  <a:cubicBezTo>
                    <a:pt x="56" y="0"/>
                    <a:pt x="55" y="0"/>
                    <a:pt x="55" y="0"/>
                  </a:cubicBezTo>
                  <a:cubicBezTo>
                    <a:pt x="55" y="0"/>
                    <a:pt x="55" y="0"/>
                    <a:pt x="55" y="0"/>
                  </a:cubicBezTo>
                  <a:cubicBezTo>
                    <a:pt x="55" y="0"/>
                    <a:pt x="54" y="0"/>
                    <a:pt x="54" y="0"/>
                  </a:cubicBezTo>
                  <a:cubicBezTo>
                    <a:pt x="53" y="0"/>
                    <a:pt x="52" y="0"/>
                    <a:pt x="52" y="0"/>
                  </a:cubicBezTo>
                  <a:cubicBezTo>
                    <a:pt x="53" y="0"/>
                    <a:pt x="53" y="0"/>
                    <a:pt x="53" y="0"/>
                  </a:cubicBezTo>
                  <a:cubicBezTo>
                    <a:pt x="53" y="0"/>
                    <a:pt x="53" y="0"/>
                    <a:pt x="52" y="0"/>
                  </a:cubicBezTo>
                  <a:cubicBezTo>
                    <a:pt x="52" y="0"/>
                    <a:pt x="52" y="0"/>
                    <a:pt x="51" y="0"/>
                  </a:cubicBezTo>
                  <a:cubicBezTo>
                    <a:pt x="50" y="0"/>
                    <a:pt x="50" y="0"/>
                    <a:pt x="49"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22"/>
            <p:cNvSpPr/>
            <p:nvPr/>
          </p:nvSpPr>
          <p:spPr>
            <a:xfrm>
              <a:off x="7200900" y="3600450"/>
              <a:ext cx="176522" cy="107950"/>
            </a:xfrm>
            <a:custGeom>
              <a:rect b="b" l="l" r="r" t="t"/>
              <a:pathLst>
                <a:path extrusionOk="0" h="51" w="83">
                  <a:moveTo>
                    <a:pt x="81" y="51"/>
                  </a:moveTo>
                  <a:cubicBezTo>
                    <a:pt x="79" y="51"/>
                    <a:pt x="76" y="51"/>
                    <a:pt x="74" y="51"/>
                  </a:cubicBezTo>
                  <a:cubicBezTo>
                    <a:pt x="74" y="51"/>
                    <a:pt x="74" y="51"/>
                    <a:pt x="74" y="51"/>
                  </a:cubicBezTo>
                  <a:cubicBezTo>
                    <a:pt x="76" y="51"/>
                    <a:pt x="79" y="51"/>
                    <a:pt x="81" y="51"/>
                  </a:cubicBezTo>
                  <a:cubicBezTo>
                    <a:pt x="81" y="51"/>
                    <a:pt x="81" y="51"/>
                    <a:pt x="81" y="51"/>
                  </a:cubicBezTo>
                  <a:cubicBezTo>
                    <a:pt x="81" y="51"/>
                    <a:pt x="81" y="51"/>
                    <a:pt x="81" y="51"/>
                  </a:cubicBezTo>
                  <a:moveTo>
                    <a:pt x="78" y="43"/>
                  </a:moveTo>
                  <a:cubicBezTo>
                    <a:pt x="77" y="43"/>
                    <a:pt x="77" y="43"/>
                    <a:pt x="77" y="44"/>
                  </a:cubicBezTo>
                  <a:cubicBezTo>
                    <a:pt x="76" y="44"/>
                    <a:pt x="76" y="46"/>
                    <a:pt x="75" y="47"/>
                  </a:cubicBezTo>
                  <a:cubicBezTo>
                    <a:pt x="75" y="47"/>
                    <a:pt x="75" y="48"/>
                    <a:pt x="75" y="48"/>
                  </a:cubicBezTo>
                  <a:cubicBezTo>
                    <a:pt x="75" y="48"/>
                    <a:pt x="76" y="48"/>
                    <a:pt x="76" y="48"/>
                  </a:cubicBezTo>
                  <a:cubicBezTo>
                    <a:pt x="78" y="49"/>
                    <a:pt x="77" y="49"/>
                    <a:pt x="75" y="49"/>
                  </a:cubicBezTo>
                  <a:cubicBezTo>
                    <a:pt x="74" y="50"/>
                    <a:pt x="74" y="50"/>
                    <a:pt x="74" y="50"/>
                  </a:cubicBezTo>
                  <a:cubicBezTo>
                    <a:pt x="81" y="50"/>
                    <a:pt x="81" y="50"/>
                    <a:pt x="81" y="50"/>
                  </a:cubicBezTo>
                  <a:cubicBezTo>
                    <a:pt x="81" y="49"/>
                    <a:pt x="80" y="48"/>
                    <a:pt x="80" y="48"/>
                  </a:cubicBezTo>
                  <a:cubicBezTo>
                    <a:pt x="80" y="46"/>
                    <a:pt x="79" y="45"/>
                    <a:pt x="79" y="44"/>
                  </a:cubicBezTo>
                  <a:cubicBezTo>
                    <a:pt x="78" y="43"/>
                    <a:pt x="78" y="43"/>
                    <a:pt x="78" y="43"/>
                  </a:cubicBezTo>
                  <a:moveTo>
                    <a:pt x="83" y="31"/>
                  </a:moveTo>
                  <a:cubicBezTo>
                    <a:pt x="80" y="31"/>
                    <a:pt x="78" y="31"/>
                    <a:pt x="75" y="31"/>
                  </a:cubicBezTo>
                  <a:cubicBezTo>
                    <a:pt x="76" y="34"/>
                    <a:pt x="77" y="37"/>
                    <a:pt x="77" y="39"/>
                  </a:cubicBezTo>
                  <a:cubicBezTo>
                    <a:pt x="78" y="42"/>
                    <a:pt x="79" y="44"/>
                    <a:pt x="80" y="44"/>
                  </a:cubicBezTo>
                  <a:cubicBezTo>
                    <a:pt x="80" y="44"/>
                    <a:pt x="80" y="44"/>
                    <a:pt x="80" y="44"/>
                  </a:cubicBezTo>
                  <a:cubicBezTo>
                    <a:pt x="80" y="43"/>
                    <a:pt x="81" y="42"/>
                    <a:pt x="82" y="40"/>
                  </a:cubicBezTo>
                  <a:cubicBezTo>
                    <a:pt x="82" y="40"/>
                    <a:pt x="82" y="39"/>
                    <a:pt x="82" y="39"/>
                  </a:cubicBezTo>
                  <a:cubicBezTo>
                    <a:pt x="82" y="38"/>
                    <a:pt x="82" y="37"/>
                    <a:pt x="83" y="37"/>
                  </a:cubicBezTo>
                  <a:cubicBezTo>
                    <a:pt x="83" y="36"/>
                    <a:pt x="83" y="35"/>
                    <a:pt x="83" y="34"/>
                  </a:cubicBezTo>
                  <a:cubicBezTo>
                    <a:pt x="83" y="33"/>
                    <a:pt x="83" y="32"/>
                    <a:pt x="83" y="31"/>
                  </a:cubicBezTo>
                  <a:cubicBezTo>
                    <a:pt x="83" y="31"/>
                    <a:pt x="83" y="31"/>
                    <a:pt x="83" y="31"/>
                  </a:cubicBezTo>
                  <a:cubicBezTo>
                    <a:pt x="83" y="31"/>
                    <a:pt x="83" y="31"/>
                    <a:pt x="83" y="31"/>
                  </a:cubicBezTo>
                  <a:moveTo>
                    <a:pt x="16" y="0"/>
                  </a:moveTo>
                  <a:cubicBezTo>
                    <a:pt x="15" y="1"/>
                    <a:pt x="13" y="1"/>
                    <a:pt x="12" y="3"/>
                  </a:cubicBezTo>
                  <a:cubicBezTo>
                    <a:pt x="9" y="5"/>
                    <a:pt x="9" y="2"/>
                    <a:pt x="7" y="5"/>
                  </a:cubicBezTo>
                  <a:cubicBezTo>
                    <a:pt x="5" y="6"/>
                    <a:pt x="5" y="6"/>
                    <a:pt x="5" y="6"/>
                  </a:cubicBezTo>
                  <a:cubicBezTo>
                    <a:pt x="4" y="7"/>
                    <a:pt x="5" y="7"/>
                    <a:pt x="3" y="8"/>
                  </a:cubicBezTo>
                  <a:cubicBezTo>
                    <a:pt x="3" y="8"/>
                    <a:pt x="3" y="8"/>
                    <a:pt x="3" y="8"/>
                  </a:cubicBezTo>
                  <a:cubicBezTo>
                    <a:pt x="3" y="8"/>
                    <a:pt x="3" y="8"/>
                    <a:pt x="3" y="8"/>
                  </a:cubicBezTo>
                  <a:cubicBezTo>
                    <a:pt x="2" y="8"/>
                    <a:pt x="2" y="8"/>
                    <a:pt x="2" y="8"/>
                  </a:cubicBezTo>
                  <a:cubicBezTo>
                    <a:pt x="2" y="8"/>
                    <a:pt x="2" y="8"/>
                    <a:pt x="2" y="8"/>
                  </a:cubicBezTo>
                  <a:cubicBezTo>
                    <a:pt x="1" y="9"/>
                    <a:pt x="0" y="9"/>
                    <a:pt x="0" y="10"/>
                  </a:cubicBezTo>
                  <a:cubicBezTo>
                    <a:pt x="1" y="13"/>
                    <a:pt x="3" y="16"/>
                    <a:pt x="5" y="18"/>
                  </a:cubicBezTo>
                  <a:cubicBezTo>
                    <a:pt x="6" y="17"/>
                    <a:pt x="6" y="16"/>
                    <a:pt x="7" y="16"/>
                  </a:cubicBezTo>
                  <a:cubicBezTo>
                    <a:pt x="8" y="16"/>
                    <a:pt x="8" y="16"/>
                    <a:pt x="8" y="16"/>
                  </a:cubicBezTo>
                  <a:cubicBezTo>
                    <a:pt x="8" y="16"/>
                    <a:pt x="8" y="16"/>
                    <a:pt x="8" y="16"/>
                  </a:cubicBezTo>
                  <a:cubicBezTo>
                    <a:pt x="9" y="16"/>
                    <a:pt x="9" y="15"/>
                    <a:pt x="9" y="15"/>
                  </a:cubicBezTo>
                  <a:cubicBezTo>
                    <a:pt x="9" y="14"/>
                    <a:pt x="10" y="13"/>
                    <a:pt x="10" y="13"/>
                  </a:cubicBezTo>
                  <a:cubicBezTo>
                    <a:pt x="10" y="13"/>
                    <a:pt x="10" y="13"/>
                    <a:pt x="10" y="13"/>
                  </a:cubicBezTo>
                  <a:cubicBezTo>
                    <a:pt x="11" y="12"/>
                    <a:pt x="11" y="12"/>
                    <a:pt x="11" y="12"/>
                  </a:cubicBezTo>
                  <a:cubicBezTo>
                    <a:pt x="11" y="12"/>
                    <a:pt x="11" y="12"/>
                    <a:pt x="11" y="12"/>
                  </a:cubicBezTo>
                  <a:cubicBezTo>
                    <a:pt x="12" y="12"/>
                    <a:pt x="12" y="12"/>
                    <a:pt x="11" y="12"/>
                  </a:cubicBezTo>
                  <a:cubicBezTo>
                    <a:pt x="12" y="12"/>
                    <a:pt x="12" y="12"/>
                    <a:pt x="13" y="11"/>
                  </a:cubicBezTo>
                  <a:cubicBezTo>
                    <a:pt x="14" y="11"/>
                    <a:pt x="14" y="11"/>
                    <a:pt x="14" y="11"/>
                  </a:cubicBezTo>
                  <a:cubicBezTo>
                    <a:pt x="16" y="10"/>
                    <a:pt x="18" y="8"/>
                    <a:pt x="20" y="7"/>
                  </a:cubicBezTo>
                  <a:cubicBezTo>
                    <a:pt x="19" y="5"/>
                    <a:pt x="18" y="2"/>
                    <a:pt x="16"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22"/>
            <p:cNvSpPr/>
            <p:nvPr/>
          </p:nvSpPr>
          <p:spPr>
            <a:xfrm>
              <a:off x="7162800" y="3619500"/>
              <a:ext cx="185411" cy="135890"/>
            </a:xfrm>
            <a:custGeom>
              <a:rect b="b" l="l" r="r" t="t"/>
              <a:pathLst>
                <a:path extrusionOk="0" h="64" w="87">
                  <a:moveTo>
                    <a:pt x="87" y="64"/>
                  </a:moveTo>
                  <a:cubicBezTo>
                    <a:pt x="87" y="64"/>
                    <a:pt x="87" y="64"/>
                    <a:pt x="87" y="64"/>
                  </a:cubicBezTo>
                  <a:cubicBezTo>
                    <a:pt x="87" y="64"/>
                    <a:pt x="87" y="64"/>
                    <a:pt x="87" y="64"/>
                  </a:cubicBezTo>
                  <a:moveTo>
                    <a:pt x="0" y="47"/>
                  </a:moveTo>
                  <a:cubicBezTo>
                    <a:pt x="1" y="47"/>
                    <a:pt x="1" y="47"/>
                    <a:pt x="1" y="47"/>
                  </a:cubicBezTo>
                  <a:cubicBezTo>
                    <a:pt x="1" y="47"/>
                    <a:pt x="1" y="47"/>
                    <a:pt x="1" y="47"/>
                  </a:cubicBezTo>
                  <a:cubicBezTo>
                    <a:pt x="0" y="47"/>
                    <a:pt x="0" y="47"/>
                    <a:pt x="0" y="47"/>
                  </a:cubicBezTo>
                  <a:moveTo>
                    <a:pt x="84" y="0"/>
                  </a:moveTo>
                  <a:cubicBezTo>
                    <a:pt x="84" y="0"/>
                    <a:pt x="84" y="0"/>
                    <a:pt x="84" y="0"/>
                  </a:cubicBezTo>
                  <a:cubicBezTo>
                    <a:pt x="84" y="0"/>
                    <a:pt x="84" y="0"/>
                    <a:pt x="84" y="0"/>
                  </a:cubicBezTo>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22"/>
            <p:cNvSpPr/>
            <p:nvPr/>
          </p:nvSpPr>
          <p:spPr>
            <a:xfrm>
              <a:off x="4933950" y="44196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22"/>
            <p:cNvSpPr/>
            <p:nvPr/>
          </p:nvSpPr>
          <p:spPr>
            <a:xfrm>
              <a:off x="5086350" y="45720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22"/>
            <p:cNvSpPr/>
            <p:nvPr/>
          </p:nvSpPr>
          <p:spPr>
            <a:xfrm>
              <a:off x="4857750" y="4438650"/>
              <a:ext cx="0" cy="2540"/>
            </a:xfrm>
            <a:custGeom>
              <a:rect b="b" l="l" r="r" t="t"/>
              <a:pathLst>
                <a:path extrusionOk="0" h="4" w="120000">
                  <a:moveTo>
                    <a:pt x="0" y="4"/>
                  </a:moveTo>
                  <a:lnTo>
                    <a:pt x="0" y="4"/>
                  </a:ln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22"/>
            <p:cNvSpPr/>
            <p:nvPr/>
          </p:nvSpPr>
          <p:spPr>
            <a:xfrm>
              <a:off x="4819650" y="4381500"/>
              <a:ext cx="299706" cy="306070"/>
            </a:xfrm>
            <a:custGeom>
              <a:rect b="b" l="l" r="r" t="t"/>
              <a:pathLst>
                <a:path extrusionOk="0" h="144" w="141">
                  <a:moveTo>
                    <a:pt x="65" y="1"/>
                  </a:moveTo>
                  <a:cubicBezTo>
                    <a:pt x="61" y="2"/>
                    <a:pt x="58" y="2"/>
                    <a:pt x="55" y="2"/>
                  </a:cubicBezTo>
                  <a:cubicBezTo>
                    <a:pt x="52" y="3"/>
                    <a:pt x="50" y="3"/>
                    <a:pt x="47" y="4"/>
                  </a:cubicBezTo>
                  <a:cubicBezTo>
                    <a:pt x="42" y="5"/>
                    <a:pt x="37" y="6"/>
                    <a:pt x="31" y="11"/>
                  </a:cubicBezTo>
                  <a:cubicBezTo>
                    <a:pt x="24" y="16"/>
                    <a:pt x="18" y="22"/>
                    <a:pt x="14" y="28"/>
                  </a:cubicBezTo>
                  <a:cubicBezTo>
                    <a:pt x="13" y="32"/>
                    <a:pt x="8" y="37"/>
                    <a:pt x="8" y="41"/>
                  </a:cubicBezTo>
                  <a:cubicBezTo>
                    <a:pt x="6" y="42"/>
                    <a:pt x="6" y="42"/>
                    <a:pt x="6" y="42"/>
                  </a:cubicBezTo>
                  <a:cubicBezTo>
                    <a:pt x="6" y="44"/>
                    <a:pt x="6" y="46"/>
                    <a:pt x="5" y="47"/>
                  </a:cubicBezTo>
                  <a:cubicBezTo>
                    <a:pt x="5" y="46"/>
                    <a:pt x="5" y="46"/>
                    <a:pt x="5" y="46"/>
                  </a:cubicBezTo>
                  <a:cubicBezTo>
                    <a:pt x="5" y="49"/>
                    <a:pt x="4" y="51"/>
                    <a:pt x="4" y="52"/>
                  </a:cubicBezTo>
                  <a:cubicBezTo>
                    <a:pt x="3" y="52"/>
                    <a:pt x="3" y="52"/>
                    <a:pt x="3" y="52"/>
                  </a:cubicBezTo>
                  <a:cubicBezTo>
                    <a:pt x="3" y="54"/>
                    <a:pt x="3" y="54"/>
                    <a:pt x="3" y="54"/>
                  </a:cubicBezTo>
                  <a:cubicBezTo>
                    <a:pt x="2" y="54"/>
                    <a:pt x="2" y="54"/>
                    <a:pt x="2" y="54"/>
                  </a:cubicBezTo>
                  <a:cubicBezTo>
                    <a:pt x="2" y="58"/>
                    <a:pt x="2" y="61"/>
                    <a:pt x="1" y="64"/>
                  </a:cubicBezTo>
                  <a:cubicBezTo>
                    <a:pt x="2" y="64"/>
                    <a:pt x="2" y="64"/>
                    <a:pt x="2" y="64"/>
                  </a:cubicBezTo>
                  <a:cubicBezTo>
                    <a:pt x="0" y="71"/>
                    <a:pt x="3" y="74"/>
                    <a:pt x="1" y="80"/>
                  </a:cubicBezTo>
                  <a:cubicBezTo>
                    <a:pt x="1" y="80"/>
                    <a:pt x="1" y="80"/>
                    <a:pt x="1" y="80"/>
                  </a:cubicBezTo>
                  <a:cubicBezTo>
                    <a:pt x="3" y="84"/>
                    <a:pt x="3" y="87"/>
                    <a:pt x="3" y="91"/>
                  </a:cubicBezTo>
                  <a:cubicBezTo>
                    <a:pt x="3" y="94"/>
                    <a:pt x="4" y="98"/>
                    <a:pt x="7" y="101"/>
                  </a:cubicBezTo>
                  <a:cubicBezTo>
                    <a:pt x="6" y="100"/>
                    <a:pt x="6" y="102"/>
                    <a:pt x="6" y="102"/>
                  </a:cubicBezTo>
                  <a:cubicBezTo>
                    <a:pt x="8" y="105"/>
                    <a:pt x="10" y="109"/>
                    <a:pt x="13" y="107"/>
                  </a:cubicBezTo>
                  <a:cubicBezTo>
                    <a:pt x="14" y="110"/>
                    <a:pt x="13" y="110"/>
                    <a:pt x="12" y="111"/>
                  </a:cubicBezTo>
                  <a:cubicBezTo>
                    <a:pt x="13" y="110"/>
                    <a:pt x="15" y="112"/>
                    <a:pt x="17" y="113"/>
                  </a:cubicBezTo>
                  <a:cubicBezTo>
                    <a:pt x="16" y="113"/>
                    <a:pt x="16" y="113"/>
                    <a:pt x="16" y="113"/>
                  </a:cubicBezTo>
                  <a:cubicBezTo>
                    <a:pt x="17" y="115"/>
                    <a:pt x="18" y="116"/>
                    <a:pt x="20" y="117"/>
                  </a:cubicBezTo>
                  <a:cubicBezTo>
                    <a:pt x="21" y="115"/>
                    <a:pt x="21" y="115"/>
                    <a:pt x="21" y="115"/>
                  </a:cubicBezTo>
                  <a:cubicBezTo>
                    <a:pt x="22" y="118"/>
                    <a:pt x="19" y="118"/>
                    <a:pt x="22" y="119"/>
                  </a:cubicBezTo>
                  <a:cubicBezTo>
                    <a:pt x="23" y="118"/>
                    <a:pt x="23" y="118"/>
                    <a:pt x="23" y="118"/>
                  </a:cubicBezTo>
                  <a:cubicBezTo>
                    <a:pt x="26" y="121"/>
                    <a:pt x="26" y="125"/>
                    <a:pt x="29" y="129"/>
                  </a:cubicBezTo>
                  <a:cubicBezTo>
                    <a:pt x="36" y="135"/>
                    <a:pt x="46" y="138"/>
                    <a:pt x="55" y="140"/>
                  </a:cubicBezTo>
                  <a:cubicBezTo>
                    <a:pt x="64" y="141"/>
                    <a:pt x="73" y="141"/>
                    <a:pt x="82" y="141"/>
                  </a:cubicBezTo>
                  <a:cubicBezTo>
                    <a:pt x="83" y="142"/>
                    <a:pt x="83" y="142"/>
                    <a:pt x="83" y="142"/>
                  </a:cubicBezTo>
                  <a:cubicBezTo>
                    <a:pt x="84" y="144"/>
                    <a:pt x="87" y="138"/>
                    <a:pt x="88" y="140"/>
                  </a:cubicBezTo>
                  <a:cubicBezTo>
                    <a:pt x="89" y="139"/>
                    <a:pt x="89" y="139"/>
                    <a:pt x="90" y="138"/>
                  </a:cubicBezTo>
                  <a:cubicBezTo>
                    <a:pt x="90" y="139"/>
                    <a:pt x="92" y="139"/>
                    <a:pt x="91" y="139"/>
                  </a:cubicBezTo>
                  <a:cubicBezTo>
                    <a:pt x="93" y="139"/>
                    <a:pt x="93" y="139"/>
                    <a:pt x="94" y="138"/>
                  </a:cubicBezTo>
                  <a:cubicBezTo>
                    <a:pt x="95" y="138"/>
                    <a:pt x="95" y="138"/>
                    <a:pt x="96" y="138"/>
                  </a:cubicBezTo>
                  <a:cubicBezTo>
                    <a:pt x="103" y="136"/>
                    <a:pt x="108" y="130"/>
                    <a:pt x="114" y="126"/>
                  </a:cubicBezTo>
                  <a:cubicBezTo>
                    <a:pt x="118" y="124"/>
                    <a:pt x="123" y="119"/>
                    <a:pt x="127" y="114"/>
                  </a:cubicBezTo>
                  <a:cubicBezTo>
                    <a:pt x="128" y="112"/>
                    <a:pt x="128" y="111"/>
                    <a:pt x="129" y="109"/>
                  </a:cubicBezTo>
                  <a:cubicBezTo>
                    <a:pt x="130" y="108"/>
                    <a:pt x="131" y="106"/>
                    <a:pt x="131" y="105"/>
                  </a:cubicBezTo>
                  <a:cubicBezTo>
                    <a:pt x="132" y="103"/>
                    <a:pt x="133" y="102"/>
                    <a:pt x="133" y="100"/>
                  </a:cubicBezTo>
                  <a:cubicBezTo>
                    <a:pt x="133" y="99"/>
                    <a:pt x="134" y="98"/>
                    <a:pt x="134" y="96"/>
                  </a:cubicBezTo>
                  <a:cubicBezTo>
                    <a:pt x="135" y="89"/>
                    <a:pt x="138" y="82"/>
                    <a:pt x="139" y="75"/>
                  </a:cubicBezTo>
                  <a:cubicBezTo>
                    <a:pt x="141" y="68"/>
                    <a:pt x="141" y="59"/>
                    <a:pt x="138" y="53"/>
                  </a:cubicBezTo>
                  <a:cubicBezTo>
                    <a:pt x="138" y="52"/>
                    <a:pt x="137" y="51"/>
                    <a:pt x="137" y="51"/>
                  </a:cubicBezTo>
                  <a:cubicBezTo>
                    <a:pt x="136" y="47"/>
                    <a:pt x="135" y="43"/>
                    <a:pt x="133" y="39"/>
                  </a:cubicBezTo>
                  <a:cubicBezTo>
                    <a:pt x="133" y="39"/>
                    <a:pt x="132" y="38"/>
                    <a:pt x="131" y="36"/>
                  </a:cubicBezTo>
                  <a:cubicBezTo>
                    <a:pt x="131" y="35"/>
                    <a:pt x="129" y="33"/>
                    <a:pt x="128" y="31"/>
                  </a:cubicBezTo>
                  <a:cubicBezTo>
                    <a:pt x="126" y="28"/>
                    <a:pt x="124" y="26"/>
                    <a:pt x="122" y="24"/>
                  </a:cubicBezTo>
                  <a:cubicBezTo>
                    <a:pt x="121" y="23"/>
                    <a:pt x="119" y="22"/>
                    <a:pt x="118" y="21"/>
                  </a:cubicBezTo>
                  <a:cubicBezTo>
                    <a:pt x="117" y="21"/>
                    <a:pt x="117" y="21"/>
                    <a:pt x="116" y="20"/>
                  </a:cubicBezTo>
                  <a:cubicBezTo>
                    <a:pt x="115" y="20"/>
                    <a:pt x="115" y="20"/>
                    <a:pt x="115" y="19"/>
                  </a:cubicBezTo>
                  <a:cubicBezTo>
                    <a:pt x="113" y="19"/>
                    <a:pt x="111" y="18"/>
                    <a:pt x="109" y="18"/>
                  </a:cubicBezTo>
                  <a:cubicBezTo>
                    <a:pt x="108" y="17"/>
                    <a:pt x="107" y="18"/>
                    <a:pt x="106" y="18"/>
                  </a:cubicBezTo>
                  <a:cubicBezTo>
                    <a:pt x="106" y="18"/>
                    <a:pt x="106" y="19"/>
                    <a:pt x="106" y="19"/>
                  </a:cubicBezTo>
                  <a:cubicBezTo>
                    <a:pt x="106" y="21"/>
                    <a:pt x="107" y="22"/>
                    <a:pt x="107" y="25"/>
                  </a:cubicBezTo>
                  <a:cubicBezTo>
                    <a:pt x="108" y="26"/>
                    <a:pt x="108" y="27"/>
                    <a:pt x="109" y="27"/>
                  </a:cubicBezTo>
                  <a:cubicBezTo>
                    <a:pt x="109" y="28"/>
                    <a:pt x="109" y="29"/>
                    <a:pt x="110" y="30"/>
                  </a:cubicBezTo>
                  <a:cubicBezTo>
                    <a:pt x="110" y="31"/>
                    <a:pt x="111" y="32"/>
                    <a:pt x="111" y="33"/>
                  </a:cubicBezTo>
                  <a:cubicBezTo>
                    <a:pt x="111" y="34"/>
                    <a:pt x="112" y="35"/>
                    <a:pt x="112" y="36"/>
                  </a:cubicBezTo>
                  <a:cubicBezTo>
                    <a:pt x="112" y="36"/>
                    <a:pt x="112" y="36"/>
                    <a:pt x="112" y="36"/>
                  </a:cubicBezTo>
                  <a:cubicBezTo>
                    <a:pt x="112" y="37"/>
                    <a:pt x="113" y="38"/>
                    <a:pt x="113" y="39"/>
                  </a:cubicBezTo>
                  <a:cubicBezTo>
                    <a:pt x="114" y="40"/>
                    <a:pt x="114" y="41"/>
                    <a:pt x="115" y="42"/>
                  </a:cubicBezTo>
                  <a:cubicBezTo>
                    <a:pt x="116" y="43"/>
                    <a:pt x="116" y="44"/>
                    <a:pt x="117" y="44"/>
                  </a:cubicBezTo>
                  <a:cubicBezTo>
                    <a:pt x="117" y="45"/>
                    <a:pt x="118" y="46"/>
                    <a:pt x="119" y="46"/>
                  </a:cubicBezTo>
                  <a:cubicBezTo>
                    <a:pt x="117" y="48"/>
                    <a:pt x="121" y="51"/>
                    <a:pt x="120" y="52"/>
                  </a:cubicBezTo>
                  <a:cubicBezTo>
                    <a:pt x="120" y="52"/>
                    <a:pt x="120" y="52"/>
                    <a:pt x="120" y="52"/>
                  </a:cubicBezTo>
                  <a:cubicBezTo>
                    <a:pt x="121" y="53"/>
                    <a:pt x="122" y="55"/>
                    <a:pt x="122" y="57"/>
                  </a:cubicBezTo>
                  <a:cubicBezTo>
                    <a:pt x="121" y="59"/>
                    <a:pt x="121" y="61"/>
                    <a:pt x="122" y="62"/>
                  </a:cubicBezTo>
                  <a:cubicBezTo>
                    <a:pt x="122" y="62"/>
                    <a:pt x="122" y="62"/>
                    <a:pt x="121" y="61"/>
                  </a:cubicBezTo>
                  <a:cubicBezTo>
                    <a:pt x="122" y="64"/>
                    <a:pt x="123" y="67"/>
                    <a:pt x="121" y="67"/>
                  </a:cubicBezTo>
                  <a:cubicBezTo>
                    <a:pt x="122" y="73"/>
                    <a:pt x="121" y="80"/>
                    <a:pt x="122" y="84"/>
                  </a:cubicBezTo>
                  <a:cubicBezTo>
                    <a:pt x="122" y="84"/>
                    <a:pt x="122" y="84"/>
                    <a:pt x="122" y="84"/>
                  </a:cubicBezTo>
                  <a:cubicBezTo>
                    <a:pt x="123" y="86"/>
                    <a:pt x="122" y="87"/>
                    <a:pt x="122" y="89"/>
                  </a:cubicBezTo>
                  <a:cubicBezTo>
                    <a:pt x="121" y="89"/>
                    <a:pt x="121" y="89"/>
                    <a:pt x="121" y="89"/>
                  </a:cubicBezTo>
                  <a:cubicBezTo>
                    <a:pt x="122" y="92"/>
                    <a:pt x="119" y="95"/>
                    <a:pt x="119" y="97"/>
                  </a:cubicBezTo>
                  <a:cubicBezTo>
                    <a:pt x="118" y="97"/>
                    <a:pt x="118" y="97"/>
                    <a:pt x="118" y="97"/>
                  </a:cubicBezTo>
                  <a:cubicBezTo>
                    <a:pt x="117" y="98"/>
                    <a:pt x="116" y="100"/>
                    <a:pt x="116" y="101"/>
                  </a:cubicBezTo>
                  <a:cubicBezTo>
                    <a:pt x="116" y="101"/>
                    <a:pt x="116" y="100"/>
                    <a:pt x="117" y="100"/>
                  </a:cubicBezTo>
                  <a:cubicBezTo>
                    <a:pt x="119" y="102"/>
                    <a:pt x="113" y="102"/>
                    <a:pt x="113" y="105"/>
                  </a:cubicBezTo>
                  <a:cubicBezTo>
                    <a:pt x="112" y="106"/>
                    <a:pt x="112" y="109"/>
                    <a:pt x="112" y="111"/>
                  </a:cubicBezTo>
                  <a:cubicBezTo>
                    <a:pt x="111" y="113"/>
                    <a:pt x="111" y="115"/>
                    <a:pt x="109" y="116"/>
                  </a:cubicBezTo>
                  <a:cubicBezTo>
                    <a:pt x="109" y="118"/>
                    <a:pt x="109" y="113"/>
                    <a:pt x="108" y="116"/>
                  </a:cubicBezTo>
                  <a:cubicBezTo>
                    <a:pt x="107" y="115"/>
                    <a:pt x="108" y="114"/>
                    <a:pt x="107" y="114"/>
                  </a:cubicBezTo>
                  <a:cubicBezTo>
                    <a:pt x="105" y="116"/>
                    <a:pt x="103" y="115"/>
                    <a:pt x="101" y="117"/>
                  </a:cubicBezTo>
                  <a:cubicBezTo>
                    <a:pt x="100" y="117"/>
                    <a:pt x="100" y="117"/>
                    <a:pt x="100" y="117"/>
                  </a:cubicBezTo>
                  <a:cubicBezTo>
                    <a:pt x="99" y="121"/>
                    <a:pt x="94" y="119"/>
                    <a:pt x="93" y="122"/>
                  </a:cubicBezTo>
                  <a:cubicBezTo>
                    <a:pt x="90" y="124"/>
                    <a:pt x="89" y="120"/>
                    <a:pt x="86" y="123"/>
                  </a:cubicBezTo>
                  <a:cubicBezTo>
                    <a:pt x="85" y="122"/>
                    <a:pt x="85" y="122"/>
                    <a:pt x="85" y="122"/>
                  </a:cubicBezTo>
                  <a:cubicBezTo>
                    <a:pt x="83" y="122"/>
                    <a:pt x="84" y="124"/>
                    <a:pt x="82" y="124"/>
                  </a:cubicBezTo>
                  <a:cubicBezTo>
                    <a:pt x="82" y="123"/>
                    <a:pt x="80" y="124"/>
                    <a:pt x="80" y="123"/>
                  </a:cubicBezTo>
                  <a:cubicBezTo>
                    <a:pt x="78" y="122"/>
                    <a:pt x="77" y="123"/>
                    <a:pt x="75" y="124"/>
                  </a:cubicBezTo>
                  <a:cubicBezTo>
                    <a:pt x="72" y="124"/>
                    <a:pt x="70" y="125"/>
                    <a:pt x="68" y="123"/>
                  </a:cubicBezTo>
                  <a:cubicBezTo>
                    <a:pt x="67" y="124"/>
                    <a:pt x="66" y="124"/>
                    <a:pt x="65" y="124"/>
                  </a:cubicBezTo>
                  <a:cubicBezTo>
                    <a:pt x="64" y="124"/>
                    <a:pt x="63" y="124"/>
                    <a:pt x="63" y="125"/>
                  </a:cubicBezTo>
                  <a:cubicBezTo>
                    <a:pt x="63" y="124"/>
                    <a:pt x="57" y="124"/>
                    <a:pt x="61" y="123"/>
                  </a:cubicBezTo>
                  <a:cubicBezTo>
                    <a:pt x="61" y="123"/>
                    <a:pt x="61" y="123"/>
                    <a:pt x="61" y="123"/>
                  </a:cubicBezTo>
                  <a:cubicBezTo>
                    <a:pt x="62" y="122"/>
                    <a:pt x="62" y="122"/>
                    <a:pt x="62" y="122"/>
                  </a:cubicBezTo>
                  <a:cubicBezTo>
                    <a:pt x="61" y="121"/>
                    <a:pt x="59" y="120"/>
                    <a:pt x="58" y="121"/>
                  </a:cubicBezTo>
                  <a:cubicBezTo>
                    <a:pt x="57" y="121"/>
                    <a:pt x="55" y="121"/>
                    <a:pt x="54" y="120"/>
                  </a:cubicBezTo>
                  <a:cubicBezTo>
                    <a:pt x="54" y="121"/>
                    <a:pt x="56" y="121"/>
                    <a:pt x="55" y="122"/>
                  </a:cubicBezTo>
                  <a:cubicBezTo>
                    <a:pt x="52" y="121"/>
                    <a:pt x="52" y="121"/>
                    <a:pt x="52" y="121"/>
                  </a:cubicBezTo>
                  <a:cubicBezTo>
                    <a:pt x="53" y="120"/>
                    <a:pt x="53" y="120"/>
                    <a:pt x="53" y="120"/>
                  </a:cubicBezTo>
                  <a:cubicBezTo>
                    <a:pt x="52" y="119"/>
                    <a:pt x="51" y="119"/>
                    <a:pt x="49" y="118"/>
                  </a:cubicBezTo>
                  <a:cubicBezTo>
                    <a:pt x="49" y="119"/>
                    <a:pt x="49" y="119"/>
                    <a:pt x="49" y="119"/>
                  </a:cubicBezTo>
                  <a:cubicBezTo>
                    <a:pt x="48" y="118"/>
                    <a:pt x="48" y="116"/>
                    <a:pt x="45" y="116"/>
                  </a:cubicBezTo>
                  <a:cubicBezTo>
                    <a:pt x="44" y="117"/>
                    <a:pt x="46" y="119"/>
                    <a:pt x="44" y="118"/>
                  </a:cubicBezTo>
                  <a:cubicBezTo>
                    <a:pt x="42" y="116"/>
                    <a:pt x="40" y="113"/>
                    <a:pt x="37" y="110"/>
                  </a:cubicBezTo>
                  <a:cubicBezTo>
                    <a:pt x="37" y="111"/>
                    <a:pt x="36" y="111"/>
                    <a:pt x="35" y="110"/>
                  </a:cubicBezTo>
                  <a:cubicBezTo>
                    <a:pt x="36" y="109"/>
                    <a:pt x="36" y="109"/>
                    <a:pt x="36" y="109"/>
                  </a:cubicBezTo>
                  <a:cubicBezTo>
                    <a:pt x="32" y="108"/>
                    <a:pt x="37" y="107"/>
                    <a:pt x="33" y="105"/>
                  </a:cubicBezTo>
                  <a:cubicBezTo>
                    <a:pt x="34" y="105"/>
                    <a:pt x="34" y="105"/>
                    <a:pt x="34" y="105"/>
                  </a:cubicBezTo>
                  <a:cubicBezTo>
                    <a:pt x="32" y="106"/>
                    <a:pt x="32" y="106"/>
                    <a:pt x="32" y="106"/>
                  </a:cubicBezTo>
                  <a:cubicBezTo>
                    <a:pt x="28" y="105"/>
                    <a:pt x="33" y="103"/>
                    <a:pt x="28" y="102"/>
                  </a:cubicBezTo>
                  <a:cubicBezTo>
                    <a:pt x="29" y="103"/>
                    <a:pt x="26" y="104"/>
                    <a:pt x="26" y="102"/>
                  </a:cubicBezTo>
                  <a:cubicBezTo>
                    <a:pt x="27" y="102"/>
                    <a:pt x="27" y="102"/>
                    <a:pt x="27" y="102"/>
                  </a:cubicBezTo>
                  <a:cubicBezTo>
                    <a:pt x="26" y="101"/>
                    <a:pt x="25" y="101"/>
                    <a:pt x="25" y="101"/>
                  </a:cubicBezTo>
                  <a:cubicBezTo>
                    <a:pt x="26" y="101"/>
                    <a:pt x="27" y="100"/>
                    <a:pt x="26" y="99"/>
                  </a:cubicBezTo>
                  <a:cubicBezTo>
                    <a:pt x="28" y="99"/>
                    <a:pt x="28" y="99"/>
                    <a:pt x="28" y="99"/>
                  </a:cubicBezTo>
                  <a:cubicBezTo>
                    <a:pt x="27" y="99"/>
                    <a:pt x="26" y="98"/>
                    <a:pt x="25" y="98"/>
                  </a:cubicBezTo>
                  <a:cubicBezTo>
                    <a:pt x="25" y="95"/>
                    <a:pt x="22" y="93"/>
                    <a:pt x="23" y="92"/>
                  </a:cubicBezTo>
                  <a:cubicBezTo>
                    <a:pt x="23" y="92"/>
                    <a:pt x="23" y="91"/>
                    <a:pt x="23" y="90"/>
                  </a:cubicBezTo>
                  <a:cubicBezTo>
                    <a:pt x="22" y="88"/>
                    <a:pt x="22" y="87"/>
                    <a:pt x="21" y="87"/>
                  </a:cubicBezTo>
                  <a:cubicBezTo>
                    <a:pt x="22" y="87"/>
                    <a:pt x="22" y="85"/>
                    <a:pt x="23" y="86"/>
                  </a:cubicBezTo>
                  <a:cubicBezTo>
                    <a:pt x="23" y="85"/>
                    <a:pt x="22" y="84"/>
                    <a:pt x="22" y="83"/>
                  </a:cubicBezTo>
                  <a:cubicBezTo>
                    <a:pt x="21" y="82"/>
                    <a:pt x="21" y="81"/>
                    <a:pt x="22" y="80"/>
                  </a:cubicBezTo>
                  <a:cubicBezTo>
                    <a:pt x="22" y="80"/>
                    <a:pt x="22" y="80"/>
                    <a:pt x="22" y="80"/>
                  </a:cubicBezTo>
                  <a:cubicBezTo>
                    <a:pt x="23" y="75"/>
                    <a:pt x="20" y="71"/>
                    <a:pt x="22" y="67"/>
                  </a:cubicBezTo>
                  <a:cubicBezTo>
                    <a:pt x="21" y="67"/>
                    <a:pt x="22" y="64"/>
                    <a:pt x="20" y="65"/>
                  </a:cubicBezTo>
                  <a:cubicBezTo>
                    <a:pt x="19" y="62"/>
                    <a:pt x="21" y="60"/>
                    <a:pt x="22" y="58"/>
                  </a:cubicBezTo>
                  <a:cubicBezTo>
                    <a:pt x="22" y="57"/>
                    <a:pt x="23" y="55"/>
                    <a:pt x="21" y="54"/>
                  </a:cubicBezTo>
                  <a:cubicBezTo>
                    <a:pt x="21" y="51"/>
                    <a:pt x="23" y="52"/>
                    <a:pt x="23" y="51"/>
                  </a:cubicBezTo>
                  <a:cubicBezTo>
                    <a:pt x="23" y="51"/>
                    <a:pt x="23" y="51"/>
                    <a:pt x="23" y="51"/>
                  </a:cubicBezTo>
                  <a:cubicBezTo>
                    <a:pt x="25" y="47"/>
                    <a:pt x="25" y="46"/>
                    <a:pt x="27" y="44"/>
                  </a:cubicBezTo>
                  <a:cubicBezTo>
                    <a:pt x="27" y="42"/>
                    <a:pt x="25" y="41"/>
                    <a:pt x="27" y="39"/>
                  </a:cubicBezTo>
                  <a:cubicBezTo>
                    <a:pt x="27" y="40"/>
                    <a:pt x="28" y="39"/>
                    <a:pt x="29" y="38"/>
                  </a:cubicBezTo>
                  <a:cubicBezTo>
                    <a:pt x="28" y="39"/>
                    <a:pt x="28" y="39"/>
                    <a:pt x="30" y="39"/>
                  </a:cubicBezTo>
                  <a:cubicBezTo>
                    <a:pt x="30" y="38"/>
                    <a:pt x="30" y="38"/>
                    <a:pt x="30" y="38"/>
                  </a:cubicBezTo>
                  <a:cubicBezTo>
                    <a:pt x="30" y="38"/>
                    <a:pt x="30" y="38"/>
                    <a:pt x="30" y="38"/>
                  </a:cubicBezTo>
                  <a:cubicBezTo>
                    <a:pt x="31" y="36"/>
                    <a:pt x="31" y="36"/>
                    <a:pt x="30" y="37"/>
                  </a:cubicBezTo>
                  <a:cubicBezTo>
                    <a:pt x="30" y="37"/>
                    <a:pt x="30" y="37"/>
                    <a:pt x="29" y="37"/>
                  </a:cubicBezTo>
                  <a:cubicBezTo>
                    <a:pt x="31" y="36"/>
                    <a:pt x="33" y="33"/>
                    <a:pt x="34" y="34"/>
                  </a:cubicBezTo>
                  <a:cubicBezTo>
                    <a:pt x="38" y="30"/>
                    <a:pt x="40" y="26"/>
                    <a:pt x="43" y="23"/>
                  </a:cubicBezTo>
                  <a:cubicBezTo>
                    <a:pt x="44" y="24"/>
                    <a:pt x="44" y="25"/>
                    <a:pt x="43" y="26"/>
                  </a:cubicBezTo>
                  <a:cubicBezTo>
                    <a:pt x="44" y="25"/>
                    <a:pt x="44" y="25"/>
                    <a:pt x="45" y="24"/>
                  </a:cubicBezTo>
                  <a:cubicBezTo>
                    <a:pt x="46" y="25"/>
                    <a:pt x="44" y="26"/>
                    <a:pt x="43" y="26"/>
                  </a:cubicBezTo>
                  <a:cubicBezTo>
                    <a:pt x="46" y="26"/>
                    <a:pt x="47" y="25"/>
                    <a:pt x="48" y="24"/>
                  </a:cubicBezTo>
                  <a:cubicBezTo>
                    <a:pt x="50" y="22"/>
                    <a:pt x="52" y="21"/>
                    <a:pt x="54" y="21"/>
                  </a:cubicBezTo>
                  <a:cubicBezTo>
                    <a:pt x="55" y="20"/>
                    <a:pt x="55" y="20"/>
                    <a:pt x="55" y="20"/>
                  </a:cubicBezTo>
                  <a:cubicBezTo>
                    <a:pt x="55" y="20"/>
                    <a:pt x="55" y="20"/>
                    <a:pt x="55" y="20"/>
                  </a:cubicBezTo>
                  <a:cubicBezTo>
                    <a:pt x="55" y="20"/>
                    <a:pt x="56" y="19"/>
                    <a:pt x="56" y="18"/>
                  </a:cubicBezTo>
                  <a:cubicBezTo>
                    <a:pt x="57" y="19"/>
                    <a:pt x="57" y="21"/>
                    <a:pt x="59" y="20"/>
                  </a:cubicBezTo>
                  <a:cubicBezTo>
                    <a:pt x="61" y="21"/>
                    <a:pt x="64" y="18"/>
                    <a:pt x="66" y="18"/>
                  </a:cubicBezTo>
                  <a:cubicBezTo>
                    <a:pt x="64" y="18"/>
                    <a:pt x="65" y="17"/>
                    <a:pt x="65" y="16"/>
                  </a:cubicBezTo>
                  <a:cubicBezTo>
                    <a:pt x="66" y="16"/>
                    <a:pt x="67" y="17"/>
                    <a:pt x="68" y="17"/>
                  </a:cubicBezTo>
                  <a:cubicBezTo>
                    <a:pt x="68" y="18"/>
                    <a:pt x="68" y="18"/>
                    <a:pt x="68" y="18"/>
                  </a:cubicBezTo>
                  <a:cubicBezTo>
                    <a:pt x="67" y="17"/>
                    <a:pt x="71" y="17"/>
                    <a:pt x="71" y="16"/>
                  </a:cubicBezTo>
                  <a:cubicBezTo>
                    <a:pt x="72" y="17"/>
                    <a:pt x="69" y="17"/>
                    <a:pt x="69" y="18"/>
                  </a:cubicBezTo>
                  <a:cubicBezTo>
                    <a:pt x="73" y="18"/>
                    <a:pt x="71" y="18"/>
                    <a:pt x="76" y="18"/>
                  </a:cubicBezTo>
                  <a:cubicBezTo>
                    <a:pt x="78" y="17"/>
                    <a:pt x="75" y="16"/>
                    <a:pt x="77" y="15"/>
                  </a:cubicBezTo>
                  <a:cubicBezTo>
                    <a:pt x="79" y="15"/>
                    <a:pt x="81" y="14"/>
                    <a:pt x="83" y="16"/>
                  </a:cubicBezTo>
                  <a:cubicBezTo>
                    <a:pt x="83" y="14"/>
                    <a:pt x="83" y="14"/>
                    <a:pt x="83" y="14"/>
                  </a:cubicBezTo>
                  <a:cubicBezTo>
                    <a:pt x="87" y="14"/>
                    <a:pt x="90" y="15"/>
                    <a:pt x="92" y="17"/>
                  </a:cubicBezTo>
                  <a:cubicBezTo>
                    <a:pt x="100" y="17"/>
                    <a:pt x="105" y="19"/>
                    <a:pt x="108" y="20"/>
                  </a:cubicBezTo>
                  <a:cubicBezTo>
                    <a:pt x="110" y="20"/>
                    <a:pt x="111" y="20"/>
                    <a:pt x="111" y="20"/>
                  </a:cubicBezTo>
                  <a:cubicBezTo>
                    <a:pt x="112" y="20"/>
                    <a:pt x="112" y="19"/>
                    <a:pt x="113" y="18"/>
                  </a:cubicBezTo>
                  <a:cubicBezTo>
                    <a:pt x="112" y="17"/>
                    <a:pt x="112" y="16"/>
                    <a:pt x="111" y="14"/>
                  </a:cubicBezTo>
                  <a:cubicBezTo>
                    <a:pt x="111" y="13"/>
                    <a:pt x="110" y="12"/>
                    <a:pt x="109" y="10"/>
                  </a:cubicBezTo>
                  <a:cubicBezTo>
                    <a:pt x="108" y="9"/>
                    <a:pt x="107" y="9"/>
                    <a:pt x="106" y="8"/>
                  </a:cubicBezTo>
                  <a:cubicBezTo>
                    <a:pt x="105" y="7"/>
                    <a:pt x="105" y="7"/>
                    <a:pt x="105" y="7"/>
                  </a:cubicBezTo>
                  <a:cubicBezTo>
                    <a:pt x="101" y="4"/>
                    <a:pt x="98" y="3"/>
                    <a:pt x="95" y="2"/>
                  </a:cubicBezTo>
                  <a:cubicBezTo>
                    <a:pt x="92" y="1"/>
                    <a:pt x="89" y="0"/>
                    <a:pt x="86" y="0"/>
                  </a:cubicBezTo>
                  <a:cubicBezTo>
                    <a:pt x="83" y="0"/>
                    <a:pt x="80" y="0"/>
                    <a:pt x="76" y="0"/>
                  </a:cubicBezTo>
                  <a:cubicBezTo>
                    <a:pt x="73" y="0"/>
                    <a:pt x="70" y="1"/>
                    <a:pt x="65"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4" name="Google Shape;1334;p22"/>
            <p:cNvSpPr/>
            <p:nvPr/>
          </p:nvSpPr>
          <p:spPr>
            <a:xfrm>
              <a:off x="5276850" y="4343400"/>
              <a:ext cx="2540" cy="1905"/>
            </a:xfrm>
            <a:custGeom>
              <a:rect b="b" l="l" r="r" t="t"/>
              <a:pathLst>
                <a:path extrusionOk="0" h="1" w="1">
                  <a:moveTo>
                    <a:pt x="0" y="0"/>
                  </a:moveTo>
                  <a:cubicBezTo>
                    <a:pt x="0" y="1"/>
                    <a:pt x="0" y="1"/>
                    <a:pt x="0" y="1"/>
                  </a:cubicBezTo>
                  <a:cubicBezTo>
                    <a:pt x="0" y="1"/>
                    <a:pt x="1"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5" name="Google Shape;1335;p22"/>
            <p:cNvSpPr/>
            <p:nvPr/>
          </p:nvSpPr>
          <p:spPr>
            <a:xfrm>
              <a:off x="5295900" y="4686300"/>
              <a:ext cx="0" cy="2540"/>
            </a:xfrm>
            <a:custGeom>
              <a:rect b="b" l="l" r="r" t="t"/>
              <a:pathLst>
                <a:path extrusionOk="0" h="4" w="120000">
                  <a:moveTo>
                    <a:pt x="0" y="0"/>
                  </a:moveTo>
                  <a:lnTo>
                    <a:pt x="0" y="4"/>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22"/>
            <p:cNvSpPr/>
            <p:nvPr/>
          </p:nvSpPr>
          <p:spPr>
            <a:xfrm>
              <a:off x="5238750" y="43815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22"/>
            <p:cNvSpPr/>
            <p:nvPr/>
          </p:nvSpPr>
          <p:spPr>
            <a:xfrm>
              <a:off x="5162550" y="4305300"/>
              <a:ext cx="176522" cy="446405"/>
            </a:xfrm>
            <a:custGeom>
              <a:rect b="b" l="l" r="r" t="t"/>
              <a:pathLst>
                <a:path extrusionOk="0" h="210" w="83">
                  <a:moveTo>
                    <a:pt x="32" y="22"/>
                  </a:moveTo>
                  <a:cubicBezTo>
                    <a:pt x="32" y="22"/>
                    <a:pt x="32" y="22"/>
                    <a:pt x="32" y="22"/>
                  </a:cubicBezTo>
                  <a:cubicBezTo>
                    <a:pt x="32" y="23"/>
                    <a:pt x="32" y="23"/>
                    <a:pt x="32" y="23"/>
                  </a:cubicBezTo>
                  <a:cubicBezTo>
                    <a:pt x="33" y="23"/>
                    <a:pt x="33" y="24"/>
                    <a:pt x="33" y="24"/>
                  </a:cubicBezTo>
                  <a:cubicBezTo>
                    <a:pt x="34" y="25"/>
                    <a:pt x="34" y="26"/>
                    <a:pt x="34" y="27"/>
                  </a:cubicBezTo>
                  <a:cubicBezTo>
                    <a:pt x="35" y="29"/>
                    <a:pt x="36" y="30"/>
                    <a:pt x="36" y="32"/>
                  </a:cubicBezTo>
                  <a:cubicBezTo>
                    <a:pt x="36" y="33"/>
                    <a:pt x="37" y="34"/>
                    <a:pt x="37" y="34"/>
                  </a:cubicBezTo>
                  <a:cubicBezTo>
                    <a:pt x="37" y="35"/>
                    <a:pt x="37" y="36"/>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8"/>
                    <a:pt x="38" y="38"/>
                    <a:pt x="38" y="38"/>
                  </a:cubicBezTo>
                  <a:cubicBezTo>
                    <a:pt x="36" y="39"/>
                    <a:pt x="36" y="39"/>
                    <a:pt x="36" y="39"/>
                  </a:cubicBezTo>
                  <a:cubicBezTo>
                    <a:pt x="35" y="40"/>
                    <a:pt x="34" y="41"/>
                    <a:pt x="33" y="42"/>
                  </a:cubicBezTo>
                  <a:cubicBezTo>
                    <a:pt x="33" y="43"/>
                    <a:pt x="33" y="43"/>
                    <a:pt x="32" y="44"/>
                  </a:cubicBezTo>
                  <a:cubicBezTo>
                    <a:pt x="31" y="45"/>
                    <a:pt x="30" y="46"/>
                    <a:pt x="29" y="47"/>
                  </a:cubicBezTo>
                  <a:cubicBezTo>
                    <a:pt x="27" y="49"/>
                    <a:pt x="25" y="51"/>
                    <a:pt x="23" y="53"/>
                  </a:cubicBezTo>
                  <a:cubicBezTo>
                    <a:pt x="23" y="54"/>
                    <a:pt x="24" y="55"/>
                    <a:pt x="24" y="56"/>
                  </a:cubicBezTo>
                  <a:cubicBezTo>
                    <a:pt x="23" y="58"/>
                    <a:pt x="23" y="58"/>
                    <a:pt x="23" y="58"/>
                  </a:cubicBezTo>
                  <a:cubicBezTo>
                    <a:pt x="24" y="60"/>
                    <a:pt x="24" y="62"/>
                    <a:pt x="24" y="64"/>
                  </a:cubicBezTo>
                  <a:cubicBezTo>
                    <a:pt x="24" y="64"/>
                    <a:pt x="24" y="64"/>
                    <a:pt x="24" y="64"/>
                  </a:cubicBezTo>
                  <a:cubicBezTo>
                    <a:pt x="25" y="65"/>
                    <a:pt x="25" y="67"/>
                    <a:pt x="25" y="68"/>
                  </a:cubicBezTo>
                  <a:cubicBezTo>
                    <a:pt x="26" y="69"/>
                    <a:pt x="26" y="70"/>
                    <a:pt x="26" y="70"/>
                  </a:cubicBezTo>
                  <a:cubicBezTo>
                    <a:pt x="26" y="70"/>
                    <a:pt x="26" y="70"/>
                    <a:pt x="26" y="70"/>
                  </a:cubicBezTo>
                  <a:cubicBezTo>
                    <a:pt x="27" y="72"/>
                    <a:pt x="27" y="72"/>
                    <a:pt x="27" y="72"/>
                  </a:cubicBezTo>
                  <a:cubicBezTo>
                    <a:pt x="26" y="72"/>
                    <a:pt x="26" y="72"/>
                    <a:pt x="26" y="72"/>
                  </a:cubicBezTo>
                  <a:cubicBezTo>
                    <a:pt x="27" y="73"/>
                    <a:pt x="28" y="75"/>
                    <a:pt x="29" y="76"/>
                  </a:cubicBezTo>
                  <a:cubicBezTo>
                    <a:pt x="29" y="78"/>
                    <a:pt x="30" y="80"/>
                    <a:pt x="31" y="82"/>
                  </a:cubicBezTo>
                  <a:cubicBezTo>
                    <a:pt x="32" y="81"/>
                    <a:pt x="32" y="81"/>
                    <a:pt x="32" y="81"/>
                  </a:cubicBezTo>
                  <a:cubicBezTo>
                    <a:pt x="34" y="86"/>
                    <a:pt x="37" y="87"/>
                    <a:pt x="40" y="88"/>
                  </a:cubicBezTo>
                  <a:cubicBezTo>
                    <a:pt x="42" y="89"/>
                    <a:pt x="43" y="89"/>
                    <a:pt x="45" y="89"/>
                  </a:cubicBezTo>
                  <a:cubicBezTo>
                    <a:pt x="46" y="90"/>
                    <a:pt x="46" y="90"/>
                    <a:pt x="47" y="90"/>
                  </a:cubicBezTo>
                  <a:cubicBezTo>
                    <a:pt x="47" y="90"/>
                    <a:pt x="48" y="90"/>
                    <a:pt x="48" y="91"/>
                  </a:cubicBezTo>
                  <a:cubicBezTo>
                    <a:pt x="48" y="91"/>
                    <a:pt x="48" y="91"/>
                    <a:pt x="48" y="91"/>
                  </a:cubicBezTo>
                  <a:cubicBezTo>
                    <a:pt x="49" y="91"/>
                    <a:pt x="50" y="91"/>
                    <a:pt x="50" y="91"/>
                  </a:cubicBezTo>
                  <a:cubicBezTo>
                    <a:pt x="51" y="90"/>
                    <a:pt x="53" y="91"/>
                    <a:pt x="53" y="91"/>
                  </a:cubicBezTo>
                  <a:cubicBezTo>
                    <a:pt x="55" y="91"/>
                    <a:pt x="56" y="91"/>
                    <a:pt x="57" y="92"/>
                  </a:cubicBezTo>
                  <a:cubicBezTo>
                    <a:pt x="58" y="92"/>
                    <a:pt x="58" y="92"/>
                    <a:pt x="58" y="92"/>
                  </a:cubicBezTo>
                  <a:cubicBezTo>
                    <a:pt x="58" y="93"/>
                    <a:pt x="58" y="93"/>
                    <a:pt x="58" y="93"/>
                  </a:cubicBezTo>
                  <a:cubicBezTo>
                    <a:pt x="58" y="93"/>
                    <a:pt x="58" y="93"/>
                    <a:pt x="58" y="93"/>
                  </a:cubicBezTo>
                  <a:cubicBezTo>
                    <a:pt x="59" y="93"/>
                    <a:pt x="59" y="93"/>
                    <a:pt x="60" y="92"/>
                  </a:cubicBezTo>
                  <a:cubicBezTo>
                    <a:pt x="59" y="92"/>
                    <a:pt x="60" y="93"/>
                    <a:pt x="59" y="93"/>
                  </a:cubicBezTo>
                  <a:cubicBezTo>
                    <a:pt x="60" y="93"/>
                    <a:pt x="60" y="94"/>
                    <a:pt x="63" y="93"/>
                  </a:cubicBezTo>
                  <a:cubicBezTo>
                    <a:pt x="63" y="94"/>
                    <a:pt x="62" y="94"/>
                    <a:pt x="61" y="94"/>
                  </a:cubicBezTo>
                  <a:cubicBezTo>
                    <a:pt x="63" y="94"/>
                    <a:pt x="63" y="94"/>
                    <a:pt x="63" y="95"/>
                  </a:cubicBezTo>
                  <a:cubicBezTo>
                    <a:pt x="63" y="95"/>
                    <a:pt x="63" y="95"/>
                    <a:pt x="63" y="95"/>
                  </a:cubicBezTo>
                  <a:cubicBezTo>
                    <a:pt x="63" y="95"/>
                    <a:pt x="63" y="96"/>
                    <a:pt x="63" y="97"/>
                  </a:cubicBezTo>
                  <a:cubicBezTo>
                    <a:pt x="63" y="99"/>
                    <a:pt x="63" y="99"/>
                    <a:pt x="63" y="99"/>
                  </a:cubicBezTo>
                  <a:cubicBezTo>
                    <a:pt x="65" y="98"/>
                    <a:pt x="65" y="98"/>
                    <a:pt x="65" y="98"/>
                  </a:cubicBezTo>
                  <a:cubicBezTo>
                    <a:pt x="65" y="101"/>
                    <a:pt x="63" y="99"/>
                    <a:pt x="63" y="101"/>
                  </a:cubicBezTo>
                  <a:cubicBezTo>
                    <a:pt x="65" y="101"/>
                    <a:pt x="65" y="101"/>
                    <a:pt x="65" y="101"/>
                  </a:cubicBezTo>
                  <a:cubicBezTo>
                    <a:pt x="65" y="103"/>
                    <a:pt x="64" y="104"/>
                    <a:pt x="63" y="106"/>
                  </a:cubicBezTo>
                  <a:cubicBezTo>
                    <a:pt x="62" y="106"/>
                    <a:pt x="62" y="107"/>
                    <a:pt x="62" y="108"/>
                  </a:cubicBezTo>
                  <a:cubicBezTo>
                    <a:pt x="61" y="109"/>
                    <a:pt x="61" y="111"/>
                    <a:pt x="60" y="111"/>
                  </a:cubicBezTo>
                  <a:cubicBezTo>
                    <a:pt x="60" y="111"/>
                    <a:pt x="61" y="112"/>
                    <a:pt x="60" y="113"/>
                  </a:cubicBezTo>
                  <a:cubicBezTo>
                    <a:pt x="60" y="114"/>
                    <a:pt x="59" y="114"/>
                    <a:pt x="58" y="115"/>
                  </a:cubicBezTo>
                  <a:cubicBezTo>
                    <a:pt x="57" y="115"/>
                    <a:pt x="57" y="115"/>
                    <a:pt x="57" y="115"/>
                  </a:cubicBezTo>
                  <a:cubicBezTo>
                    <a:pt x="56" y="116"/>
                    <a:pt x="56" y="116"/>
                    <a:pt x="56" y="116"/>
                  </a:cubicBezTo>
                  <a:cubicBezTo>
                    <a:pt x="54" y="116"/>
                    <a:pt x="53" y="117"/>
                    <a:pt x="51" y="117"/>
                  </a:cubicBezTo>
                  <a:cubicBezTo>
                    <a:pt x="47" y="119"/>
                    <a:pt x="42" y="120"/>
                    <a:pt x="39" y="123"/>
                  </a:cubicBezTo>
                  <a:cubicBezTo>
                    <a:pt x="38" y="124"/>
                    <a:pt x="37" y="126"/>
                    <a:pt x="36" y="128"/>
                  </a:cubicBezTo>
                  <a:cubicBezTo>
                    <a:pt x="36" y="129"/>
                    <a:pt x="36" y="130"/>
                    <a:pt x="35" y="131"/>
                  </a:cubicBezTo>
                  <a:cubicBezTo>
                    <a:pt x="35" y="133"/>
                    <a:pt x="35" y="133"/>
                    <a:pt x="35" y="133"/>
                  </a:cubicBezTo>
                  <a:cubicBezTo>
                    <a:pt x="35" y="134"/>
                    <a:pt x="35" y="134"/>
                    <a:pt x="35" y="134"/>
                  </a:cubicBezTo>
                  <a:cubicBezTo>
                    <a:pt x="33" y="135"/>
                    <a:pt x="33" y="135"/>
                    <a:pt x="33" y="135"/>
                  </a:cubicBezTo>
                  <a:cubicBezTo>
                    <a:pt x="31" y="135"/>
                    <a:pt x="36" y="139"/>
                    <a:pt x="34" y="139"/>
                  </a:cubicBezTo>
                  <a:cubicBezTo>
                    <a:pt x="34" y="141"/>
                    <a:pt x="34" y="141"/>
                    <a:pt x="34" y="141"/>
                  </a:cubicBezTo>
                  <a:cubicBezTo>
                    <a:pt x="34" y="141"/>
                    <a:pt x="34" y="142"/>
                    <a:pt x="33" y="141"/>
                  </a:cubicBezTo>
                  <a:cubicBezTo>
                    <a:pt x="33" y="143"/>
                    <a:pt x="33" y="144"/>
                    <a:pt x="33" y="145"/>
                  </a:cubicBezTo>
                  <a:cubicBezTo>
                    <a:pt x="32" y="148"/>
                    <a:pt x="32" y="148"/>
                    <a:pt x="32" y="148"/>
                  </a:cubicBezTo>
                  <a:cubicBezTo>
                    <a:pt x="31" y="150"/>
                    <a:pt x="30" y="152"/>
                    <a:pt x="30" y="154"/>
                  </a:cubicBezTo>
                  <a:cubicBezTo>
                    <a:pt x="33" y="156"/>
                    <a:pt x="36" y="158"/>
                    <a:pt x="39" y="160"/>
                  </a:cubicBezTo>
                  <a:cubicBezTo>
                    <a:pt x="40" y="161"/>
                    <a:pt x="42" y="162"/>
                    <a:pt x="43" y="163"/>
                  </a:cubicBezTo>
                  <a:cubicBezTo>
                    <a:pt x="44" y="163"/>
                    <a:pt x="45" y="164"/>
                    <a:pt x="46" y="165"/>
                  </a:cubicBezTo>
                  <a:cubicBezTo>
                    <a:pt x="47" y="166"/>
                    <a:pt x="49" y="168"/>
                    <a:pt x="49" y="169"/>
                  </a:cubicBezTo>
                  <a:cubicBezTo>
                    <a:pt x="50" y="169"/>
                    <a:pt x="50" y="169"/>
                    <a:pt x="51" y="170"/>
                  </a:cubicBezTo>
                  <a:cubicBezTo>
                    <a:pt x="51" y="170"/>
                    <a:pt x="51" y="171"/>
                    <a:pt x="51" y="172"/>
                  </a:cubicBezTo>
                  <a:cubicBezTo>
                    <a:pt x="52" y="172"/>
                    <a:pt x="50" y="175"/>
                    <a:pt x="50" y="177"/>
                  </a:cubicBezTo>
                  <a:cubicBezTo>
                    <a:pt x="49" y="180"/>
                    <a:pt x="47" y="183"/>
                    <a:pt x="45" y="187"/>
                  </a:cubicBezTo>
                  <a:cubicBezTo>
                    <a:pt x="44" y="188"/>
                    <a:pt x="44" y="188"/>
                    <a:pt x="44" y="188"/>
                  </a:cubicBezTo>
                  <a:cubicBezTo>
                    <a:pt x="44" y="188"/>
                    <a:pt x="44" y="188"/>
                    <a:pt x="44" y="188"/>
                  </a:cubicBezTo>
                  <a:cubicBezTo>
                    <a:pt x="43" y="189"/>
                    <a:pt x="43" y="189"/>
                    <a:pt x="43" y="189"/>
                  </a:cubicBezTo>
                  <a:cubicBezTo>
                    <a:pt x="42" y="190"/>
                    <a:pt x="42" y="190"/>
                    <a:pt x="41" y="190"/>
                  </a:cubicBezTo>
                  <a:cubicBezTo>
                    <a:pt x="40" y="190"/>
                    <a:pt x="39" y="189"/>
                    <a:pt x="39" y="189"/>
                  </a:cubicBezTo>
                  <a:cubicBezTo>
                    <a:pt x="38" y="189"/>
                    <a:pt x="38" y="189"/>
                    <a:pt x="38" y="189"/>
                  </a:cubicBezTo>
                  <a:cubicBezTo>
                    <a:pt x="38" y="189"/>
                    <a:pt x="38" y="189"/>
                    <a:pt x="38" y="189"/>
                  </a:cubicBezTo>
                  <a:cubicBezTo>
                    <a:pt x="37" y="189"/>
                    <a:pt x="37" y="189"/>
                    <a:pt x="37" y="189"/>
                  </a:cubicBezTo>
                  <a:cubicBezTo>
                    <a:pt x="36" y="189"/>
                    <a:pt x="36" y="189"/>
                    <a:pt x="36" y="189"/>
                  </a:cubicBezTo>
                  <a:cubicBezTo>
                    <a:pt x="36" y="189"/>
                    <a:pt x="35" y="189"/>
                    <a:pt x="35" y="189"/>
                  </a:cubicBezTo>
                  <a:cubicBezTo>
                    <a:pt x="33" y="188"/>
                    <a:pt x="32" y="188"/>
                    <a:pt x="30" y="187"/>
                  </a:cubicBezTo>
                  <a:cubicBezTo>
                    <a:pt x="29" y="187"/>
                    <a:pt x="27" y="186"/>
                    <a:pt x="26" y="186"/>
                  </a:cubicBezTo>
                  <a:cubicBezTo>
                    <a:pt x="24" y="185"/>
                    <a:pt x="23" y="185"/>
                    <a:pt x="22" y="185"/>
                  </a:cubicBezTo>
                  <a:cubicBezTo>
                    <a:pt x="22" y="185"/>
                    <a:pt x="20" y="185"/>
                    <a:pt x="18" y="185"/>
                  </a:cubicBezTo>
                  <a:cubicBezTo>
                    <a:pt x="16" y="186"/>
                    <a:pt x="13" y="187"/>
                    <a:pt x="11" y="189"/>
                  </a:cubicBezTo>
                  <a:cubicBezTo>
                    <a:pt x="8" y="191"/>
                    <a:pt x="5" y="195"/>
                    <a:pt x="4" y="196"/>
                  </a:cubicBezTo>
                  <a:cubicBezTo>
                    <a:pt x="3" y="199"/>
                    <a:pt x="2" y="201"/>
                    <a:pt x="2" y="202"/>
                  </a:cubicBezTo>
                  <a:cubicBezTo>
                    <a:pt x="0" y="206"/>
                    <a:pt x="1" y="207"/>
                    <a:pt x="2" y="209"/>
                  </a:cubicBezTo>
                  <a:cubicBezTo>
                    <a:pt x="3" y="210"/>
                    <a:pt x="5" y="210"/>
                    <a:pt x="7" y="209"/>
                  </a:cubicBezTo>
                  <a:cubicBezTo>
                    <a:pt x="10" y="208"/>
                    <a:pt x="14" y="206"/>
                    <a:pt x="18" y="204"/>
                  </a:cubicBezTo>
                  <a:cubicBezTo>
                    <a:pt x="18" y="204"/>
                    <a:pt x="18" y="204"/>
                    <a:pt x="18" y="204"/>
                  </a:cubicBezTo>
                  <a:cubicBezTo>
                    <a:pt x="18" y="204"/>
                    <a:pt x="19" y="204"/>
                    <a:pt x="19" y="204"/>
                  </a:cubicBezTo>
                  <a:cubicBezTo>
                    <a:pt x="19" y="203"/>
                    <a:pt x="19" y="203"/>
                    <a:pt x="19" y="203"/>
                  </a:cubicBezTo>
                  <a:cubicBezTo>
                    <a:pt x="20" y="203"/>
                    <a:pt x="20" y="203"/>
                    <a:pt x="20" y="203"/>
                  </a:cubicBezTo>
                  <a:cubicBezTo>
                    <a:pt x="21" y="202"/>
                    <a:pt x="22" y="202"/>
                    <a:pt x="23" y="201"/>
                  </a:cubicBezTo>
                  <a:cubicBezTo>
                    <a:pt x="23" y="202"/>
                    <a:pt x="23" y="202"/>
                    <a:pt x="23" y="202"/>
                  </a:cubicBezTo>
                  <a:cubicBezTo>
                    <a:pt x="24" y="202"/>
                    <a:pt x="25" y="202"/>
                    <a:pt x="26" y="203"/>
                  </a:cubicBezTo>
                  <a:cubicBezTo>
                    <a:pt x="25" y="203"/>
                    <a:pt x="25" y="203"/>
                    <a:pt x="25" y="203"/>
                  </a:cubicBezTo>
                  <a:cubicBezTo>
                    <a:pt x="27" y="203"/>
                    <a:pt x="29" y="204"/>
                    <a:pt x="30" y="205"/>
                  </a:cubicBezTo>
                  <a:cubicBezTo>
                    <a:pt x="31" y="205"/>
                    <a:pt x="31" y="205"/>
                    <a:pt x="31" y="206"/>
                  </a:cubicBezTo>
                  <a:cubicBezTo>
                    <a:pt x="32" y="206"/>
                    <a:pt x="33" y="206"/>
                    <a:pt x="33" y="207"/>
                  </a:cubicBezTo>
                  <a:cubicBezTo>
                    <a:pt x="35" y="207"/>
                    <a:pt x="36" y="207"/>
                    <a:pt x="37" y="207"/>
                  </a:cubicBezTo>
                  <a:cubicBezTo>
                    <a:pt x="37" y="207"/>
                    <a:pt x="37" y="208"/>
                    <a:pt x="36" y="208"/>
                  </a:cubicBezTo>
                  <a:cubicBezTo>
                    <a:pt x="40" y="209"/>
                    <a:pt x="45" y="208"/>
                    <a:pt x="45" y="209"/>
                  </a:cubicBezTo>
                  <a:cubicBezTo>
                    <a:pt x="46" y="209"/>
                    <a:pt x="47" y="209"/>
                    <a:pt x="48" y="208"/>
                  </a:cubicBezTo>
                  <a:cubicBezTo>
                    <a:pt x="49" y="208"/>
                    <a:pt x="50" y="207"/>
                    <a:pt x="51" y="206"/>
                  </a:cubicBezTo>
                  <a:cubicBezTo>
                    <a:pt x="55" y="204"/>
                    <a:pt x="57" y="200"/>
                    <a:pt x="58" y="196"/>
                  </a:cubicBezTo>
                  <a:cubicBezTo>
                    <a:pt x="58" y="195"/>
                    <a:pt x="59" y="195"/>
                    <a:pt x="59" y="194"/>
                  </a:cubicBezTo>
                  <a:cubicBezTo>
                    <a:pt x="59" y="193"/>
                    <a:pt x="59" y="193"/>
                    <a:pt x="59" y="192"/>
                  </a:cubicBezTo>
                  <a:cubicBezTo>
                    <a:pt x="59" y="191"/>
                    <a:pt x="59" y="191"/>
                    <a:pt x="59" y="190"/>
                  </a:cubicBezTo>
                  <a:cubicBezTo>
                    <a:pt x="59" y="191"/>
                    <a:pt x="59" y="191"/>
                    <a:pt x="59" y="191"/>
                  </a:cubicBezTo>
                  <a:cubicBezTo>
                    <a:pt x="58" y="188"/>
                    <a:pt x="60" y="189"/>
                    <a:pt x="60" y="186"/>
                  </a:cubicBezTo>
                  <a:cubicBezTo>
                    <a:pt x="61" y="186"/>
                    <a:pt x="61" y="186"/>
                    <a:pt x="61" y="186"/>
                  </a:cubicBezTo>
                  <a:cubicBezTo>
                    <a:pt x="61" y="183"/>
                    <a:pt x="64" y="181"/>
                    <a:pt x="65" y="177"/>
                  </a:cubicBezTo>
                  <a:cubicBezTo>
                    <a:pt x="66" y="178"/>
                    <a:pt x="66" y="178"/>
                    <a:pt x="66" y="178"/>
                  </a:cubicBezTo>
                  <a:cubicBezTo>
                    <a:pt x="67" y="175"/>
                    <a:pt x="68" y="173"/>
                    <a:pt x="68" y="171"/>
                  </a:cubicBezTo>
                  <a:cubicBezTo>
                    <a:pt x="68" y="172"/>
                    <a:pt x="67" y="173"/>
                    <a:pt x="67" y="173"/>
                  </a:cubicBezTo>
                  <a:cubicBezTo>
                    <a:pt x="66" y="173"/>
                    <a:pt x="66" y="172"/>
                    <a:pt x="67" y="170"/>
                  </a:cubicBezTo>
                  <a:cubicBezTo>
                    <a:pt x="68" y="168"/>
                    <a:pt x="68" y="166"/>
                    <a:pt x="66" y="164"/>
                  </a:cubicBezTo>
                  <a:cubicBezTo>
                    <a:pt x="65" y="162"/>
                    <a:pt x="62" y="160"/>
                    <a:pt x="60" y="160"/>
                  </a:cubicBezTo>
                  <a:cubicBezTo>
                    <a:pt x="57" y="159"/>
                    <a:pt x="56" y="159"/>
                    <a:pt x="55" y="158"/>
                  </a:cubicBezTo>
                  <a:cubicBezTo>
                    <a:pt x="53" y="158"/>
                    <a:pt x="57" y="157"/>
                    <a:pt x="55" y="156"/>
                  </a:cubicBezTo>
                  <a:cubicBezTo>
                    <a:pt x="55" y="155"/>
                    <a:pt x="56" y="156"/>
                    <a:pt x="56" y="155"/>
                  </a:cubicBezTo>
                  <a:cubicBezTo>
                    <a:pt x="54" y="154"/>
                    <a:pt x="54" y="151"/>
                    <a:pt x="51" y="150"/>
                  </a:cubicBezTo>
                  <a:cubicBezTo>
                    <a:pt x="52" y="149"/>
                    <a:pt x="52" y="149"/>
                    <a:pt x="52" y="149"/>
                  </a:cubicBezTo>
                  <a:cubicBezTo>
                    <a:pt x="50" y="150"/>
                    <a:pt x="50" y="149"/>
                    <a:pt x="50" y="148"/>
                  </a:cubicBezTo>
                  <a:cubicBezTo>
                    <a:pt x="49" y="148"/>
                    <a:pt x="49" y="148"/>
                    <a:pt x="49" y="148"/>
                  </a:cubicBezTo>
                  <a:cubicBezTo>
                    <a:pt x="48" y="147"/>
                    <a:pt x="48" y="147"/>
                    <a:pt x="48" y="147"/>
                  </a:cubicBezTo>
                  <a:cubicBezTo>
                    <a:pt x="48" y="147"/>
                    <a:pt x="48" y="147"/>
                    <a:pt x="48" y="147"/>
                  </a:cubicBezTo>
                  <a:cubicBezTo>
                    <a:pt x="48" y="146"/>
                    <a:pt x="49" y="146"/>
                    <a:pt x="50" y="145"/>
                  </a:cubicBezTo>
                  <a:cubicBezTo>
                    <a:pt x="50" y="145"/>
                    <a:pt x="51" y="145"/>
                    <a:pt x="50" y="144"/>
                  </a:cubicBezTo>
                  <a:cubicBezTo>
                    <a:pt x="50" y="144"/>
                    <a:pt x="51" y="144"/>
                    <a:pt x="52" y="143"/>
                  </a:cubicBezTo>
                  <a:cubicBezTo>
                    <a:pt x="52" y="141"/>
                    <a:pt x="50" y="142"/>
                    <a:pt x="51" y="140"/>
                  </a:cubicBezTo>
                  <a:cubicBezTo>
                    <a:pt x="52" y="140"/>
                    <a:pt x="52" y="138"/>
                    <a:pt x="53" y="139"/>
                  </a:cubicBezTo>
                  <a:cubicBezTo>
                    <a:pt x="53" y="138"/>
                    <a:pt x="53" y="137"/>
                    <a:pt x="53" y="137"/>
                  </a:cubicBezTo>
                  <a:cubicBezTo>
                    <a:pt x="53" y="136"/>
                    <a:pt x="53" y="136"/>
                    <a:pt x="53" y="136"/>
                  </a:cubicBezTo>
                  <a:cubicBezTo>
                    <a:pt x="53" y="136"/>
                    <a:pt x="52" y="135"/>
                    <a:pt x="53" y="135"/>
                  </a:cubicBezTo>
                  <a:cubicBezTo>
                    <a:pt x="53" y="135"/>
                    <a:pt x="54" y="135"/>
                    <a:pt x="54" y="135"/>
                  </a:cubicBezTo>
                  <a:cubicBezTo>
                    <a:pt x="54" y="133"/>
                    <a:pt x="55" y="134"/>
                    <a:pt x="55" y="133"/>
                  </a:cubicBezTo>
                  <a:cubicBezTo>
                    <a:pt x="55" y="133"/>
                    <a:pt x="60" y="132"/>
                    <a:pt x="57" y="134"/>
                  </a:cubicBezTo>
                  <a:cubicBezTo>
                    <a:pt x="57" y="134"/>
                    <a:pt x="57" y="134"/>
                    <a:pt x="57" y="134"/>
                  </a:cubicBezTo>
                  <a:cubicBezTo>
                    <a:pt x="57" y="135"/>
                    <a:pt x="57" y="135"/>
                    <a:pt x="57" y="135"/>
                  </a:cubicBezTo>
                  <a:cubicBezTo>
                    <a:pt x="57" y="136"/>
                    <a:pt x="58" y="136"/>
                    <a:pt x="59" y="135"/>
                  </a:cubicBezTo>
                  <a:cubicBezTo>
                    <a:pt x="60" y="135"/>
                    <a:pt x="60" y="135"/>
                    <a:pt x="62" y="134"/>
                  </a:cubicBezTo>
                  <a:cubicBezTo>
                    <a:pt x="64" y="133"/>
                    <a:pt x="64" y="132"/>
                    <a:pt x="67" y="131"/>
                  </a:cubicBezTo>
                  <a:cubicBezTo>
                    <a:pt x="66" y="131"/>
                    <a:pt x="65" y="132"/>
                    <a:pt x="65" y="132"/>
                  </a:cubicBezTo>
                  <a:cubicBezTo>
                    <a:pt x="64" y="132"/>
                    <a:pt x="64" y="132"/>
                    <a:pt x="64" y="131"/>
                  </a:cubicBezTo>
                  <a:cubicBezTo>
                    <a:pt x="66" y="131"/>
                    <a:pt x="68" y="130"/>
                    <a:pt x="69" y="130"/>
                  </a:cubicBezTo>
                  <a:cubicBezTo>
                    <a:pt x="69" y="131"/>
                    <a:pt x="69" y="131"/>
                    <a:pt x="69" y="131"/>
                  </a:cubicBezTo>
                  <a:cubicBezTo>
                    <a:pt x="71" y="130"/>
                    <a:pt x="73" y="129"/>
                    <a:pt x="75" y="128"/>
                  </a:cubicBezTo>
                  <a:cubicBezTo>
                    <a:pt x="75" y="128"/>
                    <a:pt x="74" y="127"/>
                    <a:pt x="74" y="127"/>
                  </a:cubicBezTo>
                  <a:cubicBezTo>
                    <a:pt x="75" y="127"/>
                    <a:pt x="77" y="126"/>
                    <a:pt x="78" y="125"/>
                  </a:cubicBezTo>
                  <a:cubicBezTo>
                    <a:pt x="79" y="125"/>
                    <a:pt x="80" y="123"/>
                    <a:pt x="80" y="121"/>
                  </a:cubicBezTo>
                  <a:cubicBezTo>
                    <a:pt x="79" y="119"/>
                    <a:pt x="77" y="123"/>
                    <a:pt x="78" y="120"/>
                  </a:cubicBezTo>
                  <a:cubicBezTo>
                    <a:pt x="79" y="118"/>
                    <a:pt x="80" y="115"/>
                    <a:pt x="80" y="112"/>
                  </a:cubicBezTo>
                  <a:cubicBezTo>
                    <a:pt x="80" y="111"/>
                    <a:pt x="80" y="111"/>
                    <a:pt x="80" y="110"/>
                  </a:cubicBezTo>
                  <a:cubicBezTo>
                    <a:pt x="80" y="109"/>
                    <a:pt x="80" y="109"/>
                    <a:pt x="80" y="109"/>
                  </a:cubicBezTo>
                  <a:cubicBezTo>
                    <a:pt x="80" y="108"/>
                    <a:pt x="80" y="108"/>
                    <a:pt x="80" y="108"/>
                  </a:cubicBezTo>
                  <a:cubicBezTo>
                    <a:pt x="80" y="108"/>
                    <a:pt x="80" y="107"/>
                    <a:pt x="81" y="106"/>
                  </a:cubicBezTo>
                  <a:cubicBezTo>
                    <a:pt x="79" y="107"/>
                    <a:pt x="79" y="106"/>
                    <a:pt x="79" y="105"/>
                  </a:cubicBezTo>
                  <a:cubicBezTo>
                    <a:pt x="80" y="105"/>
                    <a:pt x="80" y="105"/>
                    <a:pt x="80" y="105"/>
                  </a:cubicBezTo>
                  <a:cubicBezTo>
                    <a:pt x="79" y="101"/>
                    <a:pt x="83" y="104"/>
                    <a:pt x="82" y="99"/>
                  </a:cubicBezTo>
                  <a:cubicBezTo>
                    <a:pt x="82" y="100"/>
                    <a:pt x="82" y="100"/>
                    <a:pt x="82" y="100"/>
                  </a:cubicBezTo>
                  <a:cubicBezTo>
                    <a:pt x="80" y="98"/>
                    <a:pt x="80" y="98"/>
                    <a:pt x="80" y="98"/>
                  </a:cubicBezTo>
                  <a:cubicBezTo>
                    <a:pt x="79" y="96"/>
                    <a:pt x="79" y="96"/>
                    <a:pt x="80" y="95"/>
                  </a:cubicBezTo>
                  <a:cubicBezTo>
                    <a:pt x="80" y="95"/>
                    <a:pt x="80" y="95"/>
                    <a:pt x="80" y="94"/>
                  </a:cubicBezTo>
                  <a:cubicBezTo>
                    <a:pt x="80" y="94"/>
                    <a:pt x="80" y="92"/>
                    <a:pt x="79" y="91"/>
                  </a:cubicBezTo>
                  <a:cubicBezTo>
                    <a:pt x="79" y="93"/>
                    <a:pt x="77" y="92"/>
                    <a:pt x="77" y="90"/>
                  </a:cubicBezTo>
                  <a:cubicBezTo>
                    <a:pt x="78" y="90"/>
                    <a:pt x="78" y="90"/>
                    <a:pt x="78" y="90"/>
                  </a:cubicBezTo>
                  <a:cubicBezTo>
                    <a:pt x="78" y="88"/>
                    <a:pt x="77" y="88"/>
                    <a:pt x="77" y="87"/>
                  </a:cubicBezTo>
                  <a:cubicBezTo>
                    <a:pt x="78" y="88"/>
                    <a:pt x="79" y="87"/>
                    <a:pt x="78" y="84"/>
                  </a:cubicBezTo>
                  <a:cubicBezTo>
                    <a:pt x="78" y="85"/>
                    <a:pt x="79" y="85"/>
                    <a:pt x="80" y="86"/>
                  </a:cubicBezTo>
                  <a:cubicBezTo>
                    <a:pt x="79" y="84"/>
                    <a:pt x="78" y="83"/>
                    <a:pt x="76" y="82"/>
                  </a:cubicBezTo>
                  <a:cubicBezTo>
                    <a:pt x="76" y="81"/>
                    <a:pt x="76" y="80"/>
                    <a:pt x="75" y="80"/>
                  </a:cubicBezTo>
                  <a:cubicBezTo>
                    <a:pt x="74" y="79"/>
                    <a:pt x="74" y="78"/>
                    <a:pt x="73" y="78"/>
                  </a:cubicBezTo>
                  <a:cubicBezTo>
                    <a:pt x="71" y="77"/>
                    <a:pt x="69" y="76"/>
                    <a:pt x="69" y="75"/>
                  </a:cubicBezTo>
                  <a:cubicBezTo>
                    <a:pt x="69" y="75"/>
                    <a:pt x="67" y="74"/>
                    <a:pt x="65" y="74"/>
                  </a:cubicBezTo>
                  <a:cubicBezTo>
                    <a:pt x="63" y="73"/>
                    <a:pt x="60" y="73"/>
                    <a:pt x="60" y="74"/>
                  </a:cubicBezTo>
                  <a:cubicBezTo>
                    <a:pt x="61" y="73"/>
                    <a:pt x="58" y="72"/>
                    <a:pt x="59" y="71"/>
                  </a:cubicBezTo>
                  <a:cubicBezTo>
                    <a:pt x="58" y="72"/>
                    <a:pt x="57" y="72"/>
                    <a:pt x="56" y="72"/>
                  </a:cubicBezTo>
                  <a:cubicBezTo>
                    <a:pt x="55" y="72"/>
                    <a:pt x="55" y="72"/>
                    <a:pt x="55" y="72"/>
                  </a:cubicBezTo>
                  <a:cubicBezTo>
                    <a:pt x="55" y="72"/>
                    <a:pt x="55" y="72"/>
                    <a:pt x="55" y="72"/>
                  </a:cubicBezTo>
                  <a:cubicBezTo>
                    <a:pt x="54" y="72"/>
                    <a:pt x="54" y="71"/>
                    <a:pt x="54" y="71"/>
                  </a:cubicBezTo>
                  <a:cubicBezTo>
                    <a:pt x="54" y="71"/>
                    <a:pt x="54" y="71"/>
                    <a:pt x="54" y="71"/>
                  </a:cubicBezTo>
                  <a:cubicBezTo>
                    <a:pt x="53" y="70"/>
                    <a:pt x="51" y="70"/>
                    <a:pt x="50" y="70"/>
                  </a:cubicBezTo>
                  <a:cubicBezTo>
                    <a:pt x="50" y="70"/>
                    <a:pt x="50" y="70"/>
                    <a:pt x="50" y="70"/>
                  </a:cubicBezTo>
                  <a:cubicBezTo>
                    <a:pt x="50" y="70"/>
                    <a:pt x="50" y="70"/>
                    <a:pt x="50" y="70"/>
                  </a:cubicBezTo>
                  <a:cubicBezTo>
                    <a:pt x="50" y="70"/>
                    <a:pt x="50" y="70"/>
                    <a:pt x="50" y="70"/>
                  </a:cubicBezTo>
                  <a:cubicBezTo>
                    <a:pt x="49" y="70"/>
                    <a:pt x="49" y="70"/>
                    <a:pt x="49" y="70"/>
                  </a:cubicBezTo>
                  <a:cubicBezTo>
                    <a:pt x="49" y="71"/>
                    <a:pt x="48" y="70"/>
                    <a:pt x="49" y="70"/>
                  </a:cubicBezTo>
                  <a:cubicBezTo>
                    <a:pt x="47" y="70"/>
                    <a:pt x="48" y="69"/>
                    <a:pt x="46" y="70"/>
                  </a:cubicBezTo>
                  <a:cubicBezTo>
                    <a:pt x="46" y="70"/>
                    <a:pt x="45" y="69"/>
                    <a:pt x="45" y="68"/>
                  </a:cubicBezTo>
                  <a:cubicBezTo>
                    <a:pt x="45" y="67"/>
                    <a:pt x="45" y="66"/>
                    <a:pt x="45" y="66"/>
                  </a:cubicBezTo>
                  <a:cubicBezTo>
                    <a:pt x="45" y="65"/>
                    <a:pt x="45" y="64"/>
                    <a:pt x="44" y="64"/>
                  </a:cubicBezTo>
                  <a:cubicBezTo>
                    <a:pt x="44" y="63"/>
                    <a:pt x="44" y="63"/>
                    <a:pt x="43" y="63"/>
                  </a:cubicBezTo>
                  <a:cubicBezTo>
                    <a:pt x="43" y="63"/>
                    <a:pt x="42" y="63"/>
                    <a:pt x="42" y="63"/>
                  </a:cubicBezTo>
                  <a:cubicBezTo>
                    <a:pt x="41" y="62"/>
                    <a:pt x="43" y="62"/>
                    <a:pt x="43" y="61"/>
                  </a:cubicBezTo>
                  <a:cubicBezTo>
                    <a:pt x="43" y="61"/>
                    <a:pt x="43" y="61"/>
                    <a:pt x="43" y="61"/>
                  </a:cubicBezTo>
                  <a:cubicBezTo>
                    <a:pt x="43" y="61"/>
                    <a:pt x="43" y="60"/>
                    <a:pt x="43" y="60"/>
                  </a:cubicBezTo>
                  <a:cubicBezTo>
                    <a:pt x="43" y="60"/>
                    <a:pt x="43" y="59"/>
                    <a:pt x="44" y="59"/>
                  </a:cubicBezTo>
                  <a:cubicBezTo>
                    <a:pt x="44" y="58"/>
                    <a:pt x="43" y="58"/>
                    <a:pt x="43" y="57"/>
                  </a:cubicBezTo>
                  <a:cubicBezTo>
                    <a:pt x="43" y="56"/>
                    <a:pt x="43" y="56"/>
                    <a:pt x="43" y="56"/>
                  </a:cubicBezTo>
                  <a:cubicBezTo>
                    <a:pt x="43" y="56"/>
                    <a:pt x="44" y="56"/>
                    <a:pt x="44" y="55"/>
                  </a:cubicBezTo>
                  <a:cubicBezTo>
                    <a:pt x="44" y="57"/>
                    <a:pt x="45" y="56"/>
                    <a:pt x="46" y="55"/>
                  </a:cubicBezTo>
                  <a:cubicBezTo>
                    <a:pt x="45" y="56"/>
                    <a:pt x="45" y="56"/>
                    <a:pt x="47" y="56"/>
                  </a:cubicBezTo>
                  <a:cubicBezTo>
                    <a:pt x="47" y="55"/>
                    <a:pt x="47" y="55"/>
                    <a:pt x="47" y="55"/>
                  </a:cubicBezTo>
                  <a:cubicBezTo>
                    <a:pt x="47" y="55"/>
                    <a:pt x="47" y="55"/>
                    <a:pt x="47" y="55"/>
                  </a:cubicBezTo>
                  <a:cubicBezTo>
                    <a:pt x="48" y="53"/>
                    <a:pt x="48" y="53"/>
                    <a:pt x="47" y="54"/>
                  </a:cubicBezTo>
                  <a:cubicBezTo>
                    <a:pt x="47" y="54"/>
                    <a:pt x="47" y="54"/>
                    <a:pt x="47" y="53"/>
                  </a:cubicBezTo>
                  <a:cubicBezTo>
                    <a:pt x="48" y="53"/>
                    <a:pt x="49" y="53"/>
                    <a:pt x="49" y="52"/>
                  </a:cubicBezTo>
                  <a:cubicBezTo>
                    <a:pt x="50" y="51"/>
                    <a:pt x="52" y="50"/>
                    <a:pt x="52" y="51"/>
                  </a:cubicBezTo>
                  <a:cubicBezTo>
                    <a:pt x="56" y="47"/>
                    <a:pt x="58" y="45"/>
                    <a:pt x="60" y="42"/>
                  </a:cubicBezTo>
                  <a:cubicBezTo>
                    <a:pt x="58" y="40"/>
                    <a:pt x="57" y="37"/>
                    <a:pt x="56" y="35"/>
                  </a:cubicBezTo>
                  <a:cubicBezTo>
                    <a:pt x="56" y="34"/>
                    <a:pt x="58" y="35"/>
                    <a:pt x="59" y="37"/>
                  </a:cubicBezTo>
                  <a:cubicBezTo>
                    <a:pt x="56" y="33"/>
                    <a:pt x="56" y="33"/>
                    <a:pt x="56" y="33"/>
                  </a:cubicBezTo>
                  <a:cubicBezTo>
                    <a:pt x="58" y="33"/>
                    <a:pt x="58" y="35"/>
                    <a:pt x="59" y="37"/>
                  </a:cubicBezTo>
                  <a:cubicBezTo>
                    <a:pt x="59" y="34"/>
                    <a:pt x="57" y="31"/>
                    <a:pt x="56" y="29"/>
                  </a:cubicBezTo>
                  <a:cubicBezTo>
                    <a:pt x="54" y="27"/>
                    <a:pt x="53" y="25"/>
                    <a:pt x="53" y="23"/>
                  </a:cubicBezTo>
                  <a:cubicBezTo>
                    <a:pt x="51" y="22"/>
                    <a:pt x="51" y="22"/>
                    <a:pt x="51" y="22"/>
                  </a:cubicBezTo>
                  <a:cubicBezTo>
                    <a:pt x="51" y="22"/>
                    <a:pt x="51" y="22"/>
                    <a:pt x="51" y="22"/>
                  </a:cubicBezTo>
                  <a:cubicBezTo>
                    <a:pt x="51" y="22"/>
                    <a:pt x="50" y="22"/>
                    <a:pt x="49" y="21"/>
                  </a:cubicBezTo>
                  <a:cubicBezTo>
                    <a:pt x="50" y="20"/>
                    <a:pt x="51" y="20"/>
                    <a:pt x="50" y="18"/>
                  </a:cubicBezTo>
                  <a:cubicBezTo>
                    <a:pt x="50" y="16"/>
                    <a:pt x="47" y="14"/>
                    <a:pt x="45" y="12"/>
                  </a:cubicBezTo>
                  <a:cubicBezTo>
                    <a:pt x="46" y="14"/>
                    <a:pt x="45" y="13"/>
                    <a:pt x="44" y="13"/>
                  </a:cubicBezTo>
                  <a:cubicBezTo>
                    <a:pt x="44" y="12"/>
                    <a:pt x="44" y="11"/>
                    <a:pt x="43" y="10"/>
                  </a:cubicBezTo>
                  <a:cubicBezTo>
                    <a:pt x="44" y="9"/>
                    <a:pt x="44" y="9"/>
                    <a:pt x="44" y="9"/>
                  </a:cubicBezTo>
                  <a:cubicBezTo>
                    <a:pt x="43" y="10"/>
                    <a:pt x="40" y="7"/>
                    <a:pt x="39" y="7"/>
                  </a:cubicBezTo>
                  <a:cubicBezTo>
                    <a:pt x="39" y="5"/>
                    <a:pt x="41" y="8"/>
                    <a:pt x="42" y="8"/>
                  </a:cubicBezTo>
                  <a:cubicBezTo>
                    <a:pt x="38" y="3"/>
                    <a:pt x="40" y="5"/>
                    <a:pt x="35" y="1"/>
                  </a:cubicBezTo>
                  <a:cubicBezTo>
                    <a:pt x="33" y="0"/>
                    <a:pt x="35" y="3"/>
                    <a:pt x="34" y="3"/>
                  </a:cubicBezTo>
                  <a:cubicBezTo>
                    <a:pt x="34" y="3"/>
                    <a:pt x="34" y="3"/>
                    <a:pt x="34" y="3"/>
                  </a:cubicBezTo>
                  <a:cubicBezTo>
                    <a:pt x="33" y="3"/>
                    <a:pt x="33" y="3"/>
                    <a:pt x="33" y="3"/>
                  </a:cubicBezTo>
                  <a:cubicBezTo>
                    <a:pt x="33" y="3"/>
                    <a:pt x="33" y="3"/>
                    <a:pt x="33" y="3"/>
                  </a:cubicBezTo>
                  <a:cubicBezTo>
                    <a:pt x="31" y="5"/>
                    <a:pt x="29" y="7"/>
                    <a:pt x="27" y="7"/>
                  </a:cubicBezTo>
                  <a:cubicBezTo>
                    <a:pt x="28" y="8"/>
                    <a:pt x="28" y="8"/>
                    <a:pt x="28" y="8"/>
                  </a:cubicBezTo>
                  <a:cubicBezTo>
                    <a:pt x="24" y="11"/>
                    <a:pt x="22" y="11"/>
                    <a:pt x="19" y="11"/>
                  </a:cubicBezTo>
                  <a:cubicBezTo>
                    <a:pt x="17" y="13"/>
                    <a:pt x="14" y="16"/>
                    <a:pt x="13" y="18"/>
                  </a:cubicBezTo>
                  <a:cubicBezTo>
                    <a:pt x="12" y="20"/>
                    <a:pt x="11" y="21"/>
                    <a:pt x="11" y="22"/>
                  </a:cubicBezTo>
                  <a:cubicBezTo>
                    <a:pt x="11" y="25"/>
                    <a:pt x="12" y="26"/>
                    <a:pt x="14" y="26"/>
                  </a:cubicBezTo>
                  <a:cubicBezTo>
                    <a:pt x="15" y="27"/>
                    <a:pt x="16" y="27"/>
                    <a:pt x="17" y="27"/>
                  </a:cubicBezTo>
                  <a:cubicBezTo>
                    <a:pt x="19" y="27"/>
                    <a:pt x="20" y="27"/>
                    <a:pt x="20" y="27"/>
                  </a:cubicBezTo>
                  <a:cubicBezTo>
                    <a:pt x="23" y="26"/>
                    <a:pt x="26" y="26"/>
                    <a:pt x="29" y="24"/>
                  </a:cubicBezTo>
                  <a:cubicBezTo>
                    <a:pt x="30" y="24"/>
                    <a:pt x="30" y="24"/>
                    <a:pt x="30" y="24"/>
                  </a:cubicBezTo>
                  <a:cubicBezTo>
                    <a:pt x="30" y="24"/>
                    <a:pt x="30" y="24"/>
                    <a:pt x="30" y="24"/>
                  </a:cubicBezTo>
                  <a:cubicBezTo>
                    <a:pt x="30" y="24"/>
                    <a:pt x="30" y="24"/>
                    <a:pt x="30" y="24"/>
                  </a:cubicBezTo>
                  <a:cubicBezTo>
                    <a:pt x="30" y="24"/>
                    <a:pt x="30" y="24"/>
                    <a:pt x="30" y="24"/>
                  </a:cubicBezTo>
                  <a:cubicBezTo>
                    <a:pt x="30" y="23"/>
                    <a:pt x="30" y="23"/>
                    <a:pt x="30" y="23"/>
                  </a:cubicBezTo>
                  <a:cubicBezTo>
                    <a:pt x="30" y="23"/>
                    <a:pt x="30" y="23"/>
                    <a:pt x="30" y="22"/>
                  </a:cubicBezTo>
                  <a:cubicBezTo>
                    <a:pt x="30" y="21"/>
                    <a:pt x="31" y="21"/>
                    <a:pt x="32" y="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8" name="Google Shape;1338;p22"/>
            <p:cNvSpPr/>
            <p:nvPr/>
          </p:nvSpPr>
          <p:spPr>
            <a:xfrm>
              <a:off x="5181600" y="4838700"/>
              <a:ext cx="1905" cy="1905"/>
            </a:xfrm>
            <a:custGeom>
              <a:rect b="b" l="l" r="r" t="t"/>
              <a:pathLst>
                <a:path extrusionOk="0" h="1" w="1">
                  <a:moveTo>
                    <a:pt x="1" y="0"/>
                  </a:moveTo>
                  <a:cubicBezTo>
                    <a:pt x="0" y="0"/>
                    <a:pt x="0" y="0"/>
                    <a:pt x="0" y="0"/>
                  </a:cubicBezTo>
                  <a:cubicBezTo>
                    <a:pt x="0" y="1"/>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9" name="Google Shape;1339;p22"/>
            <p:cNvSpPr/>
            <p:nvPr/>
          </p:nvSpPr>
          <p:spPr>
            <a:xfrm>
              <a:off x="4876800" y="4876800"/>
              <a:ext cx="1905" cy="2540"/>
            </a:xfrm>
            <a:custGeom>
              <a:rect b="b" l="l" r="r" t="t"/>
              <a:pathLst>
                <a:path extrusionOk="0" h="4" w="3">
                  <a:moveTo>
                    <a:pt x="3" y="0"/>
                  </a:moveTo>
                  <a:lnTo>
                    <a:pt x="0" y="4"/>
                  </a:lnTo>
                  <a:lnTo>
                    <a:pt x="3"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0" name="Google Shape;1340;p22"/>
            <p:cNvSpPr/>
            <p:nvPr/>
          </p:nvSpPr>
          <p:spPr>
            <a:xfrm>
              <a:off x="5143500" y="48196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1" name="Google Shape;1341;p22"/>
            <p:cNvSpPr/>
            <p:nvPr/>
          </p:nvSpPr>
          <p:spPr>
            <a:xfrm>
              <a:off x="4781550" y="4762500"/>
              <a:ext cx="435589" cy="156845"/>
            </a:xfrm>
            <a:custGeom>
              <a:rect b="b" l="l" r="r" t="t"/>
              <a:pathLst>
                <a:path extrusionOk="0" h="74" w="205">
                  <a:moveTo>
                    <a:pt x="186" y="21"/>
                  </a:moveTo>
                  <a:cubicBezTo>
                    <a:pt x="185" y="21"/>
                    <a:pt x="172" y="26"/>
                    <a:pt x="170" y="29"/>
                  </a:cubicBezTo>
                  <a:cubicBezTo>
                    <a:pt x="170" y="29"/>
                    <a:pt x="170" y="29"/>
                    <a:pt x="169" y="29"/>
                  </a:cubicBezTo>
                  <a:cubicBezTo>
                    <a:pt x="166" y="29"/>
                    <a:pt x="164" y="24"/>
                    <a:pt x="160" y="23"/>
                  </a:cubicBezTo>
                  <a:cubicBezTo>
                    <a:pt x="160" y="22"/>
                    <a:pt x="160" y="21"/>
                    <a:pt x="159" y="21"/>
                  </a:cubicBezTo>
                  <a:cubicBezTo>
                    <a:pt x="159" y="21"/>
                    <a:pt x="158" y="20"/>
                    <a:pt x="157" y="20"/>
                  </a:cubicBezTo>
                  <a:cubicBezTo>
                    <a:pt x="156" y="19"/>
                    <a:pt x="155" y="19"/>
                    <a:pt x="155" y="18"/>
                  </a:cubicBezTo>
                  <a:cubicBezTo>
                    <a:pt x="155" y="18"/>
                    <a:pt x="155" y="18"/>
                    <a:pt x="155" y="18"/>
                  </a:cubicBezTo>
                  <a:cubicBezTo>
                    <a:pt x="154" y="18"/>
                    <a:pt x="153" y="17"/>
                    <a:pt x="153" y="17"/>
                  </a:cubicBezTo>
                  <a:cubicBezTo>
                    <a:pt x="151" y="16"/>
                    <a:pt x="149" y="16"/>
                    <a:pt x="148" y="16"/>
                  </a:cubicBezTo>
                  <a:cubicBezTo>
                    <a:pt x="148" y="16"/>
                    <a:pt x="148" y="16"/>
                    <a:pt x="148" y="16"/>
                  </a:cubicBezTo>
                  <a:cubicBezTo>
                    <a:pt x="147" y="16"/>
                    <a:pt x="146" y="16"/>
                    <a:pt x="145" y="16"/>
                  </a:cubicBezTo>
                  <a:cubicBezTo>
                    <a:pt x="145" y="15"/>
                    <a:pt x="145" y="15"/>
                    <a:pt x="145" y="15"/>
                  </a:cubicBezTo>
                  <a:cubicBezTo>
                    <a:pt x="143" y="16"/>
                    <a:pt x="141" y="16"/>
                    <a:pt x="138" y="17"/>
                  </a:cubicBezTo>
                  <a:cubicBezTo>
                    <a:pt x="136" y="18"/>
                    <a:pt x="135" y="18"/>
                    <a:pt x="134" y="18"/>
                  </a:cubicBezTo>
                  <a:cubicBezTo>
                    <a:pt x="134" y="20"/>
                    <a:pt x="134" y="20"/>
                    <a:pt x="134" y="20"/>
                  </a:cubicBezTo>
                  <a:cubicBezTo>
                    <a:pt x="133" y="20"/>
                    <a:pt x="132" y="20"/>
                    <a:pt x="131" y="20"/>
                  </a:cubicBezTo>
                  <a:cubicBezTo>
                    <a:pt x="130" y="21"/>
                    <a:pt x="128" y="22"/>
                    <a:pt x="127" y="22"/>
                  </a:cubicBezTo>
                  <a:cubicBezTo>
                    <a:pt x="125" y="24"/>
                    <a:pt x="123" y="26"/>
                    <a:pt x="120" y="28"/>
                  </a:cubicBezTo>
                  <a:cubicBezTo>
                    <a:pt x="120" y="28"/>
                    <a:pt x="120" y="28"/>
                    <a:pt x="120" y="28"/>
                  </a:cubicBezTo>
                  <a:cubicBezTo>
                    <a:pt x="119" y="31"/>
                    <a:pt x="119" y="33"/>
                    <a:pt x="118" y="35"/>
                  </a:cubicBezTo>
                  <a:cubicBezTo>
                    <a:pt x="118" y="37"/>
                    <a:pt x="118" y="39"/>
                    <a:pt x="117" y="39"/>
                  </a:cubicBezTo>
                  <a:cubicBezTo>
                    <a:pt x="117" y="40"/>
                    <a:pt x="117" y="40"/>
                    <a:pt x="116" y="41"/>
                  </a:cubicBezTo>
                  <a:cubicBezTo>
                    <a:pt x="116" y="41"/>
                    <a:pt x="116" y="42"/>
                    <a:pt x="116" y="43"/>
                  </a:cubicBezTo>
                  <a:cubicBezTo>
                    <a:pt x="116" y="44"/>
                    <a:pt x="116" y="45"/>
                    <a:pt x="116" y="47"/>
                  </a:cubicBezTo>
                  <a:cubicBezTo>
                    <a:pt x="116" y="46"/>
                    <a:pt x="115" y="47"/>
                    <a:pt x="115" y="47"/>
                  </a:cubicBezTo>
                  <a:cubicBezTo>
                    <a:pt x="115" y="50"/>
                    <a:pt x="115" y="50"/>
                    <a:pt x="117" y="51"/>
                  </a:cubicBezTo>
                  <a:cubicBezTo>
                    <a:pt x="117" y="52"/>
                    <a:pt x="116" y="52"/>
                    <a:pt x="116" y="51"/>
                  </a:cubicBezTo>
                  <a:cubicBezTo>
                    <a:pt x="117" y="52"/>
                    <a:pt x="117" y="53"/>
                    <a:pt x="116" y="54"/>
                  </a:cubicBezTo>
                  <a:cubicBezTo>
                    <a:pt x="116" y="53"/>
                    <a:pt x="116" y="53"/>
                    <a:pt x="116" y="53"/>
                  </a:cubicBezTo>
                  <a:cubicBezTo>
                    <a:pt x="116" y="54"/>
                    <a:pt x="115" y="54"/>
                    <a:pt x="115" y="54"/>
                  </a:cubicBezTo>
                  <a:cubicBezTo>
                    <a:pt x="115" y="55"/>
                    <a:pt x="116" y="56"/>
                    <a:pt x="116" y="56"/>
                  </a:cubicBezTo>
                  <a:cubicBezTo>
                    <a:pt x="115" y="56"/>
                    <a:pt x="115" y="54"/>
                    <a:pt x="114" y="55"/>
                  </a:cubicBezTo>
                  <a:cubicBezTo>
                    <a:pt x="114" y="56"/>
                    <a:pt x="114" y="56"/>
                    <a:pt x="114" y="56"/>
                  </a:cubicBezTo>
                  <a:cubicBezTo>
                    <a:pt x="113" y="56"/>
                    <a:pt x="113" y="56"/>
                    <a:pt x="112" y="55"/>
                  </a:cubicBezTo>
                  <a:cubicBezTo>
                    <a:pt x="110" y="54"/>
                    <a:pt x="109" y="53"/>
                    <a:pt x="108" y="52"/>
                  </a:cubicBezTo>
                  <a:cubicBezTo>
                    <a:pt x="107" y="52"/>
                    <a:pt x="106" y="52"/>
                    <a:pt x="105" y="52"/>
                  </a:cubicBezTo>
                  <a:cubicBezTo>
                    <a:pt x="104" y="52"/>
                    <a:pt x="102" y="52"/>
                    <a:pt x="102" y="52"/>
                  </a:cubicBezTo>
                  <a:cubicBezTo>
                    <a:pt x="100" y="52"/>
                    <a:pt x="98" y="53"/>
                    <a:pt x="97" y="53"/>
                  </a:cubicBezTo>
                  <a:cubicBezTo>
                    <a:pt x="95" y="53"/>
                    <a:pt x="95" y="53"/>
                    <a:pt x="95" y="53"/>
                  </a:cubicBezTo>
                  <a:cubicBezTo>
                    <a:pt x="95" y="53"/>
                    <a:pt x="95" y="53"/>
                    <a:pt x="95" y="53"/>
                  </a:cubicBezTo>
                  <a:cubicBezTo>
                    <a:pt x="95" y="53"/>
                    <a:pt x="95" y="53"/>
                    <a:pt x="95" y="53"/>
                  </a:cubicBezTo>
                  <a:cubicBezTo>
                    <a:pt x="94" y="53"/>
                    <a:pt x="94" y="53"/>
                    <a:pt x="94" y="53"/>
                  </a:cubicBezTo>
                  <a:cubicBezTo>
                    <a:pt x="93" y="54"/>
                    <a:pt x="92" y="54"/>
                    <a:pt x="92" y="54"/>
                  </a:cubicBezTo>
                  <a:cubicBezTo>
                    <a:pt x="91" y="54"/>
                    <a:pt x="91" y="53"/>
                    <a:pt x="91" y="53"/>
                  </a:cubicBezTo>
                  <a:cubicBezTo>
                    <a:pt x="90" y="52"/>
                    <a:pt x="90" y="52"/>
                    <a:pt x="90" y="52"/>
                  </a:cubicBezTo>
                  <a:cubicBezTo>
                    <a:pt x="90" y="51"/>
                    <a:pt x="90" y="51"/>
                    <a:pt x="90" y="51"/>
                  </a:cubicBezTo>
                  <a:cubicBezTo>
                    <a:pt x="89" y="50"/>
                    <a:pt x="89" y="50"/>
                    <a:pt x="89" y="50"/>
                  </a:cubicBezTo>
                  <a:cubicBezTo>
                    <a:pt x="88" y="47"/>
                    <a:pt x="88" y="44"/>
                    <a:pt x="87" y="42"/>
                  </a:cubicBezTo>
                  <a:cubicBezTo>
                    <a:pt x="88" y="41"/>
                    <a:pt x="88" y="41"/>
                    <a:pt x="88" y="41"/>
                  </a:cubicBezTo>
                  <a:cubicBezTo>
                    <a:pt x="89" y="40"/>
                    <a:pt x="88" y="40"/>
                    <a:pt x="87" y="39"/>
                  </a:cubicBezTo>
                  <a:cubicBezTo>
                    <a:pt x="86" y="38"/>
                    <a:pt x="85" y="38"/>
                    <a:pt x="86" y="37"/>
                  </a:cubicBezTo>
                  <a:cubicBezTo>
                    <a:pt x="84" y="35"/>
                    <a:pt x="84" y="35"/>
                    <a:pt x="84" y="35"/>
                  </a:cubicBezTo>
                  <a:cubicBezTo>
                    <a:pt x="84" y="34"/>
                    <a:pt x="84" y="33"/>
                    <a:pt x="85" y="34"/>
                  </a:cubicBezTo>
                  <a:cubicBezTo>
                    <a:pt x="84" y="32"/>
                    <a:pt x="83" y="32"/>
                    <a:pt x="82" y="31"/>
                  </a:cubicBezTo>
                  <a:cubicBezTo>
                    <a:pt x="82" y="30"/>
                    <a:pt x="81" y="29"/>
                    <a:pt x="81" y="28"/>
                  </a:cubicBezTo>
                  <a:cubicBezTo>
                    <a:pt x="80" y="27"/>
                    <a:pt x="78" y="26"/>
                    <a:pt x="76" y="25"/>
                  </a:cubicBezTo>
                  <a:cubicBezTo>
                    <a:pt x="73" y="24"/>
                    <a:pt x="71" y="24"/>
                    <a:pt x="70" y="24"/>
                  </a:cubicBezTo>
                  <a:cubicBezTo>
                    <a:pt x="68" y="23"/>
                    <a:pt x="68" y="23"/>
                    <a:pt x="68" y="23"/>
                  </a:cubicBezTo>
                  <a:cubicBezTo>
                    <a:pt x="65" y="23"/>
                    <a:pt x="65" y="23"/>
                    <a:pt x="65" y="23"/>
                  </a:cubicBezTo>
                  <a:cubicBezTo>
                    <a:pt x="63" y="23"/>
                    <a:pt x="61" y="23"/>
                    <a:pt x="59" y="23"/>
                  </a:cubicBezTo>
                  <a:cubicBezTo>
                    <a:pt x="56" y="22"/>
                    <a:pt x="51" y="23"/>
                    <a:pt x="48" y="27"/>
                  </a:cubicBezTo>
                  <a:cubicBezTo>
                    <a:pt x="46" y="28"/>
                    <a:pt x="44" y="31"/>
                    <a:pt x="43" y="33"/>
                  </a:cubicBezTo>
                  <a:cubicBezTo>
                    <a:pt x="42" y="34"/>
                    <a:pt x="41" y="36"/>
                    <a:pt x="41" y="37"/>
                  </a:cubicBezTo>
                  <a:cubicBezTo>
                    <a:pt x="40" y="38"/>
                    <a:pt x="40" y="39"/>
                    <a:pt x="40" y="39"/>
                  </a:cubicBezTo>
                  <a:cubicBezTo>
                    <a:pt x="39" y="40"/>
                    <a:pt x="39" y="40"/>
                    <a:pt x="39" y="40"/>
                  </a:cubicBezTo>
                  <a:cubicBezTo>
                    <a:pt x="39" y="41"/>
                    <a:pt x="39" y="42"/>
                    <a:pt x="39" y="42"/>
                  </a:cubicBezTo>
                  <a:cubicBezTo>
                    <a:pt x="38" y="43"/>
                    <a:pt x="38" y="43"/>
                    <a:pt x="37" y="44"/>
                  </a:cubicBezTo>
                  <a:cubicBezTo>
                    <a:pt x="37" y="44"/>
                    <a:pt x="36" y="43"/>
                    <a:pt x="36" y="43"/>
                  </a:cubicBezTo>
                  <a:cubicBezTo>
                    <a:pt x="35" y="43"/>
                    <a:pt x="34" y="42"/>
                    <a:pt x="34" y="42"/>
                  </a:cubicBezTo>
                  <a:cubicBezTo>
                    <a:pt x="33" y="41"/>
                    <a:pt x="32" y="40"/>
                    <a:pt x="31" y="39"/>
                  </a:cubicBezTo>
                  <a:cubicBezTo>
                    <a:pt x="30" y="39"/>
                    <a:pt x="29" y="38"/>
                    <a:pt x="28" y="37"/>
                  </a:cubicBezTo>
                  <a:cubicBezTo>
                    <a:pt x="27" y="36"/>
                    <a:pt x="27" y="36"/>
                    <a:pt x="26" y="35"/>
                  </a:cubicBezTo>
                  <a:cubicBezTo>
                    <a:pt x="26" y="35"/>
                    <a:pt x="25" y="35"/>
                    <a:pt x="25" y="35"/>
                  </a:cubicBezTo>
                  <a:cubicBezTo>
                    <a:pt x="24" y="34"/>
                    <a:pt x="24" y="34"/>
                    <a:pt x="24" y="34"/>
                  </a:cubicBezTo>
                  <a:cubicBezTo>
                    <a:pt x="21" y="33"/>
                    <a:pt x="19" y="32"/>
                    <a:pt x="18" y="33"/>
                  </a:cubicBezTo>
                  <a:cubicBezTo>
                    <a:pt x="17" y="33"/>
                    <a:pt x="17" y="33"/>
                    <a:pt x="17" y="33"/>
                  </a:cubicBezTo>
                  <a:cubicBezTo>
                    <a:pt x="17" y="32"/>
                    <a:pt x="16" y="31"/>
                    <a:pt x="16" y="30"/>
                  </a:cubicBezTo>
                  <a:cubicBezTo>
                    <a:pt x="16" y="30"/>
                    <a:pt x="16" y="30"/>
                    <a:pt x="16" y="29"/>
                  </a:cubicBezTo>
                  <a:cubicBezTo>
                    <a:pt x="16" y="29"/>
                    <a:pt x="17" y="28"/>
                    <a:pt x="17" y="26"/>
                  </a:cubicBezTo>
                  <a:cubicBezTo>
                    <a:pt x="17" y="23"/>
                    <a:pt x="18" y="19"/>
                    <a:pt x="18" y="15"/>
                  </a:cubicBezTo>
                  <a:cubicBezTo>
                    <a:pt x="19" y="8"/>
                    <a:pt x="16" y="4"/>
                    <a:pt x="2" y="19"/>
                  </a:cubicBezTo>
                  <a:cubicBezTo>
                    <a:pt x="2" y="18"/>
                    <a:pt x="2" y="18"/>
                    <a:pt x="2" y="18"/>
                  </a:cubicBezTo>
                  <a:cubicBezTo>
                    <a:pt x="1" y="21"/>
                    <a:pt x="0" y="23"/>
                    <a:pt x="0" y="25"/>
                  </a:cubicBezTo>
                  <a:cubicBezTo>
                    <a:pt x="0" y="26"/>
                    <a:pt x="0" y="26"/>
                    <a:pt x="0" y="27"/>
                  </a:cubicBezTo>
                  <a:cubicBezTo>
                    <a:pt x="0" y="28"/>
                    <a:pt x="0" y="29"/>
                    <a:pt x="0" y="29"/>
                  </a:cubicBezTo>
                  <a:cubicBezTo>
                    <a:pt x="0" y="31"/>
                    <a:pt x="0" y="32"/>
                    <a:pt x="1" y="33"/>
                  </a:cubicBezTo>
                  <a:cubicBezTo>
                    <a:pt x="0" y="34"/>
                    <a:pt x="0" y="36"/>
                    <a:pt x="1" y="37"/>
                  </a:cubicBezTo>
                  <a:cubicBezTo>
                    <a:pt x="1" y="39"/>
                    <a:pt x="2" y="41"/>
                    <a:pt x="3" y="42"/>
                  </a:cubicBezTo>
                  <a:cubicBezTo>
                    <a:pt x="2" y="41"/>
                    <a:pt x="2" y="41"/>
                    <a:pt x="2" y="41"/>
                  </a:cubicBezTo>
                  <a:cubicBezTo>
                    <a:pt x="5" y="43"/>
                    <a:pt x="6" y="45"/>
                    <a:pt x="8" y="46"/>
                  </a:cubicBezTo>
                  <a:cubicBezTo>
                    <a:pt x="9" y="47"/>
                    <a:pt x="10" y="48"/>
                    <a:pt x="11" y="49"/>
                  </a:cubicBezTo>
                  <a:cubicBezTo>
                    <a:pt x="12" y="49"/>
                    <a:pt x="13" y="49"/>
                    <a:pt x="14" y="49"/>
                  </a:cubicBezTo>
                  <a:cubicBezTo>
                    <a:pt x="14" y="49"/>
                    <a:pt x="13" y="50"/>
                    <a:pt x="13" y="50"/>
                  </a:cubicBezTo>
                  <a:cubicBezTo>
                    <a:pt x="14" y="50"/>
                    <a:pt x="15" y="51"/>
                    <a:pt x="16" y="51"/>
                  </a:cubicBezTo>
                  <a:cubicBezTo>
                    <a:pt x="18" y="51"/>
                    <a:pt x="17" y="52"/>
                    <a:pt x="17" y="52"/>
                  </a:cubicBezTo>
                  <a:cubicBezTo>
                    <a:pt x="19" y="53"/>
                    <a:pt x="22" y="55"/>
                    <a:pt x="25" y="56"/>
                  </a:cubicBezTo>
                  <a:cubicBezTo>
                    <a:pt x="26" y="56"/>
                    <a:pt x="27" y="57"/>
                    <a:pt x="28" y="57"/>
                  </a:cubicBezTo>
                  <a:cubicBezTo>
                    <a:pt x="29" y="57"/>
                    <a:pt x="30" y="58"/>
                    <a:pt x="31" y="58"/>
                  </a:cubicBezTo>
                  <a:cubicBezTo>
                    <a:pt x="33" y="59"/>
                    <a:pt x="35" y="59"/>
                    <a:pt x="36" y="58"/>
                  </a:cubicBezTo>
                  <a:cubicBezTo>
                    <a:pt x="36" y="59"/>
                    <a:pt x="36" y="59"/>
                    <a:pt x="36" y="59"/>
                  </a:cubicBezTo>
                  <a:cubicBezTo>
                    <a:pt x="37" y="58"/>
                    <a:pt x="38" y="58"/>
                    <a:pt x="39" y="58"/>
                  </a:cubicBezTo>
                  <a:cubicBezTo>
                    <a:pt x="40" y="58"/>
                    <a:pt x="41" y="58"/>
                    <a:pt x="42" y="57"/>
                  </a:cubicBezTo>
                  <a:cubicBezTo>
                    <a:pt x="43" y="57"/>
                    <a:pt x="43" y="57"/>
                    <a:pt x="43" y="57"/>
                  </a:cubicBezTo>
                  <a:cubicBezTo>
                    <a:pt x="44" y="56"/>
                    <a:pt x="46" y="55"/>
                    <a:pt x="47" y="53"/>
                  </a:cubicBezTo>
                  <a:cubicBezTo>
                    <a:pt x="49" y="52"/>
                    <a:pt x="50" y="50"/>
                    <a:pt x="51" y="49"/>
                  </a:cubicBezTo>
                  <a:cubicBezTo>
                    <a:pt x="52" y="49"/>
                    <a:pt x="52" y="49"/>
                    <a:pt x="52" y="49"/>
                  </a:cubicBezTo>
                  <a:cubicBezTo>
                    <a:pt x="53" y="48"/>
                    <a:pt x="53" y="47"/>
                    <a:pt x="54" y="46"/>
                  </a:cubicBezTo>
                  <a:cubicBezTo>
                    <a:pt x="53" y="47"/>
                    <a:pt x="53" y="47"/>
                    <a:pt x="53" y="47"/>
                  </a:cubicBezTo>
                  <a:cubicBezTo>
                    <a:pt x="51" y="45"/>
                    <a:pt x="56" y="45"/>
                    <a:pt x="57" y="42"/>
                  </a:cubicBezTo>
                  <a:cubicBezTo>
                    <a:pt x="57" y="41"/>
                    <a:pt x="57" y="41"/>
                    <a:pt x="57" y="41"/>
                  </a:cubicBezTo>
                  <a:cubicBezTo>
                    <a:pt x="57" y="40"/>
                    <a:pt x="57" y="40"/>
                    <a:pt x="57" y="40"/>
                  </a:cubicBezTo>
                  <a:cubicBezTo>
                    <a:pt x="57" y="39"/>
                    <a:pt x="57" y="38"/>
                    <a:pt x="56" y="37"/>
                  </a:cubicBezTo>
                  <a:cubicBezTo>
                    <a:pt x="56" y="35"/>
                    <a:pt x="57" y="34"/>
                    <a:pt x="58" y="34"/>
                  </a:cubicBezTo>
                  <a:cubicBezTo>
                    <a:pt x="59" y="32"/>
                    <a:pt x="58" y="36"/>
                    <a:pt x="59" y="35"/>
                  </a:cubicBezTo>
                  <a:cubicBezTo>
                    <a:pt x="60" y="36"/>
                    <a:pt x="59" y="36"/>
                    <a:pt x="60" y="37"/>
                  </a:cubicBezTo>
                  <a:cubicBezTo>
                    <a:pt x="60" y="36"/>
                    <a:pt x="61" y="37"/>
                    <a:pt x="61" y="37"/>
                  </a:cubicBezTo>
                  <a:cubicBezTo>
                    <a:pt x="62" y="37"/>
                    <a:pt x="62" y="38"/>
                    <a:pt x="63" y="37"/>
                  </a:cubicBezTo>
                  <a:cubicBezTo>
                    <a:pt x="63" y="39"/>
                    <a:pt x="63" y="39"/>
                    <a:pt x="63" y="39"/>
                  </a:cubicBezTo>
                  <a:cubicBezTo>
                    <a:pt x="64" y="38"/>
                    <a:pt x="66" y="39"/>
                    <a:pt x="67" y="39"/>
                  </a:cubicBezTo>
                  <a:cubicBezTo>
                    <a:pt x="68" y="40"/>
                    <a:pt x="68" y="40"/>
                    <a:pt x="69" y="40"/>
                  </a:cubicBezTo>
                  <a:cubicBezTo>
                    <a:pt x="70" y="40"/>
                    <a:pt x="70" y="41"/>
                    <a:pt x="69" y="41"/>
                  </a:cubicBezTo>
                  <a:cubicBezTo>
                    <a:pt x="69" y="42"/>
                    <a:pt x="69" y="42"/>
                    <a:pt x="70" y="42"/>
                  </a:cubicBezTo>
                  <a:cubicBezTo>
                    <a:pt x="70" y="43"/>
                    <a:pt x="69" y="43"/>
                    <a:pt x="69" y="44"/>
                  </a:cubicBezTo>
                  <a:cubicBezTo>
                    <a:pt x="69" y="44"/>
                    <a:pt x="69" y="44"/>
                    <a:pt x="70" y="44"/>
                  </a:cubicBezTo>
                  <a:cubicBezTo>
                    <a:pt x="70" y="44"/>
                    <a:pt x="71" y="44"/>
                    <a:pt x="71" y="45"/>
                  </a:cubicBezTo>
                  <a:cubicBezTo>
                    <a:pt x="70" y="45"/>
                    <a:pt x="70" y="47"/>
                    <a:pt x="69" y="46"/>
                  </a:cubicBezTo>
                  <a:cubicBezTo>
                    <a:pt x="69" y="48"/>
                    <a:pt x="70" y="50"/>
                    <a:pt x="72" y="52"/>
                  </a:cubicBezTo>
                  <a:cubicBezTo>
                    <a:pt x="72" y="53"/>
                    <a:pt x="73" y="54"/>
                    <a:pt x="73" y="55"/>
                  </a:cubicBezTo>
                  <a:cubicBezTo>
                    <a:pt x="73" y="56"/>
                    <a:pt x="74" y="56"/>
                    <a:pt x="74" y="57"/>
                  </a:cubicBezTo>
                  <a:cubicBezTo>
                    <a:pt x="74" y="58"/>
                    <a:pt x="74" y="58"/>
                    <a:pt x="74" y="58"/>
                  </a:cubicBezTo>
                  <a:cubicBezTo>
                    <a:pt x="74" y="58"/>
                    <a:pt x="74" y="59"/>
                    <a:pt x="74" y="59"/>
                  </a:cubicBezTo>
                  <a:cubicBezTo>
                    <a:pt x="77" y="60"/>
                    <a:pt x="77" y="65"/>
                    <a:pt x="79" y="65"/>
                  </a:cubicBezTo>
                  <a:cubicBezTo>
                    <a:pt x="79" y="66"/>
                    <a:pt x="83" y="73"/>
                    <a:pt x="79" y="70"/>
                  </a:cubicBezTo>
                  <a:cubicBezTo>
                    <a:pt x="79" y="69"/>
                    <a:pt x="79" y="69"/>
                    <a:pt x="79" y="69"/>
                  </a:cubicBezTo>
                  <a:cubicBezTo>
                    <a:pt x="78" y="69"/>
                    <a:pt x="78" y="69"/>
                    <a:pt x="78" y="69"/>
                  </a:cubicBezTo>
                  <a:cubicBezTo>
                    <a:pt x="78" y="71"/>
                    <a:pt x="79" y="72"/>
                    <a:pt x="79" y="73"/>
                  </a:cubicBezTo>
                  <a:cubicBezTo>
                    <a:pt x="83" y="73"/>
                    <a:pt x="87" y="72"/>
                    <a:pt x="91" y="72"/>
                  </a:cubicBezTo>
                  <a:cubicBezTo>
                    <a:pt x="90" y="72"/>
                    <a:pt x="88" y="72"/>
                    <a:pt x="89" y="71"/>
                  </a:cubicBezTo>
                  <a:cubicBezTo>
                    <a:pt x="91" y="71"/>
                    <a:pt x="92" y="71"/>
                    <a:pt x="94" y="71"/>
                  </a:cubicBezTo>
                  <a:cubicBezTo>
                    <a:pt x="93" y="72"/>
                    <a:pt x="93" y="72"/>
                    <a:pt x="93" y="72"/>
                  </a:cubicBezTo>
                  <a:cubicBezTo>
                    <a:pt x="94" y="72"/>
                    <a:pt x="94" y="72"/>
                    <a:pt x="94" y="72"/>
                  </a:cubicBezTo>
                  <a:cubicBezTo>
                    <a:pt x="95" y="72"/>
                    <a:pt x="96" y="72"/>
                    <a:pt x="96" y="72"/>
                  </a:cubicBezTo>
                  <a:cubicBezTo>
                    <a:pt x="98" y="72"/>
                    <a:pt x="98" y="72"/>
                    <a:pt x="98" y="72"/>
                  </a:cubicBezTo>
                  <a:cubicBezTo>
                    <a:pt x="97" y="71"/>
                    <a:pt x="97" y="71"/>
                    <a:pt x="97" y="71"/>
                  </a:cubicBezTo>
                  <a:cubicBezTo>
                    <a:pt x="99" y="72"/>
                    <a:pt x="100" y="74"/>
                    <a:pt x="103" y="72"/>
                  </a:cubicBezTo>
                  <a:cubicBezTo>
                    <a:pt x="104" y="71"/>
                    <a:pt x="100" y="71"/>
                    <a:pt x="103" y="70"/>
                  </a:cubicBezTo>
                  <a:cubicBezTo>
                    <a:pt x="103" y="70"/>
                    <a:pt x="103" y="70"/>
                    <a:pt x="104" y="70"/>
                  </a:cubicBezTo>
                  <a:cubicBezTo>
                    <a:pt x="104" y="70"/>
                    <a:pt x="104" y="70"/>
                    <a:pt x="104" y="71"/>
                  </a:cubicBezTo>
                  <a:cubicBezTo>
                    <a:pt x="105" y="71"/>
                    <a:pt x="106" y="71"/>
                    <a:pt x="106" y="71"/>
                  </a:cubicBezTo>
                  <a:cubicBezTo>
                    <a:pt x="108" y="72"/>
                    <a:pt x="110" y="72"/>
                    <a:pt x="112" y="72"/>
                  </a:cubicBezTo>
                  <a:cubicBezTo>
                    <a:pt x="112" y="71"/>
                    <a:pt x="113" y="71"/>
                    <a:pt x="114" y="71"/>
                  </a:cubicBezTo>
                  <a:cubicBezTo>
                    <a:pt x="115" y="72"/>
                    <a:pt x="115" y="72"/>
                    <a:pt x="115" y="72"/>
                  </a:cubicBezTo>
                  <a:cubicBezTo>
                    <a:pt x="118" y="71"/>
                    <a:pt x="118" y="71"/>
                    <a:pt x="119" y="72"/>
                  </a:cubicBezTo>
                  <a:cubicBezTo>
                    <a:pt x="120" y="72"/>
                    <a:pt x="121" y="73"/>
                    <a:pt x="124" y="71"/>
                  </a:cubicBezTo>
                  <a:cubicBezTo>
                    <a:pt x="123" y="72"/>
                    <a:pt x="123" y="72"/>
                    <a:pt x="123" y="72"/>
                  </a:cubicBezTo>
                  <a:cubicBezTo>
                    <a:pt x="124" y="71"/>
                    <a:pt x="124" y="70"/>
                    <a:pt x="124" y="69"/>
                  </a:cubicBezTo>
                  <a:cubicBezTo>
                    <a:pt x="126" y="67"/>
                    <a:pt x="126" y="67"/>
                    <a:pt x="127" y="67"/>
                  </a:cubicBezTo>
                  <a:cubicBezTo>
                    <a:pt x="128" y="67"/>
                    <a:pt x="128" y="67"/>
                    <a:pt x="129" y="66"/>
                  </a:cubicBezTo>
                  <a:cubicBezTo>
                    <a:pt x="129" y="66"/>
                    <a:pt x="130" y="65"/>
                    <a:pt x="130" y="63"/>
                  </a:cubicBezTo>
                  <a:cubicBezTo>
                    <a:pt x="129" y="65"/>
                    <a:pt x="127" y="62"/>
                    <a:pt x="129" y="60"/>
                  </a:cubicBezTo>
                  <a:cubicBezTo>
                    <a:pt x="129" y="61"/>
                    <a:pt x="129" y="61"/>
                    <a:pt x="130" y="62"/>
                  </a:cubicBezTo>
                  <a:cubicBezTo>
                    <a:pt x="130" y="60"/>
                    <a:pt x="130" y="60"/>
                    <a:pt x="130" y="59"/>
                  </a:cubicBezTo>
                  <a:cubicBezTo>
                    <a:pt x="131" y="60"/>
                    <a:pt x="132" y="60"/>
                    <a:pt x="132" y="58"/>
                  </a:cubicBezTo>
                  <a:cubicBezTo>
                    <a:pt x="133" y="58"/>
                    <a:pt x="133" y="59"/>
                    <a:pt x="133" y="60"/>
                  </a:cubicBezTo>
                  <a:cubicBezTo>
                    <a:pt x="133" y="58"/>
                    <a:pt x="133" y="56"/>
                    <a:pt x="132" y="55"/>
                  </a:cubicBezTo>
                  <a:cubicBezTo>
                    <a:pt x="133" y="54"/>
                    <a:pt x="133" y="54"/>
                    <a:pt x="133" y="53"/>
                  </a:cubicBezTo>
                  <a:cubicBezTo>
                    <a:pt x="133" y="53"/>
                    <a:pt x="133" y="53"/>
                    <a:pt x="133" y="52"/>
                  </a:cubicBezTo>
                  <a:cubicBezTo>
                    <a:pt x="134" y="52"/>
                    <a:pt x="134" y="51"/>
                    <a:pt x="134" y="50"/>
                  </a:cubicBezTo>
                  <a:cubicBezTo>
                    <a:pt x="134" y="49"/>
                    <a:pt x="134" y="48"/>
                    <a:pt x="135" y="48"/>
                  </a:cubicBezTo>
                  <a:cubicBezTo>
                    <a:pt x="135" y="48"/>
                    <a:pt x="135" y="47"/>
                    <a:pt x="136" y="46"/>
                  </a:cubicBezTo>
                  <a:cubicBezTo>
                    <a:pt x="136" y="45"/>
                    <a:pt x="136" y="45"/>
                    <a:pt x="136" y="44"/>
                  </a:cubicBezTo>
                  <a:cubicBezTo>
                    <a:pt x="136" y="44"/>
                    <a:pt x="135" y="43"/>
                    <a:pt x="135" y="43"/>
                  </a:cubicBezTo>
                  <a:cubicBezTo>
                    <a:pt x="136" y="44"/>
                    <a:pt x="137" y="41"/>
                    <a:pt x="138" y="42"/>
                  </a:cubicBezTo>
                  <a:cubicBezTo>
                    <a:pt x="138" y="41"/>
                    <a:pt x="138" y="41"/>
                    <a:pt x="138" y="41"/>
                  </a:cubicBezTo>
                  <a:cubicBezTo>
                    <a:pt x="137" y="41"/>
                    <a:pt x="137" y="41"/>
                    <a:pt x="137" y="41"/>
                  </a:cubicBezTo>
                  <a:cubicBezTo>
                    <a:pt x="137" y="41"/>
                    <a:pt x="137" y="40"/>
                    <a:pt x="137" y="40"/>
                  </a:cubicBezTo>
                  <a:cubicBezTo>
                    <a:pt x="137" y="40"/>
                    <a:pt x="137" y="40"/>
                    <a:pt x="137" y="40"/>
                  </a:cubicBezTo>
                  <a:cubicBezTo>
                    <a:pt x="137" y="40"/>
                    <a:pt x="137" y="40"/>
                    <a:pt x="137" y="40"/>
                  </a:cubicBezTo>
                  <a:cubicBezTo>
                    <a:pt x="138" y="40"/>
                    <a:pt x="138" y="40"/>
                    <a:pt x="138" y="39"/>
                  </a:cubicBezTo>
                  <a:cubicBezTo>
                    <a:pt x="138" y="39"/>
                    <a:pt x="138" y="39"/>
                    <a:pt x="138" y="39"/>
                  </a:cubicBezTo>
                  <a:cubicBezTo>
                    <a:pt x="138" y="39"/>
                    <a:pt x="138" y="39"/>
                    <a:pt x="138" y="39"/>
                  </a:cubicBezTo>
                  <a:cubicBezTo>
                    <a:pt x="138" y="39"/>
                    <a:pt x="138" y="39"/>
                    <a:pt x="138" y="39"/>
                  </a:cubicBezTo>
                  <a:cubicBezTo>
                    <a:pt x="139" y="39"/>
                    <a:pt x="139" y="39"/>
                    <a:pt x="139" y="39"/>
                  </a:cubicBezTo>
                  <a:cubicBezTo>
                    <a:pt x="139" y="38"/>
                    <a:pt x="140" y="38"/>
                    <a:pt x="141" y="38"/>
                  </a:cubicBezTo>
                  <a:cubicBezTo>
                    <a:pt x="141" y="37"/>
                    <a:pt x="143" y="37"/>
                    <a:pt x="142" y="35"/>
                  </a:cubicBezTo>
                  <a:cubicBezTo>
                    <a:pt x="142" y="35"/>
                    <a:pt x="142" y="35"/>
                    <a:pt x="143" y="35"/>
                  </a:cubicBezTo>
                  <a:cubicBezTo>
                    <a:pt x="143" y="34"/>
                    <a:pt x="143" y="34"/>
                    <a:pt x="143" y="34"/>
                  </a:cubicBezTo>
                  <a:cubicBezTo>
                    <a:pt x="144" y="35"/>
                    <a:pt x="144" y="35"/>
                    <a:pt x="144" y="35"/>
                  </a:cubicBezTo>
                  <a:cubicBezTo>
                    <a:pt x="145" y="36"/>
                    <a:pt x="145" y="36"/>
                    <a:pt x="146" y="33"/>
                  </a:cubicBezTo>
                  <a:cubicBezTo>
                    <a:pt x="146" y="33"/>
                    <a:pt x="146" y="33"/>
                    <a:pt x="146" y="33"/>
                  </a:cubicBezTo>
                  <a:cubicBezTo>
                    <a:pt x="147" y="33"/>
                    <a:pt x="147" y="35"/>
                    <a:pt x="147" y="35"/>
                  </a:cubicBezTo>
                  <a:cubicBezTo>
                    <a:pt x="147" y="35"/>
                    <a:pt x="147" y="35"/>
                    <a:pt x="147" y="35"/>
                  </a:cubicBezTo>
                  <a:cubicBezTo>
                    <a:pt x="147" y="35"/>
                    <a:pt x="147" y="36"/>
                    <a:pt x="148" y="36"/>
                  </a:cubicBezTo>
                  <a:cubicBezTo>
                    <a:pt x="148" y="36"/>
                    <a:pt x="149" y="37"/>
                    <a:pt x="149" y="37"/>
                  </a:cubicBezTo>
                  <a:cubicBezTo>
                    <a:pt x="150" y="38"/>
                    <a:pt x="151" y="38"/>
                    <a:pt x="151" y="39"/>
                  </a:cubicBezTo>
                  <a:cubicBezTo>
                    <a:pt x="153" y="40"/>
                    <a:pt x="155" y="38"/>
                    <a:pt x="156" y="41"/>
                  </a:cubicBezTo>
                  <a:cubicBezTo>
                    <a:pt x="155" y="41"/>
                    <a:pt x="156" y="41"/>
                    <a:pt x="157" y="42"/>
                  </a:cubicBezTo>
                  <a:cubicBezTo>
                    <a:pt x="156" y="42"/>
                    <a:pt x="155" y="42"/>
                    <a:pt x="156" y="44"/>
                  </a:cubicBezTo>
                  <a:cubicBezTo>
                    <a:pt x="157" y="44"/>
                    <a:pt x="157" y="44"/>
                    <a:pt x="158" y="44"/>
                  </a:cubicBezTo>
                  <a:cubicBezTo>
                    <a:pt x="158" y="44"/>
                    <a:pt x="158" y="44"/>
                    <a:pt x="158" y="44"/>
                  </a:cubicBezTo>
                  <a:cubicBezTo>
                    <a:pt x="160" y="46"/>
                    <a:pt x="159" y="45"/>
                    <a:pt x="159" y="44"/>
                  </a:cubicBezTo>
                  <a:cubicBezTo>
                    <a:pt x="159" y="44"/>
                    <a:pt x="159" y="44"/>
                    <a:pt x="159" y="43"/>
                  </a:cubicBezTo>
                  <a:cubicBezTo>
                    <a:pt x="159" y="45"/>
                    <a:pt x="161" y="46"/>
                    <a:pt x="162" y="47"/>
                  </a:cubicBezTo>
                  <a:cubicBezTo>
                    <a:pt x="163" y="48"/>
                    <a:pt x="164" y="48"/>
                    <a:pt x="164" y="49"/>
                  </a:cubicBezTo>
                  <a:cubicBezTo>
                    <a:pt x="166" y="50"/>
                    <a:pt x="167" y="50"/>
                    <a:pt x="169" y="50"/>
                  </a:cubicBezTo>
                  <a:cubicBezTo>
                    <a:pt x="170" y="50"/>
                    <a:pt x="172" y="49"/>
                    <a:pt x="173" y="48"/>
                  </a:cubicBezTo>
                  <a:cubicBezTo>
                    <a:pt x="175" y="47"/>
                    <a:pt x="177" y="44"/>
                    <a:pt x="179" y="43"/>
                  </a:cubicBezTo>
                  <a:cubicBezTo>
                    <a:pt x="180" y="43"/>
                    <a:pt x="180" y="44"/>
                    <a:pt x="178" y="46"/>
                  </a:cubicBezTo>
                  <a:cubicBezTo>
                    <a:pt x="181" y="43"/>
                    <a:pt x="181" y="43"/>
                    <a:pt x="181" y="43"/>
                  </a:cubicBezTo>
                  <a:cubicBezTo>
                    <a:pt x="182" y="44"/>
                    <a:pt x="180" y="45"/>
                    <a:pt x="179" y="46"/>
                  </a:cubicBezTo>
                  <a:cubicBezTo>
                    <a:pt x="180" y="46"/>
                    <a:pt x="180" y="46"/>
                    <a:pt x="181" y="45"/>
                  </a:cubicBezTo>
                  <a:cubicBezTo>
                    <a:pt x="182" y="45"/>
                    <a:pt x="182" y="45"/>
                    <a:pt x="182" y="45"/>
                  </a:cubicBezTo>
                  <a:cubicBezTo>
                    <a:pt x="182" y="45"/>
                    <a:pt x="182" y="45"/>
                    <a:pt x="182" y="45"/>
                  </a:cubicBezTo>
                  <a:cubicBezTo>
                    <a:pt x="183" y="44"/>
                    <a:pt x="183" y="43"/>
                    <a:pt x="184" y="43"/>
                  </a:cubicBezTo>
                  <a:cubicBezTo>
                    <a:pt x="185" y="41"/>
                    <a:pt x="186" y="40"/>
                    <a:pt x="189" y="40"/>
                  </a:cubicBezTo>
                  <a:cubicBezTo>
                    <a:pt x="189" y="38"/>
                    <a:pt x="189" y="38"/>
                    <a:pt x="189" y="38"/>
                  </a:cubicBezTo>
                  <a:cubicBezTo>
                    <a:pt x="189" y="38"/>
                    <a:pt x="189" y="38"/>
                    <a:pt x="189" y="38"/>
                  </a:cubicBezTo>
                  <a:cubicBezTo>
                    <a:pt x="189" y="38"/>
                    <a:pt x="189" y="37"/>
                    <a:pt x="190" y="36"/>
                  </a:cubicBezTo>
                  <a:cubicBezTo>
                    <a:pt x="191" y="37"/>
                    <a:pt x="191" y="39"/>
                    <a:pt x="193" y="37"/>
                  </a:cubicBezTo>
                  <a:cubicBezTo>
                    <a:pt x="194" y="38"/>
                    <a:pt x="198" y="34"/>
                    <a:pt x="199" y="31"/>
                  </a:cubicBezTo>
                  <a:cubicBezTo>
                    <a:pt x="198" y="32"/>
                    <a:pt x="198" y="32"/>
                    <a:pt x="198" y="31"/>
                  </a:cubicBezTo>
                  <a:cubicBezTo>
                    <a:pt x="199" y="30"/>
                    <a:pt x="201" y="30"/>
                    <a:pt x="201" y="29"/>
                  </a:cubicBezTo>
                  <a:cubicBezTo>
                    <a:pt x="203" y="30"/>
                    <a:pt x="203" y="30"/>
                    <a:pt x="203" y="30"/>
                  </a:cubicBezTo>
                  <a:cubicBezTo>
                    <a:pt x="202" y="30"/>
                    <a:pt x="202" y="29"/>
                    <a:pt x="202" y="29"/>
                  </a:cubicBezTo>
                  <a:cubicBezTo>
                    <a:pt x="202" y="28"/>
                    <a:pt x="203" y="26"/>
                    <a:pt x="202" y="26"/>
                  </a:cubicBezTo>
                  <a:cubicBezTo>
                    <a:pt x="204" y="26"/>
                    <a:pt x="202" y="28"/>
                    <a:pt x="203" y="28"/>
                  </a:cubicBezTo>
                  <a:cubicBezTo>
                    <a:pt x="204" y="26"/>
                    <a:pt x="204" y="26"/>
                    <a:pt x="204" y="25"/>
                  </a:cubicBezTo>
                  <a:cubicBezTo>
                    <a:pt x="205" y="24"/>
                    <a:pt x="205" y="24"/>
                    <a:pt x="205" y="24"/>
                  </a:cubicBezTo>
                  <a:cubicBezTo>
                    <a:pt x="205" y="24"/>
                    <a:pt x="204" y="24"/>
                    <a:pt x="204" y="23"/>
                  </a:cubicBezTo>
                  <a:cubicBezTo>
                    <a:pt x="204" y="23"/>
                    <a:pt x="204" y="23"/>
                    <a:pt x="204" y="22"/>
                  </a:cubicBezTo>
                  <a:cubicBezTo>
                    <a:pt x="203" y="19"/>
                    <a:pt x="203" y="22"/>
                    <a:pt x="202" y="21"/>
                  </a:cubicBezTo>
                  <a:cubicBezTo>
                    <a:pt x="201" y="20"/>
                    <a:pt x="201" y="19"/>
                    <a:pt x="200" y="18"/>
                  </a:cubicBezTo>
                  <a:cubicBezTo>
                    <a:pt x="200" y="17"/>
                    <a:pt x="199" y="16"/>
                    <a:pt x="199" y="14"/>
                  </a:cubicBezTo>
                  <a:cubicBezTo>
                    <a:pt x="199" y="15"/>
                    <a:pt x="198" y="15"/>
                    <a:pt x="198" y="15"/>
                  </a:cubicBezTo>
                  <a:cubicBezTo>
                    <a:pt x="197" y="14"/>
                    <a:pt x="196" y="12"/>
                    <a:pt x="195" y="11"/>
                  </a:cubicBezTo>
                  <a:cubicBezTo>
                    <a:pt x="195" y="10"/>
                    <a:pt x="195" y="9"/>
                    <a:pt x="195" y="8"/>
                  </a:cubicBezTo>
                  <a:cubicBezTo>
                    <a:pt x="190" y="3"/>
                    <a:pt x="186" y="0"/>
                    <a:pt x="184" y="0"/>
                  </a:cubicBezTo>
                  <a:cubicBezTo>
                    <a:pt x="183" y="0"/>
                    <a:pt x="182" y="0"/>
                    <a:pt x="181" y="0"/>
                  </a:cubicBezTo>
                  <a:cubicBezTo>
                    <a:pt x="180" y="1"/>
                    <a:pt x="180" y="1"/>
                    <a:pt x="180" y="2"/>
                  </a:cubicBezTo>
                  <a:cubicBezTo>
                    <a:pt x="178" y="2"/>
                    <a:pt x="179" y="4"/>
                    <a:pt x="179" y="6"/>
                  </a:cubicBezTo>
                  <a:cubicBezTo>
                    <a:pt x="179" y="8"/>
                    <a:pt x="179" y="9"/>
                    <a:pt x="179" y="9"/>
                  </a:cubicBezTo>
                  <a:cubicBezTo>
                    <a:pt x="180" y="13"/>
                    <a:pt x="181" y="16"/>
                    <a:pt x="183" y="19"/>
                  </a:cubicBezTo>
                  <a:cubicBezTo>
                    <a:pt x="183" y="19"/>
                    <a:pt x="183" y="19"/>
                    <a:pt x="183" y="19"/>
                  </a:cubicBezTo>
                  <a:cubicBezTo>
                    <a:pt x="184" y="19"/>
                    <a:pt x="184" y="19"/>
                    <a:pt x="184" y="19"/>
                  </a:cubicBezTo>
                  <a:cubicBezTo>
                    <a:pt x="184" y="19"/>
                    <a:pt x="184" y="19"/>
                    <a:pt x="184" y="19"/>
                  </a:cubicBezTo>
                  <a:cubicBezTo>
                    <a:pt x="184" y="19"/>
                    <a:pt x="185" y="20"/>
                    <a:pt x="185" y="20"/>
                  </a:cubicBezTo>
                  <a:cubicBezTo>
                    <a:pt x="186" y="20"/>
                    <a:pt x="186" y="20"/>
                    <a:pt x="186"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2" name="Google Shape;1342;p22"/>
            <p:cNvSpPr/>
            <p:nvPr/>
          </p:nvSpPr>
          <p:spPr>
            <a:xfrm>
              <a:off x="4762500" y="47625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22"/>
            <p:cNvSpPr/>
            <p:nvPr/>
          </p:nvSpPr>
          <p:spPr>
            <a:xfrm>
              <a:off x="4629150" y="4514850"/>
              <a:ext cx="0" cy="2540"/>
            </a:xfrm>
            <a:custGeom>
              <a:rect b="b" l="l" r="r" t="t"/>
              <a:pathLst>
                <a:path extrusionOk="0" h="4" w="120000">
                  <a:moveTo>
                    <a:pt x="0" y="4"/>
                  </a:moveTo>
                  <a:lnTo>
                    <a:pt x="0" y="0"/>
                  </a:lnTo>
                  <a:lnTo>
                    <a:pt x="0" y="4"/>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4" name="Google Shape;1344;p22"/>
            <p:cNvSpPr/>
            <p:nvPr/>
          </p:nvSpPr>
          <p:spPr>
            <a:xfrm>
              <a:off x="4724400" y="4724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5" name="Google Shape;1345;p22"/>
            <p:cNvSpPr/>
            <p:nvPr/>
          </p:nvSpPr>
          <p:spPr>
            <a:xfrm>
              <a:off x="4629150" y="4457700"/>
              <a:ext cx="195571" cy="329565"/>
            </a:xfrm>
            <a:custGeom>
              <a:rect b="b" l="l" r="r" t="t"/>
              <a:pathLst>
                <a:path extrusionOk="0" h="155" w="92">
                  <a:moveTo>
                    <a:pt x="66" y="122"/>
                  </a:moveTo>
                  <a:cubicBezTo>
                    <a:pt x="64" y="122"/>
                    <a:pt x="63" y="122"/>
                    <a:pt x="61" y="123"/>
                  </a:cubicBezTo>
                  <a:cubicBezTo>
                    <a:pt x="60" y="123"/>
                    <a:pt x="58" y="124"/>
                    <a:pt x="57" y="124"/>
                  </a:cubicBezTo>
                  <a:cubicBezTo>
                    <a:pt x="56" y="125"/>
                    <a:pt x="54" y="125"/>
                    <a:pt x="53" y="125"/>
                  </a:cubicBezTo>
                  <a:cubicBezTo>
                    <a:pt x="53" y="125"/>
                    <a:pt x="52" y="125"/>
                    <a:pt x="51" y="125"/>
                  </a:cubicBezTo>
                  <a:cubicBezTo>
                    <a:pt x="51" y="126"/>
                    <a:pt x="50" y="126"/>
                    <a:pt x="50" y="126"/>
                  </a:cubicBezTo>
                  <a:cubicBezTo>
                    <a:pt x="50" y="126"/>
                    <a:pt x="49" y="126"/>
                    <a:pt x="49" y="126"/>
                  </a:cubicBezTo>
                  <a:cubicBezTo>
                    <a:pt x="49" y="127"/>
                    <a:pt x="49" y="127"/>
                    <a:pt x="49" y="127"/>
                  </a:cubicBezTo>
                  <a:cubicBezTo>
                    <a:pt x="48" y="127"/>
                    <a:pt x="48" y="127"/>
                    <a:pt x="48" y="127"/>
                  </a:cubicBezTo>
                  <a:cubicBezTo>
                    <a:pt x="45" y="127"/>
                    <a:pt x="45" y="124"/>
                    <a:pt x="42" y="123"/>
                  </a:cubicBezTo>
                  <a:cubicBezTo>
                    <a:pt x="43" y="122"/>
                    <a:pt x="43" y="122"/>
                    <a:pt x="43" y="122"/>
                  </a:cubicBezTo>
                  <a:cubicBezTo>
                    <a:pt x="42" y="121"/>
                    <a:pt x="41" y="121"/>
                    <a:pt x="41" y="120"/>
                  </a:cubicBezTo>
                  <a:cubicBezTo>
                    <a:pt x="42" y="120"/>
                    <a:pt x="42" y="120"/>
                    <a:pt x="42" y="120"/>
                  </a:cubicBezTo>
                  <a:cubicBezTo>
                    <a:pt x="40" y="119"/>
                    <a:pt x="40" y="118"/>
                    <a:pt x="40" y="117"/>
                  </a:cubicBezTo>
                  <a:cubicBezTo>
                    <a:pt x="40" y="117"/>
                    <a:pt x="40" y="117"/>
                    <a:pt x="40" y="117"/>
                  </a:cubicBezTo>
                  <a:cubicBezTo>
                    <a:pt x="39" y="116"/>
                    <a:pt x="39" y="116"/>
                    <a:pt x="39" y="116"/>
                  </a:cubicBezTo>
                  <a:cubicBezTo>
                    <a:pt x="39" y="116"/>
                    <a:pt x="39" y="116"/>
                    <a:pt x="39" y="116"/>
                  </a:cubicBezTo>
                  <a:cubicBezTo>
                    <a:pt x="39" y="116"/>
                    <a:pt x="39" y="115"/>
                    <a:pt x="38" y="115"/>
                  </a:cubicBezTo>
                  <a:cubicBezTo>
                    <a:pt x="38" y="115"/>
                    <a:pt x="38" y="115"/>
                    <a:pt x="38" y="115"/>
                  </a:cubicBezTo>
                  <a:cubicBezTo>
                    <a:pt x="38" y="114"/>
                    <a:pt x="38" y="114"/>
                    <a:pt x="38" y="114"/>
                  </a:cubicBezTo>
                  <a:cubicBezTo>
                    <a:pt x="36" y="115"/>
                    <a:pt x="36" y="115"/>
                    <a:pt x="36" y="115"/>
                  </a:cubicBezTo>
                  <a:cubicBezTo>
                    <a:pt x="37" y="114"/>
                    <a:pt x="37" y="114"/>
                    <a:pt x="36" y="113"/>
                  </a:cubicBezTo>
                  <a:cubicBezTo>
                    <a:pt x="36" y="113"/>
                    <a:pt x="36" y="112"/>
                    <a:pt x="37" y="112"/>
                  </a:cubicBezTo>
                  <a:cubicBezTo>
                    <a:pt x="38" y="112"/>
                    <a:pt x="38" y="112"/>
                    <a:pt x="38" y="112"/>
                  </a:cubicBezTo>
                  <a:cubicBezTo>
                    <a:pt x="37" y="112"/>
                    <a:pt x="37" y="111"/>
                    <a:pt x="37" y="111"/>
                  </a:cubicBezTo>
                  <a:cubicBezTo>
                    <a:pt x="37" y="111"/>
                    <a:pt x="38" y="110"/>
                    <a:pt x="39" y="110"/>
                  </a:cubicBezTo>
                  <a:cubicBezTo>
                    <a:pt x="40" y="110"/>
                    <a:pt x="42" y="109"/>
                    <a:pt x="43" y="106"/>
                  </a:cubicBezTo>
                  <a:cubicBezTo>
                    <a:pt x="42" y="107"/>
                    <a:pt x="43" y="107"/>
                    <a:pt x="43" y="107"/>
                  </a:cubicBezTo>
                  <a:cubicBezTo>
                    <a:pt x="45" y="105"/>
                    <a:pt x="47" y="103"/>
                    <a:pt x="45" y="101"/>
                  </a:cubicBezTo>
                  <a:cubicBezTo>
                    <a:pt x="47" y="99"/>
                    <a:pt x="47" y="100"/>
                    <a:pt x="48" y="100"/>
                  </a:cubicBezTo>
                  <a:cubicBezTo>
                    <a:pt x="47" y="100"/>
                    <a:pt x="48" y="98"/>
                    <a:pt x="49" y="96"/>
                  </a:cubicBezTo>
                  <a:cubicBezTo>
                    <a:pt x="49" y="97"/>
                    <a:pt x="49" y="97"/>
                    <a:pt x="49" y="97"/>
                  </a:cubicBezTo>
                  <a:cubicBezTo>
                    <a:pt x="50" y="96"/>
                    <a:pt x="50" y="94"/>
                    <a:pt x="51" y="92"/>
                  </a:cubicBezTo>
                  <a:cubicBezTo>
                    <a:pt x="50" y="92"/>
                    <a:pt x="49" y="92"/>
                    <a:pt x="48" y="93"/>
                  </a:cubicBezTo>
                  <a:cubicBezTo>
                    <a:pt x="49" y="91"/>
                    <a:pt x="50" y="91"/>
                    <a:pt x="50" y="91"/>
                  </a:cubicBezTo>
                  <a:cubicBezTo>
                    <a:pt x="51" y="91"/>
                    <a:pt x="51" y="91"/>
                    <a:pt x="51" y="90"/>
                  </a:cubicBezTo>
                  <a:cubicBezTo>
                    <a:pt x="49" y="90"/>
                    <a:pt x="49" y="90"/>
                    <a:pt x="49" y="90"/>
                  </a:cubicBezTo>
                  <a:cubicBezTo>
                    <a:pt x="49" y="89"/>
                    <a:pt x="49" y="89"/>
                    <a:pt x="49" y="88"/>
                  </a:cubicBezTo>
                  <a:cubicBezTo>
                    <a:pt x="50" y="87"/>
                    <a:pt x="50" y="86"/>
                    <a:pt x="51" y="84"/>
                  </a:cubicBezTo>
                  <a:cubicBezTo>
                    <a:pt x="51" y="83"/>
                    <a:pt x="51" y="83"/>
                    <a:pt x="51" y="82"/>
                  </a:cubicBezTo>
                  <a:cubicBezTo>
                    <a:pt x="51" y="81"/>
                    <a:pt x="51" y="80"/>
                    <a:pt x="51" y="79"/>
                  </a:cubicBezTo>
                  <a:cubicBezTo>
                    <a:pt x="50" y="77"/>
                    <a:pt x="49" y="74"/>
                    <a:pt x="48" y="72"/>
                  </a:cubicBezTo>
                  <a:cubicBezTo>
                    <a:pt x="47" y="71"/>
                    <a:pt x="47" y="71"/>
                    <a:pt x="47" y="71"/>
                  </a:cubicBezTo>
                  <a:cubicBezTo>
                    <a:pt x="47" y="71"/>
                    <a:pt x="47" y="71"/>
                    <a:pt x="47" y="71"/>
                  </a:cubicBezTo>
                  <a:cubicBezTo>
                    <a:pt x="47" y="71"/>
                    <a:pt x="47" y="71"/>
                    <a:pt x="47" y="71"/>
                  </a:cubicBezTo>
                  <a:cubicBezTo>
                    <a:pt x="47" y="70"/>
                    <a:pt x="47" y="70"/>
                    <a:pt x="47" y="70"/>
                  </a:cubicBezTo>
                  <a:cubicBezTo>
                    <a:pt x="47" y="69"/>
                    <a:pt x="46" y="68"/>
                    <a:pt x="45" y="67"/>
                  </a:cubicBezTo>
                  <a:cubicBezTo>
                    <a:pt x="44" y="65"/>
                    <a:pt x="41" y="63"/>
                    <a:pt x="39" y="62"/>
                  </a:cubicBezTo>
                  <a:cubicBezTo>
                    <a:pt x="36" y="60"/>
                    <a:pt x="34" y="60"/>
                    <a:pt x="32" y="60"/>
                  </a:cubicBezTo>
                  <a:cubicBezTo>
                    <a:pt x="30" y="60"/>
                    <a:pt x="29" y="60"/>
                    <a:pt x="28" y="60"/>
                  </a:cubicBezTo>
                  <a:cubicBezTo>
                    <a:pt x="27" y="60"/>
                    <a:pt x="26" y="60"/>
                    <a:pt x="25" y="59"/>
                  </a:cubicBezTo>
                  <a:cubicBezTo>
                    <a:pt x="23" y="59"/>
                    <a:pt x="22" y="59"/>
                    <a:pt x="21" y="58"/>
                  </a:cubicBezTo>
                  <a:cubicBezTo>
                    <a:pt x="21" y="57"/>
                    <a:pt x="21" y="57"/>
                    <a:pt x="21" y="57"/>
                  </a:cubicBezTo>
                  <a:cubicBezTo>
                    <a:pt x="21" y="56"/>
                    <a:pt x="20" y="56"/>
                    <a:pt x="20" y="56"/>
                  </a:cubicBezTo>
                  <a:cubicBezTo>
                    <a:pt x="20" y="57"/>
                    <a:pt x="20" y="57"/>
                    <a:pt x="20" y="57"/>
                  </a:cubicBezTo>
                  <a:cubicBezTo>
                    <a:pt x="20" y="58"/>
                    <a:pt x="19" y="58"/>
                    <a:pt x="19" y="57"/>
                  </a:cubicBezTo>
                  <a:cubicBezTo>
                    <a:pt x="19" y="58"/>
                    <a:pt x="19" y="58"/>
                    <a:pt x="19" y="58"/>
                  </a:cubicBezTo>
                  <a:cubicBezTo>
                    <a:pt x="19" y="58"/>
                    <a:pt x="19" y="58"/>
                    <a:pt x="19" y="57"/>
                  </a:cubicBezTo>
                  <a:cubicBezTo>
                    <a:pt x="19" y="57"/>
                    <a:pt x="19" y="57"/>
                    <a:pt x="18" y="58"/>
                  </a:cubicBezTo>
                  <a:cubicBezTo>
                    <a:pt x="18" y="57"/>
                    <a:pt x="18" y="57"/>
                    <a:pt x="19" y="57"/>
                  </a:cubicBezTo>
                  <a:cubicBezTo>
                    <a:pt x="18" y="56"/>
                    <a:pt x="18" y="56"/>
                    <a:pt x="18" y="56"/>
                  </a:cubicBezTo>
                  <a:cubicBezTo>
                    <a:pt x="18" y="56"/>
                    <a:pt x="18" y="56"/>
                    <a:pt x="18" y="56"/>
                  </a:cubicBezTo>
                  <a:cubicBezTo>
                    <a:pt x="18" y="56"/>
                    <a:pt x="18" y="56"/>
                    <a:pt x="18" y="56"/>
                  </a:cubicBezTo>
                  <a:cubicBezTo>
                    <a:pt x="17" y="55"/>
                    <a:pt x="17" y="55"/>
                    <a:pt x="17" y="54"/>
                  </a:cubicBezTo>
                  <a:cubicBezTo>
                    <a:pt x="18" y="52"/>
                    <a:pt x="18" y="48"/>
                    <a:pt x="17" y="44"/>
                  </a:cubicBezTo>
                  <a:cubicBezTo>
                    <a:pt x="17" y="42"/>
                    <a:pt x="16" y="40"/>
                    <a:pt x="16" y="39"/>
                  </a:cubicBezTo>
                  <a:cubicBezTo>
                    <a:pt x="15" y="38"/>
                    <a:pt x="15" y="38"/>
                    <a:pt x="15" y="37"/>
                  </a:cubicBezTo>
                  <a:cubicBezTo>
                    <a:pt x="14" y="36"/>
                    <a:pt x="14" y="34"/>
                    <a:pt x="15" y="34"/>
                  </a:cubicBezTo>
                  <a:cubicBezTo>
                    <a:pt x="16" y="34"/>
                    <a:pt x="18" y="34"/>
                    <a:pt x="19" y="35"/>
                  </a:cubicBezTo>
                  <a:cubicBezTo>
                    <a:pt x="19" y="35"/>
                    <a:pt x="20" y="35"/>
                    <a:pt x="22" y="35"/>
                  </a:cubicBezTo>
                  <a:cubicBezTo>
                    <a:pt x="23" y="34"/>
                    <a:pt x="24" y="34"/>
                    <a:pt x="25" y="34"/>
                  </a:cubicBezTo>
                  <a:cubicBezTo>
                    <a:pt x="27" y="34"/>
                    <a:pt x="30" y="33"/>
                    <a:pt x="32" y="31"/>
                  </a:cubicBezTo>
                  <a:cubicBezTo>
                    <a:pt x="32" y="31"/>
                    <a:pt x="33" y="30"/>
                    <a:pt x="32" y="30"/>
                  </a:cubicBezTo>
                  <a:cubicBezTo>
                    <a:pt x="33" y="29"/>
                    <a:pt x="33" y="29"/>
                    <a:pt x="33" y="29"/>
                  </a:cubicBezTo>
                  <a:cubicBezTo>
                    <a:pt x="35" y="29"/>
                    <a:pt x="35" y="29"/>
                    <a:pt x="35" y="29"/>
                  </a:cubicBezTo>
                  <a:cubicBezTo>
                    <a:pt x="36" y="28"/>
                    <a:pt x="37" y="28"/>
                    <a:pt x="38" y="27"/>
                  </a:cubicBezTo>
                  <a:cubicBezTo>
                    <a:pt x="39" y="26"/>
                    <a:pt x="41" y="24"/>
                    <a:pt x="42" y="23"/>
                  </a:cubicBezTo>
                  <a:cubicBezTo>
                    <a:pt x="42" y="23"/>
                    <a:pt x="43" y="22"/>
                    <a:pt x="43" y="21"/>
                  </a:cubicBezTo>
                  <a:cubicBezTo>
                    <a:pt x="44" y="20"/>
                    <a:pt x="44" y="19"/>
                    <a:pt x="44" y="18"/>
                  </a:cubicBezTo>
                  <a:cubicBezTo>
                    <a:pt x="45" y="17"/>
                    <a:pt x="45" y="16"/>
                    <a:pt x="45" y="15"/>
                  </a:cubicBezTo>
                  <a:cubicBezTo>
                    <a:pt x="46" y="11"/>
                    <a:pt x="46" y="8"/>
                    <a:pt x="45" y="5"/>
                  </a:cubicBezTo>
                  <a:cubicBezTo>
                    <a:pt x="45" y="2"/>
                    <a:pt x="44" y="1"/>
                    <a:pt x="42" y="0"/>
                  </a:cubicBezTo>
                  <a:cubicBezTo>
                    <a:pt x="41" y="0"/>
                    <a:pt x="39" y="0"/>
                    <a:pt x="37" y="2"/>
                  </a:cubicBezTo>
                  <a:cubicBezTo>
                    <a:pt x="35" y="3"/>
                    <a:pt x="33" y="5"/>
                    <a:pt x="30" y="8"/>
                  </a:cubicBezTo>
                  <a:cubicBezTo>
                    <a:pt x="30" y="8"/>
                    <a:pt x="30" y="8"/>
                    <a:pt x="30" y="8"/>
                  </a:cubicBezTo>
                  <a:cubicBezTo>
                    <a:pt x="29" y="9"/>
                    <a:pt x="29" y="11"/>
                    <a:pt x="28" y="12"/>
                  </a:cubicBezTo>
                  <a:cubicBezTo>
                    <a:pt x="28" y="12"/>
                    <a:pt x="28" y="13"/>
                    <a:pt x="29" y="14"/>
                  </a:cubicBezTo>
                  <a:cubicBezTo>
                    <a:pt x="29" y="14"/>
                    <a:pt x="29" y="14"/>
                    <a:pt x="29" y="14"/>
                  </a:cubicBezTo>
                  <a:cubicBezTo>
                    <a:pt x="28" y="13"/>
                    <a:pt x="28" y="14"/>
                    <a:pt x="28" y="14"/>
                  </a:cubicBezTo>
                  <a:cubicBezTo>
                    <a:pt x="27" y="14"/>
                    <a:pt x="27" y="15"/>
                    <a:pt x="27" y="15"/>
                  </a:cubicBezTo>
                  <a:cubicBezTo>
                    <a:pt x="27" y="14"/>
                    <a:pt x="27" y="14"/>
                    <a:pt x="27" y="14"/>
                  </a:cubicBezTo>
                  <a:cubicBezTo>
                    <a:pt x="27" y="15"/>
                    <a:pt x="27" y="15"/>
                    <a:pt x="26" y="15"/>
                  </a:cubicBezTo>
                  <a:cubicBezTo>
                    <a:pt x="26" y="15"/>
                    <a:pt x="25" y="15"/>
                    <a:pt x="25" y="15"/>
                  </a:cubicBezTo>
                  <a:cubicBezTo>
                    <a:pt x="24" y="15"/>
                    <a:pt x="23" y="15"/>
                    <a:pt x="22" y="17"/>
                  </a:cubicBezTo>
                  <a:cubicBezTo>
                    <a:pt x="22" y="16"/>
                    <a:pt x="22" y="16"/>
                    <a:pt x="22" y="15"/>
                  </a:cubicBezTo>
                  <a:cubicBezTo>
                    <a:pt x="21" y="16"/>
                    <a:pt x="19" y="17"/>
                    <a:pt x="18" y="16"/>
                  </a:cubicBezTo>
                  <a:cubicBezTo>
                    <a:pt x="17" y="16"/>
                    <a:pt x="16" y="17"/>
                    <a:pt x="15" y="17"/>
                  </a:cubicBezTo>
                  <a:cubicBezTo>
                    <a:pt x="13" y="18"/>
                    <a:pt x="13" y="18"/>
                    <a:pt x="13" y="18"/>
                  </a:cubicBezTo>
                  <a:cubicBezTo>
                    <a:pt x="12" y="18"/>
                    <a:pt x="11" y="18"/>
                    <a:pt x="10" y="19"/>
                  </a:cubicBezTo>
                  <a:cubicBezTo>
                    <a:pt x="6" y="20"/>
                    <a:pt x="4" y="22"/>
                    <a:pt x="3" y="25"/>
                  </a:cubicBezTo>
                  <a:cubicBezTo>
                    <a:pt x="3" y="24"/>
                    <a:pt x="3" y="24"/>
                    <a:pt x="3" y="24"/>
                  </a:cubicBezTo>
                  <a:cubicBezTo>
                    <a:pt x="3" y="27"/>
                    <a:pt x="1" y="27"/>
                    <a:pt x="1" y="29"/>
                  </a:cubicBezTo>
                  <a:cubicBezTo>
                    <a:pt x="1" y="30"/>
                    <a:pt x="1" y="30"/>
                    <a:pt x="1" y="30"/>
                  </a:cubicBezTo>
                  <a:cubicBezTo>
                    <a:pt x="2" y="33"/>
                    <a:pt x="0" y="37"/>
                    <a:pt x="1" y="39"/>
                  </a:cubicBezTo>
                  <a:cubicBezTo>
                    <a:pt x="0" y="39"/>
                    <a:pt x="0" y="39"/>
                    <a:pt x="0" y="39"/>
                  </a:cubicBezTo>
                  <a:cubicBezTo>
                    <a:pt x="0" y="41"/>
                    <a:pt x="0" y="42"/>
                    <a:pt x="1" y="43"/>
                  </a:cubicBezTo>
                  <a:cubicBezTo>
                    <a:pt x="1" y="41"/>
                    <a:pt x="1" y="41"/>
                    <a:pt x="1" y="41"/>
                  </a:cubicBezTo>
                  <a:cubicBezTo>
                    <a:pt x="2" y="42"/>
                    <a:pt x="2" y="42"/>
                    <a:pt x="1" y="43"/>
                  </a:cubicBezTo>
                  <a:cubicBezTo>
                    <a:pt x="1" y="44"/>
                    <a:pt x="0" y="45"/>
                    <a:pt x="1" y="46"/>
                  </a:cubicBezTo>
                  <a:cubicBezTo>
                    <a:pt x="1" y="49"/>
                    <a:pt x="7" y="51"/>
                    <a:pt x="6" y="53"/>
                  </a:cubicBezTo>
                  <a:cubicBezTo>
                    <a:pt x="7" y="54"/>
                    <a:pt x="4" y="52"/>
                    <a:pt x="5" y="54"/>
                  </a:cubicBezTo>
                  <a:cubicBezTo>
                    <a:pt x="3" y="54"/>
                    <a:pt x="4" y="53"/>
                    <a:pt x="3" y="54"/>
                  </a:cubicBezTo>
                  <a:cubicBezTo>
                    <a:pt x="3" y="55"/>
                    <a:pt x="3" y="55"/>
                    <a:pt x="3" y="56"/>
                  </a:cubicBezTo>
                  <a:cubicBezTo>
                    <a:pt x="2" y="57"/>
                    <a:pt x="2" y="58"/>
                    <a:pt x="3" y="60"/>
                  </a:cubicBezTo>
                  <a:cubicBezTo>
                    <a:pt x="2" y="60"/>
                    <a:pt x="2" y="60"/>
                    <a:pt x="2" y="60"/>
                  </a:cubicBezTo>
                  <a:cubicBezTo>
                    <a:pt x="3" y="62"/>
                    <a:pt x="3" y="64"/>
                    <a:pt x="3" y="65"/>
                  </a:cubicBezTo>
                  <a:cubicBezTo>
                    <a:pt x="4" y="67"/>
                    <a:pt x="4" y="69"/>
                    <a:pt x="5" y="70"/>
                  </a:cubicBezTo>
                  <a:cubicBezTo>
                    <a:pt x="5" y="71"/>
                    <a:pt x="6" y="71"/>
                    <a:pt x="6" y="71"/>
                  </a:cubicBezTo>
                  <a:cubicBezTo>
                    <a:pt x="7" y="71"/>
                    <a:pt x="7" y="72"/>
                    <a:pt x="7" y="72"/>
                  </a:cubicBezTo>
                  <a:cubicBezTo>
                    <a:pt x="7" y="73"/>
                    <a:pt x="8" y="73"/>
                    <a:pt x="10" y="73"/>
                  </a:cubicBezTo>
                  <a:cubicBezTo>
                    <a:pt x="11" y="73"/>
                    <a:pt x="11" y="74"/>
                    <a:pt x="11" y="75"/>
                  </a:cubicBezTo>
                  <a:cubicBezTo>
                    <a:pt x="13" y="75"/>
                    <a:pt x="13" y="73"/>
                    <a:pt x="15" y="74"/>
                  </a:cubicBezTo>
                  <a:cubicBezTo>
                    <a:pt x="15" y="75"/>
                    <a:pt x="18" y="75"/>
                    <a:pt x="17" y="76"/>
                  </a:cubicBezTo>
                  <a:cubicBezTo>
                    <a:pt x="21" y="78"/>
                    <a:pt x="22" y="75"/>
                    <a:pt x="28" y="78"/>
                  </a:cubicBezTo>
                  <a:cubicBezTo>
                    <a:pt x="29" y="76"/>
                    <a:pt x="30" y="77"/>
                    <a:pt x="31" y="76"/>
                  </a:cubicBezTo>
                  <a:cubicBezTo>
                    <a:pt x="31" y="76"/>
                    <a:pt x="31" y="77"/>
                    <a:pt x="31" y="77"/>
                  </a:cubicBezTo>
                  <a:cubicBezTo>
                    <a:pt x="32" y="77"/>
                    <a:pt x="32" y="74"/>
                    <a:pt x="31" y="78"/>
                  </a:cubicBezTo>
                  <a:cubicBezTo>
                    <a:pt x="31" y="78"/>
                    <a:pt x="31" y="78"/>
                    <a:pt x="31" y="78"/>
                  </a:cubicBezTo>
                  <a:cubicBezTo>
                    <a:pt x="31" y="79"/>
                    <a:pt x="31" y="79"/>
                    <a:pt x="31" y="79"/>
                  </a:cubicBezTo>
                  <a:cubicBezTo>
                    <a:pt x="31" y="79"/>
                    <a:pt x="31" y="79"/>
                    <a:pt x="31" y="79"/>
                  </a:cubicBezTo>
                  <a:cubicBezTo>
                    <a:pt x="31" y="79"/>
                    <a:pt x="31" y="78"/>
                    <a:pt x="31" y="78"/>
                  </a:cubicBezTo>
                  <a:cubicBezTo>
                    <a:pt x="31" y="77"/>
                    <a:pt x="31" y="77"/>
                    <a:pt x="32" y="76"/>
                  </a:cubicBezTo>
                  <a:cubicBezTo>
                    <a:pt x="32" y="76"/>
                    <a:pt x="32" y="76"/>
                    <a:pt x="32" y="76"/>
                  </a:cubicBezTo>
                  <a:cubicBezTo>
                    <a:pt x="32" y="75"/>
                    <a:pt x="32" y="75"/>
                    <a:pt x="32" y="75"/>
                  </a:cubicBezTo>
                  <a:cubicBezTo>
                    <a:pt x="33" y="74"/>
                    <a:pt x="33" y="74"/>
                    <a:pt x="33" y="74"/>
                  </a:cubicBezTo>
                  <a:cubicBezTo>
                    <a:pt x="33" y="74"/>
                    <a:pt x="31" y="75"/>
                    <a:pt x="29" y="77"/>
                  </a:cubicBezTo>
                  <a:cubicBezTo>
                    <a:pt x="30" y="76"/>
                    <a:pt x="30" y="76"/>
                    <a:pt x="30" y="76"/>
                  </a:cubicBezTo>
                  <a:cubicBezTo>
                    <a:pt x="31" y="76"/>
                    <a:pt x="31" y="76"/>
                    <a:pt x="31" y="76"/>
                  </a:cubicBezTo>
                  <a:cubicBezTo>
                    <a:pt x="31" y="75"/>
                    <a:pt x="31" y="75"/>
                    <a:pt x="31" y="76"/>
                  </a:cubicBezTo>
                  <a:cubicBezTo>
                    <a:pt x="30" y="76"/>
                    <a:pt x="30" y="76"/>
                    <a:pt x="30" y="76"/>
                  </a:cubicBezTo>
                  <a:cubicBezTo>
                    <a:pt x="30" y="76"/>
                    <a:pt x="30" y="76"/>
                    <a:pt x="30" y="76"/>
                  </a:cubicBezTo>
                  <a:cubicBezTo>
                    <a:pt x="30" y="76"/>
                    <a:pt x="30" y="76"/>
                    <a:pt x="30" y="76"/>
                  </a:cubicBezTo>
                  <a:cubicBezTo>
                    <a:pt x="29" y="77"/>
                    <a:pt x="29" y="77"/>
                    <a:pt x="29" y="77"/>
                  </a:cubicBezTo>
                  <a:cubicBezTo>
                    <a:pt x="29" y="77"/>
                    <a:pt x="29" y="77"/>
                    <a:pt x="29" y="78"/>
                  </a:cubicBezTo>
                  <a:cubicBezTo>
                    <a:pt x="30" y="80"/>
                    <a:pt x="30" y="80"/>
                    <a:pt x="30" y="80"/>
                  </a:cubicBezTo>
                  <a:cubicBezTo>
                    <a:pt x="31" y="79"/>
                    <a:pt x="31" y="79"/>
                    <a:pt x="31" y="79"/>
                  </a:cubicBezTo>
                  <a:cubicBezTo>
                    <a:pt x="31" y="80"/>
                    <a:pt x="29" y="82"/>
                    <a:pt x="31" y="83"/>
                  </a:cubicBezTo>
                  <a:cubicBezTo>
                    <a:pt x="32" y="83"/>
                    <a:pt x="32" y="81"/>
                    <a:pt x="33" y="82"/>
                  </a:cubicBezTo>
                  <a:cubicBezTo>
                    <a:pt x="33" y="84"/>
                    <a:pt x="33" y="88"/>
                    <a:pt x="33" y="87"/>
                  </a:cubicBezTo>
                  <a:cubicBezTo>
                    <a:pt x="34" y="87"/>
                    <a:pt x="34" y="87"/>
                    <a:pt x="34" y="87"/>
                  </a:cubicBezTo>
                  <a:cubicBezTo>
                    <a:pt x="33" y="88"/>
                    <a:pt x="33" y="88"/>
                    <a:pt x="33" y="88"/>
                  </a:cubicBezTo>
                  <a:cubicBezTo>
                    <a:pt x="34" y="88"/>
                    <a:pt x="34" y="88"/>
                    <a:pt x="34" y="88"/>
                  </a:cubicBezTo>
                  <a:cubicBezTo>
                    <a:pt x="33" y="88"/>
                    <a:pt x="31" y="88"/>
                    <a:pt x="32" y="88"/>
                  </a:cubicBezTo>
                  <a:cubicBezTo>
                    <a:pt x="31" y="88"/>
                    <a:pt x="31" y="88"/>
                    <a:pt x="31" y="88"/>
                  </a:cubicBezTo>
                  <a:cubicBezTo>
                    <a:pt x="32" y="88"/>
                    <a:pt x="33" y="88"/>
                    <a:pt x="34" y="88"/>
                  </a:cubicBezTo>
                  <a:cubicBezTo>
                    <a:pt x="35" y="89"/>
                    <a:pt x="34" y="89"/>
                    <a:pt x="33" y="89"/>
                  </a:cubicBezTo>
                  <a:cubicBezTo>
                    <a:pt x="33" y="89"/>
                    <a:pt x="33" y="88"/>
                    <a:pt x="34" y="90"/>
                  </a:cubicBezTo>
                  <a:cubicBezTo>
                    <a:pt x="34" y="89"/>
                    <a:pt x="36" y="91"/>
                    <a:pt x="35" y="91"/>
                  </a:cubicBezTo>
                  <a:cubicBezTo>
                    <a:pt x="34" y="90"/>
                    <a:pt x="34" y="90"/>
                    <a:pt x="34" y="90"/>
                  </a:cubicBezTo>
                  <a:cubicBezTo>
                    <a:pt x="35" y="91"/>
                    <a:pt x="35" y="91"/>
                    <a:pt x="35" y="91"/>
                  </a:cubicBezTo>
                  <a:cubicBezTo>
                    <a:pt x="34" y="90"/>
                    <a:pt x="33" y="90"/>
                    <a:pt x="33" y="90"/>
                  </a:cubicBezTo>
                  <a:cubicBezTo>
                    <a:pt x="33" y="90"/>
                    <a:pt x="33" y="89"/>
                    <a:pt x="32" y="89"/>
                  </a:cubicBezTo>
                  <a:cubicBezTo>
                    <a:pt x="33" y="89"/>
                    <a:pt x="33" y="90"/>
                    <a:pt x="33" y="90"/>
                  </a:cubicBezTo>
                  <a:cubicBezTo>
                    <a:pt x="33" y="91"/>
                    <a:pt x="33" y="91"/>
                    <a:pt x="33" y="91"/>
                  </a:cubicBezTo>
                  <a:cubicBezTo>
                    <a:pt x="31" y="92"/>
                    <a:pt x="30" y="94"/>
                    <a:pt x="29" y="94"/>
                  </a:cubicBezTo>
                  <a:cubicBezTo>
                    <a:pt x="29" y="94"/>
                    <a:pt x="28" y="94"/>
                    <a:pt x="27" y="95"/>
                  </a:cubicBezTo>
                  <a:cubicBezTo>
                    <a:pt x="26" y="95"/>
                    <a:pt x="26" y="96"/>
                    <a:pt x="26" y="97"/>
                  </a:cubicBezTo>
                  <a:cubicBezTo>
                    <a:pt x="26" y="96"/>
                    <a:pt x="24" y="98"/>
                    <a:pt x="23" y="96"/>
                  </a:cubicBezTo>
                  <a:cubicBezTo>
                    <a:pt x="23" y="97"/>
                    <a:pt x="23" y="98"/>
                    <a:pt x="22" y="99"/>
                  </a:cubicBezTo>
                  <a:cubicBezTo>
                    <a:pt x="21" y="101"/>
                    <a:pt x="20" y="102"/>
                    <a:pt x="19" y="102"/>
                  </a:cubicBezTo>
                  <a:cubicBezTo>
                    <a:pt x="19" y="102"/>
                    <a:pt x="19" y="102"/>
                    <a:pt x="19" y="102"/>
                  </a:cubicBezTo>
                  <a:cubicBezTo>
                    <a:pt x="16" y="104"/>
                    <a:pt x="15" y="107"/>
                    <a:pt x="15" y="110"/>
                  </a:cubicBezTo>
                  <a:cubicBezTo>
                    <a:pt x="15" y="113"/>
                    <a:pt x="16" y="116"/>
                    <a:pt x="16" y="119"/>
                  </a:cubicBezTo>
                  <a:cubicBezTo>
                    <a:pt x="18" y="118"/>
                    <a:pt x="18" y="121"/>
                    <a:pt x="20" y="120"/>
                  </a:cubicBezTo>
                  <a:cubicBezTo>
                    <a:pt x="22" y="122"/>
                    <a:pt x="22" y="125"/>
                    <a:pt x="23" y="126"/>
                  </a:cubicBezTo>
                  <a:cubicBezTo>
                    <a:pt x="23" y="128"/>
                    <a:pt x="24" y="129"/>
                    <a:pt x="26" y="128"/>
                  </a:cubicBezTo>
                  <a:cubicBezTo>
                    <a:pt x="27" y="129"/>
                    <a:pt x="26" y="130"/>
                    <a:pt x="26" y="131"/>
                  </a:cubicBezTo>
                  <a:cubicBezTo>
                    <a:pt x="26" y="131"/>
                    <a:pt x="26" y="131"/>
                    <a:pt x="26" y="131"/>
                  </a:cubicBezTo>
                  <a:cubicBezTo>
                    <a:pt x="28" y="133"/>
                    <a:pt x="29" y="134"/>
                    <a:pt x="30" y="136"/>
                  </a:cubicBezTo>
                  <a:cubicBezTo>
                    <a:pt x="31" y="137"/>
                    <a:pt x="33" y="136"/>
                    <a:pt x="34" y="138"/>
                  </a:cubicBezTo>
                  <a:cubicBezTo>
                    <a:pt x="33" y="138"/>
                    <a:pt x="34" y="138"/>
                    <a:pt x="34" y="139"/>
                  </a:cubicBezTo>
                  <a:cubicBezTo>
                    <a:pt x="34" y="139"/>
                    <a:pt x="33" y="139"/>
                    <a:pt x="34" y="141"/>
                  </a:cubicBezTo>
                  <a:cubicBezTo>
                    <a:pt x="35" y="141"/>
                    <a:pt x="35" y="141"/>
                    <a:pt x="35" y="141"/>
                  </a:cubicBezTo>
                  <a:cubicBezTo>
                    <a:pt x="35" y="141"/>
                    <a:pt x="35" y="141"/>
                    <a:pt x="35" y="141"/>
                  </a:cubicBezTo>
                  <a:cubicBezTo>
                    <a:pt x="37" y="142"/>
                    <a:pt x="36" y="142"/>
                    <a:pt x="36" y="141"/>
                  </a:cubicBezTo>
                  <a:cubicBezTo>
                    <a:pt x="36" y="141"/>
                    <a:pt x="36" y="141"/>
                    <a:pt x="36" y="140"/>
                  </a:cubicBezTo>
                  <a:cubicBezTo>
                    <a:pt x="36" y="141"/>
                    <a:pt x="37" y="142"/>
                    <a:pt x="38" y="143"/>
                  </a:cubicBezTo>
                  <a:cubicBezTo>
                    <a:pt x="39" y="144"/>
                    <a:pt x="40" y="145"/>
                    <a:pt x="40" y="145"/>
                  </a:cubicBezTo>
                  <a:cubicBezTo>
                    <a:pt x="42" y="147"/>
                    <a:pt x="45" y="147"/>
                    <a:pt x="47" y="146"/>
                  </a:cubicBezTo>
                  <a:cubicBezTo>
                    <a:pt x="49" y="146"/>
                    <a:pt x="51" y="145"/>
                    <a:pt x="53" y="143"/>
                  </a:cubicBezTo>
                  <a:cubicBezTo>
                    <a:pt x="54" y="144"/>
                    <a:pt x="53" y="145"/>
                    <a:pt x="52" y="146"/>
                  </a:cubicBezTo>
                  <a:cubicBezTo>
                    <a:pt x="53" y="146"/>
                    <a:pt x="54" y="145"/>
                    <a:pt x="55" y="144"/>
                  </a:cubicBezTo>
                  <a:cubicBezTo>
                    <a:pt x="55" y="146"/>
                    <a:pt x="53" y="146"/>
                    <a:pt x="52" y="147"/>
                  </a:cubicBezTo>
                  <a:cubicBezTo>
                    <a:pt x="54" y="147"/>
                    <a:pt x="57" y="145"/>
                    <a:pt x="58" y="144"/>
                  </a:cubicBezTo>
                  <a:cubicBezTo>
                    <a:pt x="58" y="143"/>
                    <a:pt x="59" y="143"/>
                    <a:pt x="59" y="142"/>
                  </a:cubicBezTo>
                  <a:cubicBezTo>
                    <a:pt x="60" y="142"/>
                    <a:pt x="61" y="142"/>
                    <a:pt x="62" y="142"/>
                  </a:cubicBezTo>
                  <a:cubicBezTo>
                    <a:pt x="62" y="141"/>
                    <a:pt x="62" y="141"/>
                    <a:pt x="62" y="141"/>
                  </a:cubicBezTo>
                  <a:cubicBezTo>
                    <a:pt x="62" y="141"/>
                    <a:pt x="62" y="141"/>
                    <a:pt x="62" y="141"/>
                  </a:cubicBezTo>
                  <a:cubicBezTo>
                    <a:pt x="62" y="140"/>
                    <a:pt x="62" y="139"/>
                    <a:pt x="63" y="139"/>
                  </a:cubicBezTo>
                  <a:cubicBezTo>
                    <a:pt x="64" y="140"/>
                    <a:pt x="64" y="141"/>
                    <a:pt x="65" y="141"/>
                  </a:cubicBezTo>
                  <a:cubicBezTo>
                    <a:pt x="66" y="140"/>
                    <a:pt x="66" y="140"/>
                    <a:pt x="66" y="140"/>
                  </a:cubicBezTo>
                  <a:cubicBezTo>
                    <a:pt x="67" y="140"/>
                    <a:pt x="67" y="140"/>
                    <a:pt x="67" y="140"/>
                  </a:cubicBezTo>
                  <a:cubicBezTo>
                    <a:pt x="67" y="139"/>
                    <a:pt x="67" y="139"/>
                    <a:pt x="67" y="138"/>
                  </a:cubicBezTo>
                  <a:cubicBezTo>
                    <a:pt x="67" y="138"/>
                    <a:pt x="67" y="138"/>
                    <a:pt x="67" y="137"/>
                  </a:cubicBezTo>
                  <a:cubicBezTo>
                    <a:pt x="68" y="137"/>
                    <a:pt x="68" y="138"/>
                    <a:pt x="68" y="138"/>
                  </a:cubicBezTo>
                  <a:cubicBezTo>
                    <a:pt x="68" y="139"/>
                    <a:pt x="68" y="139"/>
                    <a:pt x="68" y="139"/>
                  </a:cubicBezTo>
                  <a:cubicBezTo>
                    <a:pt x="68" y="138"/>
                    <a:pt x="69" y="138"/>
                    <a:pt x="70" y="137"/>
                  </a:cubicBezTo>
                  <a:cubicBezTo>
                    <a:pt x="70" y="138"/>
                    <a:pt x="69" y="138"/>
                    <a:pt x="69" y="139"/>
                  </a:cubicBezTo>
                  <a:cubicBezTo>
                    <a:pt x="70" y="139"/>
                    <a:pt x="70" y="139"/>
                    <a:pt x="71" y="139"/>
                  </a:cubicBezTo>
                  <a:cubicBezTo>
                    <a:pt x="72" y="139"/>
                    <a:pt x="71" y="138"/>
                    <a:pt x="72" y="137"/>
                  </a:cubicBezTo>
                  <a:cubicBezTo>
                    <a:pt x="73" y="137"/>
                    <a:pt x="75" y="137"/>
                    <a:pt x="75" y="139"/>
                  </a:cubicBezTo>
                  <a:cubicBezTo>
                    <a:pt x="76" y="137"/>
                    <a:pt x="76" y="137"/>
                    <a:pt x="76" y="137"/>
                  </a:cubicBezTo>
                  <a:cubicBezTo>
                    <a:pt x="78" y="139"/>
                    <a:pt x="79" y="140"/>
                    <a:pt x="80" y="142"/>
                  </a:cubicBezTo>
                  <a:cubicBezTo>
                    <a:pt x="84" y="144"/>
                    <a:pt x="87" y="144"/>
                    <a:pt x="89" y="143"/>
                  </a:cubicBezTo>
                  <a:cubicBezTo>
                    <a:pt x="88" y="147"/>
                    <a:pt x="88" y="147"/>
                    <a:pt x="88" y="147"/>
                  </a:cubicBezTo>
                  <a:cubicBezTo>
                    <a:pt x="88" y="148"/>
                    <a:pt x="88" y="148"/>
                    <a:pt x="88" y="148"/>
                  </a:cubicBezTo>
                  <a:cubicBezTo>
                    <a:pt x="88" y="148"/>
                    <a:pt x="88" y="148"/>
                    <a:pt x="88" y="148"/>
                  </a:cubicBezTo>
                  <a:cubicBezTo>
                    <a:pt x="87" y="149"/>
                    <a:pt x="87" y="149"/>
                    <a:pt x="87" y="149"/>
                  </a:cubicBezTo>
                  <a:cubicBezTo>
                    <a:pt x="87" y="150"/>
                    <a:pt x="87" y="150"/>
                    <a:pt x="87" y="151"/>
                  </a:cubicBezTo>
                  <a:cubicBezTo>
                    <a:pt x="86" y="152"/>
                    <a:pt x="86" y="152"/>
                    <a:pt x="87" y="153"/>
                  </a:cubicBezTo>
                  <a:cubicBezTo>
                    <a:pt x="87" y="154"/>
                    <a:pt x="87" y="154"/>
                    <a:pt x="88" y="155"/>
                  </a:cubicBezTo>
                  <a:cubicBezTo>
                    <a:pt x="89" y="155"/>
                    <a:pt x="90" y="155"/>
                    <a:pt x="90" y="155"/>
                  </a:cubicBezTo>
                  <a:cubicBezTo>
                    <a:pt x="88" y="149"/>
                    <a:pt x="88" y="148"/>
                    <a:pt x="88" y="147"/>
                  </a:cubicBezTo>
                  <a:cubicBezTo>
                    <a:pt x="92" y="135"/>
                    <a:pt x="92" y="135"/>
                    <a:pt x="92" y="135"/>
                  </a:cubicBezTo>
                  <a:cubicBezTo>
                    <a:pt x="92" y="134"/>
                    <a:pt x="92" y="134"/>
                    <a:pt x="92" y="134"/>
                  </a:cubicBezTo>
                  <a:cubicBezTo>
                    <a:pt x="92" y="132"/>
                    <a:pt x="90" y="130"/>
                    <a:pt x="86" y="127"/>
                  </a:cubicBezTo>
                  <a:cubicBezTo>
                    <a:pt x="81" y="124"/>
                    <a:pt x="75" y="120"/>
                    <a:pt x="66" y="12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6" name="Google Shape;1346;p22"/>
            <p:cNvSpPr/>
            <p:nvPr/>
          </p:nvSpPr>
          <p:spPr>
            <a:xfrm>
              <a:off x="4686300" y="4343400"/>
              <a:ext cx="4445" cy="1905"/>
            </a:xfrm>
            <a:custGeom>
              <a:rect b="b" l="l" r="r" t="t"/>
              <a:pathLst>
                <a:path extrusionOk="0" h="1" w="2">
                  <a:moveTo>
                    <a:pt x="0" y="1"/>
                  </a:moveTo>
                  <a:cubicBezTo>
                    <a:pt x="1" y="1"/>
                    <a:pt x="1" y="1"/>
                    <a:pt x="2" y="1"/>
                  </a:cubicBezTo>
                  <a:cubicBezTo>
                    <a:pt x="2" y="0"/>
                    <a:pt x="1" y="0"/>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7" name="Google Shape;1347;p22"/>
            <p:cNvSpPr/>
            <p:nvPr/>
          </p:nvSpPr>
          <p:spPr>
            <a:xfrm>
              <a:off x="5086350" y="4229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8" name="Google Shape;1348;p22"/>
            <p:cNvSpPr/>
            <p:nvPr/>
          </p:nvSpPr>
          <p:spPr>
            <a:xfrm>
              <a:off x="4800600" y="43434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22"/>
            <p:cNvSpPr/>
            <p:nvPr/>
          </p:nvSpPr>
          <p:spPr>
            <a:xfrm>
              <a:off x="4648200" y="4171950"/>
              <a:ext cx="534010" cy="282575"/>
            </a:xfrm>
            <a:custGeom>
              <a:rect b="b" l="l" r="r" t="t"/>
              <a:pathLst>
                <a:path extrusionOk="0" h="133" w="251">
                  <a:moveTo>
                    <a:pt x="22" y="103"/>
                  </a:moveTo>
                  <a:cubicBezTo>
                    <a:pt x="23" y="101"/>
                    <a:pt x="24" y="100"/>
                    <a:pt x="25" y="98"/>
                  </a:cubicBezTo>
                  <a:cubicBezTo>
                    <a:pt x="25" y="97"/>
                    <a:pt x="26" y="97"/>
                    <a:pt x="26" y="96"/>
                  </a:cubicBezTo>
                  <a:cubicBezTo>
                    <a:pt x="27" y="96"/>
                    <a:pt x="27" y="96"/>
                    <a:pt x="27" y="96"/>
                  </a:cubicBezTo>
                  <a:cubicBezTo>
                    <a:pt x="27" y="96"/>
                    <a:pt x="28" y="96"/>
                    <a:pt x="28" y="96"/>
                  </a:cubicBezTo>
                  <a:cubicBezTo>
                    <a:pt x="28" y="96"/>
                    <a:pt x="28" y="96"/>
                    <a:pt x="28" y="96"/>
                  </a:cubicBezTo>
                  <a:cubicBezTo>
                    <a:pt x="28" y="97"/>
                    <a:pt x="28" y="97"/>
                    <a:pt x="28" y="97"/>
                  </a:cubicBezTo>
                  <a:cubicBezTo>
                    <a:pt x="28" y="97"/>
                    <a:pt x="28" y="97"/>
                    <a:pt x="28" y="97"/>
                  </a:cubicBezTo>
                  <a:cubicBezTo>
                    <a:pt x="28" y="97"/>
                    <a:pt x="28" y="97"/>
                    <a:pt x="28" y="97"/>
                  </a:cubicBezTo>
                  <a:cubicBezTo>
                    <a:pt x="29" y="97"/>
                    <a:pt x="29" y="97"/>
                    <a:pt x="29" y="97"/>
                  </a:cubicBezTo>
                  <a:cubicBezTo>
                    <a:pt x="30" y="97"/>
                    <a:pt x="31" y="97"/>
                    <a:pt x="33" y="98"/>
                  </a:cubicBezTo>
                  <a:cubicBezTo>
                    <a:pt x="33" y="98"/>
                    <a:pt x="34" y="98"/>
                    <a:pt x="35" y="98"/>
                  </a:cubicBezTo>
                  <a:cubicBezTo>
                    <a:pt x="36" y="98"/>
                    <a:pt x="36" y="99"/>
                    <a:pt x="37" y="99"/>
                  </a:cubicBezTo>
                  <a:cubicBezTo>
                    <a:pt x="38" y="99"/>
                    <a:pt x="38" y="99"/>
                    <a:pt x="39" y="99"/>
                  </a:cubicBezTo>
                  <a:cubicBezTo>
                    <a:pt x="43" y="100"/>
                    <a:pt x="47" y="100"/>
                    <a:pt x="50" y="99"/>
                  </a:cubicBezTo>
                  <a:cubicBezTo>
                    <a:pt x="54" y="98"/>
                    <a:pt x="57" y="96"/>
                    <a:pt x="60" y="93"/>
                  </a:cubicBezTo>
                  <a:cubicBezTo>
                    <a:pt x="60" y="92"/>
                    <a:pt x="61" y="92"/>
                    <a:pt x="62" y="91"/>
                  </a:cubicBezTo>
                  <a:cubicBezTo>
                    <a:pt x="62" y="90"/>
                    <a:pt x="62" y="90"/>
                    <a:pt x="62" y="90"/>
                  </a:cubicBezTo>
                  <a:cubicBezTo>
                    <a:pt x="63" y="89"/>
                    <a:pt x="63" y="89"/>
                    <a:pt x="63" y="89"/>
                  </a:cubicBezTo>
                  <a:cubicBezTo>
                    <a:pt x="65" y="86"/>
                    <a:pt x="65" y="86"/>
                    <a:pt x="65" y="86"/>
                  </a:cubicBezTo>
                  <a:cubicBezTo>
                    <a:pt x="65" y="85"/>
                    <a:pt x="65" y="85"/>
                    <a:pt x="65" y="85"/>
                  </a:cubicBezTo>
                  <a:cubicBezTo>
                    <a:pt x="66" y="84"/>
                    <a:pt x="66" y="84"/>
                    <a:pt x="66" y="84"/>
                  </a:cubicBezTo>
                  <a:cubicBezTo>
                    <a:pt x="67" y="83"/>
                    <a:pt x="68" y="81"/>
                    <a:pt x="69" y="80"/>
                  </a:cubicBezTo>
                  <a:cubicBezTo>
                    <a:pt x="70" y="76"/>
                    <a:pt x="71" y="72"/>
                    <a:pt x="70" y="67"/>
                  </a:cubicBezTo>
                  <a:cubicBezTo>
                    <a:pt x="70" y="65"/>
                    <a:pt x="69" y="62"/>
                    <a:pt x="69" y="61"/>
                  </a:cubicBezTo>
                  <a:cubicBezTo>
                    <a:pt x="68" y="60"/>
                    <a:pt x="68" y="59"/>
                    <a:pt x="67" y="58"/>
                  </a:cubicBezTo>
                  <a:cubicBezTo>
                    <a:pt x="67" y="58"/>
                    <a:pt x="68" y="57"/>
                    <a:pt x="68" y="57"/>
                  </a:cubicBezTo>
                  <a:cubicBezTo>
                    <a:pt x="67" y="56"/>
                    <a:pt x="66" y="53"/>
                    <a:pt x="66" y="52"/>
                  </a:cubicBezTo>
                  <a:cubicBezTo>
                    <a:pt x="66" y="52"/>
                    <a:pt x="66" y="52"/>
                    <a:pt x="66" y="52"/>
                  </a:cubicBezTo>
                  <a:cubicBezTo>
                    <a:pt x="65" y="52"/>
                    <a:pt x="66" y="51"/>
                    <a:pt x="65" y="51"/>
                  </a:cubicBezTo>
                  <a:cubicBezTo>
                    <a:pt x="66" y="51"/>
                    <a:pt x="66" y="51"/>
                    <a:pt x="66" y="51"/>
                  </a:cubicBezTo>
                  <a:cubicBezTo>
                    <a:pt x="65" y="51"/>
                    <a:pt x="65" y="51"/>
                    <a:pt x="65" y="51"/>
                  </a:cubicBezTo>
                  <a:cubicBezTo>
                    <a:pt x="66" y="51"/>
                    <a:pt x="66" y="51"/>
                    <a:pt x="66" y="51"/>
                  </a:cubicBezTo>
                  <a:cubicBezTo>
                    <a:pt x="66" y="50"/>
                    <a:pt x="66" y="50"/>
                    <a:pt x="66" y="50"/>
                  </a:cubicBezTo>
                  <a:cubicBezTo>
                    <a:pt x="66" y="49"/>
                    <a:pt x="66" y="49"/>
                    <a:pt x="66" y="49"/>
                  </a:cubicBezTo>
                  <a:cubicBezTo>
                    <a:pt x="67" y="49"/>
                    <a:pt x="68" y="48"/>
                    <a:pt x="69" y="48"/>
                  </a:cubicBezTo>
                  <a:cubicBezTo>
                    <a:pt x="67" y="47"/>
                    <a:pt x="67" y="47"/>
                    <a:pt x="67" y="47"/>
                  </a:cubicBezTo>
                  <a:cubicBezTo>
                    <a:pt x="71" y="45"/>
                    <a:pt x="72" y="43"/>
                    <a:pt x="74" y="42"/>
                  </a:cubicBezTo>
                  <a:cubicBezTo>
                    <a:pt x="75" y="41"/>
                    <a:pt x="75" y="40"/>
                    <a:pt x="76" y="39"/>
                  </a:cubicBezTo>
                  <a:cubicBezTo>
                    <a:pt x="77" y="39"/>
                    <a:pt x="77" y="39"/>
                    <a:pt x="78" y="39"/>
                  </a:cubicBezTo>
                  <a:cubicBezTo>
                    <a:pt x="79" y="39"/>
                    <a:pt x="79" y="39"/>
                    <a:pt x="79" y="39"/>
                  </a:cubicBezTo>
                  <a:cubicBezTo>
                    <a:pt x="79" y="39"/>
                    <a:pt x="79" y="39"/>
                    <a:pt x="79" y="39"/>
                  </a:cubicBezTo>
                  <a:cubicBezTo>
                    <a:pt x="79" y="38"/>
                    <a:pt x="79" y="37"/>
                    <a:pt x="80" y="37"/>
                  </a:cubicBezTo>
                  <a:cubicBezTo>
                    <a:pt x="81" y="37"/>
                    <a:pt x="81" y="38"/>
                    <a:pt x="81" y="39"/>
                  </a:cubicBezTo>
                  <a:cubicBezTo>
                    <a:pt x="82" y="39"/>
                    <a:pt x="82" y="40"/>
                    <a:pt x="82" y="40"/>
                  </a:cubicBezTo>
                  <a:cubicBezTo>
                    <a:pt x="82" y="40"/>
                    <a:pt x="83" y="41"/>
                    <a:pt x="83" y="41"/>
                  </a:cubicBezTo>
                  <a:cubicBezTo>
                    <a:pt x="84" y="42"/>
                    <a:pt x="85" y="42"/>
                    <a:pt x="86" y="43"/>
                  </a:cubicBezTo>
                  <a:cubicBezTo>
                    <a:pt x="85" y="42"/>
                    <a:pt x="85" y="44"/>
                    <a:pt x="85" y="44"/>
                  </a:cubicBezTo>
                  <a:cubicBezTo>
                    <a:pt x="86" y="45"/>
                    <a:pt x="86" y="46"/>
                    <a:pt x="87" y="46"/>
                  </a:cubicBezTo>
                  <a:cubicBezTo>
                    <a:pt x="87" y="47"/>
                    <a:pt x="88" y="47"/>
                    <a:pt x="88" y="47"/>
                  </a:cubicBezTo>
                  <a:cubicBezTo>
                    <a:pt x="89" y="48"/>
                    <a:pt x="89" y="48"/>
                    <a:pt x="90" y="49"/>
                  </a:cubicBezTo>
                  <a:cubicBezTo>
                    <a:pt x="92" y="51"/>
                    <a:pt x="94" y="51"/>
                    <a:pt x="94" y="50"/>
                  </a:cubicBezTo>
                  <a:cubicBezTo>
                    <a:pt x="98" y="53"/>
                    <a:pt x="97" y="53"/>
                    <a:pt x="97" y="54"/>
                  </a:cubicBezTo>
                  <a:cubicBezTo>
                    <a:pt x="97" y="53"/>
                    <a:pt x="99" y="54"/>
                    <a:pt x="101" y="54"/>
                  </a:cubicBezTo>
                  <a:cubicBezTo>
                    <a:pt x="102" y="54"/>
                    <a:pt x="103" y="54"/>
                    <a:pt x="104" y="54"/>
                  </a:cubicBezTo>
                  <a:cubicBezTo>
                    <a:pt x="104" y="54"/>
                    <a:pt x="103" y="54"/>
                    <a:pt x="103" y="54"/>
                  </a:cubicBezTo>
                  <a:cubicBezTo>
                    <a:pt x="104" y="54"/>
                    <a:pt x="106" y="54"/>
                    <a:pt x="108" y="54"/>
                  </a:cubicBezTo>
                  <a:cubicBezTo>
                    <a:pt x="109" y="53"/>
                    <a:pt x="111" y="53"/>
                    <a:pt x="112" y="52"/>
                  </a:cubicBezTo>
                  <a:cubicBezTo>
                    <a:pt x="111" y="52"/>
                    <a:pt x="111" y="51"/>
                    <a:pt x="110" y="51"/>
                  </a:cubicBezTo>
                  <a:cubicBezTo>
                    <a:pt x="114" y="50"/>
                    <a:pt x="112" y="53"/>
                    <a:pt x="115" y="51"/>
                  </a:cubicBezTo>
                  <a:cubicBezTo>
                    <a:pt x="114" y="50"/>
                    <a:pt x="114" y="50"/>
                    <a:pt x="114" y="50"/>
                  </a:cubicBezTo>
                  <a:cubicBezTo>
                    <a:pt x="117" y="49"/>
                    <a:pt x="119" y="49"/>
                    <a:pt x="122" y="49"/>
                  </a:cubicBezTo>
                  <a:cubicBezTo>
                    <a:pt x="125" y="49"/>
                    <a:pt x="128" y="48"/>
                    <a:pt x="131" y="45"/>
                  </a:cubicBezTo>
                  <a:cubicBezTo>
                    <a:pt x="133" y="41"/>
                    <a:pt x="134" y="36"/>
                    <a:pt x="134" y="34"/>
                  </a:cubicBezTo>
                  <a:cubicBezTo>
                    <a:pt x="135" y="32"/>
                    <a:pt x="135" y="29"/>
                    <a:pt x="135" y="26"/>
                  </a:cubicBezTo>
                  <a:cubicBezTo>
                    <a:pt x="136" y="23"/>
                    <a:pt x="136" y="23"/>
                    <a:pt x="136" y="23"/>
                  </a:cubicBezTo>
                  <a:cubicBezTo>
                    <a:pt x="136" y="21"/>
                    <a:pt x="136" y="21"/>
                    <a:pt x="136" y="21"/>
                  </a:cubicBezTo>
                  <a:cubicBezTo>
                    <a:pt x="136" y="20"/>
                    <a:pt x="136" y="20"/>
                    <a:pt x="136" y="20"/>
                  </a:cubicBezTo>
                  <a:cubicBezTo>
                    <a:pt x="136" y="19"/>
                    <a:pt x="136" y="19"/>
                    <a:pt x="136" y="19"/>
                  </a:cubicBezTo>
                  <a:cubicBezTo>
                    <a:pt x="136" y="19"/>
                    <a:pt x="136" y="19"/>
                    <a:pt x="136" y="19"/>
                  </a:cubicBezTo>
                  <a:cubicBezTo>
                    <a:pt x="135" y="18"/>
                    <a:pt x="135" y="18"/>
                    <a:pt x="135" y="18"/>
                  </a:cubicBezTo>
                  <a:cubicBezTo>
                    <a:pt x="133" y="17"/>
                    <a:pt x="133" y="17"/>
                    <a:pt x="133" y="17"/>
                  </a:cubicBezTo>
                  <a:cubicBezTo>
                    <a:pt x="132" y="17"/>
                    <a:pt x="132" y="17"/>
                    <a:pt x="132" y="17"/>
                  </a:cubicBezTo>
                  <a:cubicBezTo>
                    <a:pt x="132" y="17"/>
                    <a:pt x="132" y="17"/>
                    <a:pt x="132" y="17"/>
                  </a:cubicBezTo>
                  <a:cubicBezTo>
                    <a:pt x="132" y="18"/>
                    <a:pt x="132" y="18"/>
                    <a:pt x="132" y="18"/>
                  </a:cubicBezTo>
                  <a:cubicBezTo>
                    <a:pt x="133" y="18"/>
                    <a:pt x="133" y="18"/>
                    <a:pt x="133" y="18"/>
                  </a:cubicBezTo>
                  <a:cubicBezTo>
                    <a:pt x="134" y="20"/>
                    <a:pt x="134" y="20"/>
                    <a:pt x="134" y="20"/>
                  </a:cubicBezTo>
                  <a:cubicBezTo>
                    <a:pt x="134" y="20"/>
                    <a:pt x="134" y="20"/>
                    <a:pt x="134" y="20"/>
                  </a:cubicBezTo>
                  <a:cubicBezTo>
                    <a:pt x="135" y="20"/>
                    <a:pt x="135" y="20"/>
                    <a:pt x="135" y="20"/>
                  </a:cubicBezTo>
                  <a:cubicBezTo>
                    <a:pt x="135" y="19"/>
                    <a:pt x="138" y="19"/>
                    <a:pt x="140" y="18"/>
                  </a:cubicBezTo>
                  <a:cubicBezTo>
                    <a:pt x="142" y="18"/>
                    <a:pt x="144" y="18"/>
                    <a:pt x="147" y="18"/>
                  </a:cubicBezTo>
                  <a:cubicBezTo>
                    <a:pt x="148" y="18"/>
                    <a:pt x="149" y="18"/>
                    <a:pt x="150" y="17"/>
                  </a:cubicBezTo>
                  <a:cubicBezTo>
                    <a:pt x="150" y="17"/>
                    <a:pt x="151" y="18"/>
                    <a:pt x="151" y="18"/>
                  </a:cubicBezTo>
                  <a:cubicBezTo>
                    <a:pt x="152" y="18"/>
                    <a:pt x="153" y="18"/>
                    <a:pt x="153" y="19"/>
                  </a:cubicBezTo>
                  <a:cubicBezTo>
                    <a:pt x="153" y="20"/>
                    <a:pt x="152" y="20"/>
                    <a:pt x="152" y="20"/>
                  </a:cubicBezTo>
                  <a:cubicBezTo>
                    <a:pt x="151" y="21"/>
                    <a:pt x="152" y="21"/>
                    <a:pt x="153" y="21"/>
                  </a:cubicBezTo>
                  <a:cubicBezTo>
                    <a:pt x="154" y="20"/>
                    <a:pt x="154" y="21"/>
                    <a:pt x="154" y="21"/>
                  </a:cubicBezTo>
                  <a:cubicBezTo>
                    <a:pt x="154" y="21"/>
                    <a:pt x="154" y="21"/>
                    <a:pt x="155" y="22"/>
                  </a:cubicBezTo>
                  <a:cubicBezTo>
                    <a:pt x="155" y="22"/>
                    <a:pt x="155" y="23"/>
                    <a:pt x="154" y="23"/>
                  </a:cubicBezTo>
                  <a:cubicBezTo>
                    <a:pt x="154" y="24"/>
                    <a:pt x="155" y="24"/>
                    <a:pt x="156" y="26"/>
                  </a:cubicBezTo>
                  <a:cubicBezTo>
                    <a:pt x="155" y="28"/>
                    <a:pt x="155" y="28"/>
                    <a:pt x="155" y="28"/>
                  </a:cubicBezTo>
                  <a:cubicBezTo>
                    <a:pt x="156" y="32"/>
                    <a:pt x="157" y="36"/>
                    <a:pt x="160" y="40"/>
                  </a:cubicBezTo>
                  <a:cubicBezTo>
                    <a:pt x="160" y="41"/>
                    <a:pt x="162" y="42"/>
                    <a:pt x="163" y="43"/>
                  </a:cubicBezTo>
                  <a:cubicBezTo>
                    <a:pt x="164" y="44"/>
                    <a:pt x="165" y="45"/>
                    <a:pt x="166" y="46"/>
                  </a:cubicBezTo>
                  <a:cubicBezTo>
                    <a:pt x="168" y="48"/>
                    <a:pt x="170" y="48"/>
                    <a:pt x="171" y="49"/>
                  </a:cubicBezTo>
                  <a:cubicBezTo>
                    <a:pt x="172" y="49"/>
                    <a:pt x="173" y="50"/>
                    <a:pt x="174" y="50"/>
                  </a:cubicBezTo>
                  <a:cubicBezTo>
                    <a:pt x="175" y="50"/>
                    <a:pt x="176" y="51"/>
                    <a:pt x="176" y="51"/>
                  </a:cubicBezTo>
                  <a:cubicBezTo>
                    <a:pt x="178" y="48"/>
                    <a:pt x="178" y="48"/>
                    <a:pt x="178" y="48"/>
                  </a:cubicBezTo>
                  <a:cubicBezTo>
                    <a:pt x="178" y="49"/>
                    <a:pt x="178" y="50"/>
                    <a:pt x="177" y="51"/>
                  </a:cubicBezTo>
                  <a:cubicBezTo>
                    <a:pt x="177" y="51"/>
                    <a:pt x="177" y="51"/>
                    <a:pt x="177" y="51"/>
                  </a:cubicBezTo>
                  <a:cubicBezTo>
                    <a:pt x="177" y="51"/>
                    <a:pt x="177" y="51"/>
                    <a:pt x="177" y="51"/>
                  </a:cubicBezTo>
                  <a:cubicBezTo>
                    <a:pt x="177" y="51"/>
                    <a:pt x="177" y="51"/>
                    <a:pt x="177" y="51"/>
                  </a:cubicBezTo>
                  <a:cubicBezTo>
                    <a:pt x="178" y="52"/>
                    <a:pt x="178" y="52"/>
                    <a:pt x="178" y="52"/>
                  </a:cubicBezTo>
                  <a:cubicBezTo>
                    <a:pt x="178" y="52"/>
                    <a:pt x="179" y="52"/>
                    <a:pt x="179" y="53"/>
                  </a:cubicBezTo>
                  <a:cubicBezTo>
                    <a:pt x="180" y="53"/>
                    <a:pt x="183" y="54"/>
                    <a:pt x="186" y="55"/>
                  </a:cubicBezTo>
                  <a:cubicBezTo>
                    <a:pt x="188" y="56"/>
                    <a:pt x="191" y="56"/>
                    <a:pt x="193" y="56"/>
                  </a:cubicBezTo>
                  <a:cubicBezTo>
                    <a:pt x="195" y="56"/>
                    <a:pt x="196" y="55"/>
                    <a:pt x="197" y="55"/>
                  </a:cubicBezTo>
                  <a:cubicBezTo>
                    <a:pt x="198" y="55"/>
                    <a:pt x="198" y="54"/>
                    <a:pt x="199" y="54"/>
                  </a:cubicBezTo>
                  <a:cubicBezTo>
                    <a:pt x="199" y="54"/>
                    <a:pt x="200" y="53"/>
                    <a:pt x="200" y="53"/>
                  </a:cubicBezTo>
                  <a:cubicBezTo>
                    <a:pt x="204" y="49"/>
                    <a:pt x="207" y="43"/>
                    <a:pt x="208" y="41"/>
                  </a:cubicBezTo>
                  <a:cubicBezTo>
                    <a:pt x="210" y="38"/>
                    <a:pt x="211" y="36"/>
                    <a:pt x="212" y="34"/>
                  </a:cubicBezTo>
                  <a:cubicBezTo>
                    <a:pt x="212" y="33"/>
                    <a:pt x="212" y="33"/>
                    <a:pt x="212" y="33"/>
                  </a:cubicBezTo>
                  <a:cubicBezTo>
                    <a:pt x="212" y="32"/>
                    <a:pt x="213" y="32"/>
                    <a:pt x="213" y="31"/>
                  </a:cubicBezTo>
                  <a:cubicBezTo>
                    <a:pt x="214" y="29"/>
                    <a:pt x="214" y="29"/>
                    <a:pt x="214" y="29"/>
                  </a:cubicBezTo>
                  <a:cubicBezTo>
                    <a:pt x="214" y="29"/>
                    <a:pt x="214" y="28"/>
                    <a:pt x="214" y="28"/>
                  </a:cubicBezTo>
                  <a:cubicBezTo>
                    <a:pt x="215" y="27"/>
                    <a:pt x="215" y="27"/>
                    <a:pt x="215" y="27"/>
                  </a:cubicBezTo>
                  <a:cubicBezTo>
                    <a:pt x="213" y="26"/>
                    <a:pt x="211" y="24"/>
                    <a:pt x="211" y="23"/>
                  </a:cubicBezTo>
                  <a:cubicBezTo>
                    <a:pt x="211" y="23"/>
                    <a:pt x="211" y="23"/>
                    <a:pt x="211" y="23"/>
                  </a:cubicBezTo>
                  <a:cubicBezTo>
                    <a:pt x="211" y="24"/>
                    <a:pt x="211" y="24"/>
                    <a:pt x="211" y="24"/>
                  </a:cubicBezTo>
                  <a:cubicBezTo>
                    <a:pt x="211" y="25"/>
                    <a:pt x="211" y="25"/>
                    <a:pt x="211" y="26"/>
                  </a:cubicBezTo>
                  <a:cubicBezTo>
                    <a:pt x="211" y="26"/>
                    <a:pt x="211" y="27"/>
                    <a:pt x="211" y="28"/>
                  </a:cubicBezTo>
                  <a:cubicBezTo>
                    <a:pt x="211" y="28"/>
                    <a:pt x="211" y="28"/>
                    <a:pt x="210" y="29"/>
                  </a:cubicBezTo>
                  <a:cubicBezTo>
                    <a:pt x="210" y="29"/>
                    <a:pt x="210" y="29"/>
                    <a:pt x="210" y="29"/>
                  </a:cubicBezTo>
                  <a:cubicBezTo>
                    <a:pt x="210" y="29"/>
                    <a:pt x="211" y="29"/>
                    <a:pt x="211" y="29"/>
                  </a:cubicBezTo>
                  <a:cubicBezTo>
                    <a:pt x="212" y="30"/>
                    <a:pt x="213" y="31"/>
                    <a:pt x="214" y="31"/>
                  </a:cubicBezTo>
                  <a:cubicBezTo>
                    <a:pt x="215" y="32"/>
                    <a:pt x="216" y="33"/>
                    <a:pt x="217" y="34"/>
                  </a:cubicBezTo>
                  <a:cubicBezTo>
                    <a:pt x="218" y="35"/>
                    <a:pt x="219" y="36"/>
                    <a:pt x="221" y="37"/>
                  </a:cubicBezTo>
                  <a:cubicBezTo>
                    <a:pt x="221" y="37"/>
                    <a:pt x="221" y="37"/>
                    <a:pt x="221" y="37"/>
                  </a:cubicBezTo>
                  <a:cubicBezTo>
                    <a:pt x="222" y="38"/>
                    <a:pt x="223" y="39"/>
                    <a:pt x="225" y="40"/>
                  </a:cubicBezTo>
                  <a:cubicBezTo>
                    <a:pt x="226" y="41"/>
                    <a:pt x="226" y="41"/>
                    <a:pt x="226" y="41"/>
                  </a:cubicBezTo>
                  <a:cubicBezTo>
                    <a:pt x="226" y="41"/>
                    <a:pt x="227" y="41"/>
                    <a:pt x="227" y="41"/>
                  </a:cubicBezTo>
                  <a:cubicBezTo>
                    <a:pt x="227" y="42"/>
                    <a:pt x="227" y="42"/>
                    <a:pt x="227" y="42"/>
                  </a:cubicBezTo>
                  <a:cubicBezTo>
                    <a:pt x="227" y="42"/>
                    <a:pt x="228" y="42"/>
                    <a:pt x="229" y="43"/>
                  </a:cubicBezTo>
                  <a:cubicBezTo>
                    <a:pt x="230" y="43"/>
                    <a:pt x="230" y="43"/>
                    <a:pt x="230" y="43"/>
                  </a:cubicBezTo>
                  <a:cubicBezTo>
                    <a:pt x="229" y="43"/>
                    <a:pt x="230" y="43"/>
                    <a:pt x="230" y="43"/>
                  </a:cubicBezTo>
                  <a:cubicBezTo>
                    <a:pt x="230" y="44"/>
                    <a:pt x="229" y="44"/>
                    <a:pt x="229" y="45"/>
                  </a:cubicBezTo>
                  <a:cubicBezTo>
                    <a:pt x="228" y="49"/>
                    <a:pt x="228" y="49"/>
                    <a:pt x="228" y="49"/>
                  </a:cubicBezTo>
                  <a:cubicBezTo>
                    <a:pt x="227" y="50"/>
                    <a:pt x="227" y="51"/>
                    <a:pt x="226" y="52"/>
                  </a:cubicBezTo>
                  <a:cubicBezTo>
                    <a:pt x="226" y="52"/>
                    <a:pt x="226" y="53"/>
                    <a:pt x="225" y="55"/>
                  </a:cubicBezTo>
                  <a:cubicBezTo>
                    <a:pt x="225" y="56"/>
                    <a:pt x="225" y="56"/>
                    <a:pt x="225" y="57"/>
                  </a:cubicBezTo>
                  <a:cubicBezTo>
                    <a:pt x="225" y="58"/>
                    <a:pt x="225" y="59"/>
                    <a:pt x="225" y="60"/>
                  </a:cubicBezTo>
                  <a:cubicBezTo>
                    <a:pt x="224" y="62"/>
                    <a:pt x="224" y="64"/>
                    <a:pt x="225" y="66"/>
                  </a:cubicBezTo>
                  <a:cubicBezTo>
                    <a:pt x="225" y="68"/>
                    <a:pt x="226" y="71"/>
                    <a:pt x="228" y="72"/>
                  </a:cubicBezTo>
                  <a:cubicBezTo>
                    <a:pt x="229" y="74"/>
                    <a:pt x="231" y="76"/>
                    <a:pt x="233" y="77"/>
                  </a:cubicBezTo>
                  <a:cubicBezTo>
                    <a:pt x="234" y="78"/>
                    <a:pt x="235" y="78"/>
                    <a:pt x="235" y="79"/>
                  </a:cubicBezTo>
                  <a:cubicBezTo>
                    <a:pt x="236" y="79"/>
                    <a:pt x="236" y="79"/>
                    <a:pt x="237" y="80"/>
                  </a:cubicBezTo>
                  <a:cubicBezTo>
                    <a:pt x="238" y="80"/>
                    <a:pt x="239" y="81"/>
                    <a:pt x="239" y="81"/>
                  </a:cubicBezTo>
                  <a:cubicBezTo>
                    <a:pt x="240" y="81"/>
                    <a:pt x="241" y="82"/>
                    <a:pt x="241" y="82"/>
                  </a:cubicBezTo>
                  <a:cubicBezTo>
                    <a:pt x="244" y="83"/>
                    <a:pt x="245" y="83"/>
                    <a:pt x="247" y="83"/>
                  </a:cubicBezTo>
                  <a:cubicBezTo>
                    <a:pt x="248" y="84"/>
                    <a:pt x="249" y="83"/>
                    <a:pt x="250" y="82"/>
                  </a:cubicBezTo>
                  <a:cubicBezTo>
                    <a:pt x="250" y="81"/>
                    <a:pt x="250" y="79"/>
                    <a:pt x="248" y="76"/>
                  </a:cubicBezTo>
                  <a:cubicBezTo>
                    <a:pt x="248" y="75"/>
                    <a:pt x="246" y="73"/>
                    <a:pt x="245" y="71"/>
                  </a:cubicBezTo>
                  <a:cubicBezTo>
                    <a:pt x="245" y="70"/>
                    <a:pt x="245" y="70"/>
                    <a:pt x="244" y="70"/>
                  </a:cubicBezTo>
                  <a:cubicBezTo>
                    <a:pt x="244" y="69"/>
                    <a:pt x="244" y="68"/>
                    <a:pt x="243" y="68"/>
                  </a:cubicBezTo>
                  <a:cubicBezTo>
                    <a:pt x="242" y="66"/>
                    <a:pt x="242" y="66"/>
                    <a:pt x="242" y="65"/>
                  </a:cubicBezTo>
                  <a:cubicBezTo>
                    <a:pt x="242" y="65"/>
                    <a:pt x="242" y="65"/>
                    <a:pt x="242" y="65"/>
                  </a:cubicBezTo>
                  <a:cubicBezTo>
                    <a:pt x="241" y="63"/>
                    <a:pt x="242" y="62"/>
                    <a:pt x="242" y="61"/>
                  </a:cubicBezTo>
                  <a:cubicBezTo>
                    <a:pt x="242" y="60"/>
                    <a:pt x="242" y="60"/>
                    <a:pt x="242" y="60"/>
                  </a:cubicBezTo>
                  <a:cubicBezTo>
                    <a:pt x="242" y="60"/>
                    <a:pt x="242" y="60"/>
                    <a:pt x="242" y="60"/>
                  </a:cubicBezTo>
                  <a:cubicBezTo>
                    <a:pt x="242" y="59"/>
                    <a:pt x="242" y="59"/>
                    <a:pt x="242" y="59"/>
                  </a:cubicBezTo>
                  <a:cubicBezTo>
                    <a:pt x="242" y="58"/>
                    <a:pt x="242" y="57"/>
                    <a:pt x="241" y="56"/>
                  </a:cubicBezTo>
                  <a:cubicBezTo>
                    <a:pt x="243" y="56"/>
                    <a:pt x="243" y="54"/>
                    <a:pt x="244" y="53"/>
                  </a:cubicBezTo>
                  <a:cubicBezTo>
                    <a:pt x="244" y="52"/>
                    <a:pt x="245" y="49"/>
                    <a:pt x="246" y="48"/>
                  </a:cubicBezTo>
                  <a:cubicBezTo>
                    <a:pt x="246" y="48"/>
                    <a:pt x="246" y="48"/>
                    <a:pt x="246" y="48"/>
                  </a:cubicBezTo>
                  <a:cubicBezTo>
                    <a:pt x="246" y="44"/>
                    <a:pt x="249" y="40"/>
                    <a:pt x="251" y="36"/>
                  </a:cubicBezTo>
                  <a:cubicBezTo>
                    <a:pt x="251" y="36"/>
                    <a:pt x="251" y="35"/>
                    <a:pt x="250" y="35"/>
                  </a:cubicBezTo>
                  <a:cubicBezTo>
                    <a:pt x="249" y="34"/>
                    <a:pt x="249" y="34"/>
                    <a:pt x="248" y="33"/>
                  </a:cubicBezTo>
                  <a:cubicBezTo>
                    <a:pt x="247" y="32"/>
                    <a:pt x="246" y="32"/>
                    <a:pt x="244" y="31"/>
                  </a:cubicBezTo>
                  <a:cubicBezTo>
                    <a:pt x="244" y="31"/>
                    <a:pt x="245" y="31"/>
                    <a:pt x="247" y="32"/>
                  </a:cubicBezTo>
                  <a:cubicBezTo>
                    <a:pt x="242" y="29"/>
                    <a:pt x="235" y="26"/>
                    <a:pt x="236" y="24"/>
                  </a:cubicBezTo>
                  <a:cubicBezTo>
                    <a:pt x="233" y="23"/>
                    <a:pt x="231" y="22"/>
                    <a:pt x="229" y="21"/>
                  </a:cubicBezTo>
                  <a:cubicBezTo>
                    <a:pt x="228" y="23"/>
                    <a:pt x="228" y="23"/>
                    <a:pt x="228" y="23"/>
                  </a:cubicBezTo>
                  <a:cubicBezTo>
                    <a:pt x="229" y="20"/>
                    <a:pt x="229" y="21"/>
                    <a:pt x="229" y="21"/>
                  </a:cubicBezTo>
                  <a:cubicBezTo>
                    <a:pt x="228" y="21"/>
                    <a:pt x="228" y="21"/>
                    <a:pt x="228" y="21"/>
                  </a:cubicBezTo>
                  <a:cubicBezTo>
                    <a:pt x="228" y="20"/>
                    <a:pt x="228" y="20"/>
                    <a:pt x="228" y="20"/>
                  </a:cubicBezTo>
                  <a:cubicBezTo>
                    <a:pt x="226" y="19"/>
                    <a:pt x="226" y="19"/>
                    <a:pt x="226" y="19"/>
                  </a:cubicBezTo>
                  <a:cubicBezTo>
                    <a:pt x="224" y="18"/>
                    <a:pt x="223" y="17"/>
                    <a:pt x="222" y="17"/>
                  </a:cubicBezTo>
                  <a:cubicBezTo>
                    <a:pt x="220" y="16"/>
                    <a:pt x="219" y="15"/>
                    <a:pt x="217" y="15"/>
                  </a:cubicBezTo>
                  <a:cubicBezTo>
                    <a:pt x="215" y="15"/>
                    <a:pt x="213" y="14"/>
                    <a:pt x="210" y="15"/>
                  </a:cubicBezTo>
                  <a:cubicBezTo>
                    <a:pt x="211" y="14"/>
                    <a:pt x="211" y="14"/>
                    <a:pt x="211" y="14"/>
                  </a:cubicBezTo>
                  <a:cubicBezTo>
                    <a:pt x="211" y="14"/>
                    <a:pt x="210" y="14"/>
                    <a:pt x="209" y="15"/>
                  </a:cubicBezTo>
                  <a:cubicBezTo>
                    <a:pt x="209" y="15"/>
                    <a:pt x="208" y="15"/>
                    <a:pt x="207" y="15"/>
                  </a:cubicBezTo>
                  <a:cubicBezTo>
                    <a:pt x="207" y="16"/>
                    <a:pt x="207" y="16"/>
                    <a:pt x="207" y="16"/>
                  </a:cubicBezTo>
                  <a:cubicBezTo>
                    <a:pt x="205" y="17"/>
                    <a:pt x="205" y="17"/>
                    <a:pt x="205" y="18"/>
                  </a:cubicBezTo>
                  <a:cubicBezTo>
                    <a:pt x="204" y="18"/>
                    <a:pt x="204" y="19"/>
                    <a:pt x="204" y="19"/>
                  </a:cubicBezTo>
                  <a:cubicBezTo>
                    <a:pt x="203" y="20"/>
                    <a:pt x="203" y="20"/>
                    <a:pt x="203" y="21"/>
                  </a:cubicBezTo>
                  <a:cubicBezTo>
                    <a:pt x="202" y="21"/>
                    <a:pt x="201" y="22"/>
                    <a:pt x="201" y="24"/>
                  </a:cubicBezTo>
                  <a:cubicBezTo>
                    <a:pt x="201" y="24"/>
                    <a:pt x="201" y="24"/>
                    <a:pt x="201" y="24"/>
                  </a:cubicBezTo>
                  <a:cubicBezTo>
                    <a:pt x="201" y="24"/>
                    <a:pt x="201" y="25"/>
                    <a:pt x="201" y="25"/>
                  </a:cubicBezTo>
                  <a:cubicBezTo>
                    <a:pt x="201" y="25"/>
                    <a:pt x="201" y="25"/>
                    <a:pt x="201" y="25"/>
                  </a:cubicBezTo>
                  <a:cubicBezTo>
                    <a:pt x="200" y="26"/>
                    <a:pt x="200" y="26"/>
                    <a:pt x="200" y="26"/>
                  </a:cubicBezTo>
                  <a:cubicBezTo>
                    <a:pt x="200" y="26"/>
                    <a:pt x="200" y="26"/>
                    <a:pt x="200" y="26"/>
                  </a:cubicBezTo>
                  <a:cubicBezTo>
                    <a:pt x="199" y="27"/>
                    <a:pt x="199" y="28"/>
                    <a:pt x="198" y="29"/>
                  </a:cubicBezTo>
                  <a:cubicBezTo>
                    <a:pt x="197" y="31"/>
                    <a:pt x="196" y="33"/>
                    <a:pt x="196" y="34"/>
                  </a:cubicBezTo>
                  <a:cubicBezTo>
                    <a:pt x="195" y="33"/>
                    <a:pt x="195" y="33"/>
                    <a:pt x="195" y="33"/>
                  </a:cubicBezTo>
                  <a:cubicBezTo>
                    <a:pt x="194" y="36"/>
                    <a:pt x="194" y="36"/>
                    <a:pt x="194" y="36"/>
                  </a:cubicBezTo>
                  <a:cubicBezTo>
                    <a:pt x="193" y="36"/>
                    <a:pt x="193" y="36"/>
                    <a:pt x="193" y="37"/>
                  </a:cubicBezTo>
                  <a:cubicBezTo>
                    <a:pt x="194" y="36"/>
                    <a:pt x="194" y="36"/>
                    <a:pt x="194" y="36"/>
                  </a:cubicBezTo>
                  <a:cubicBezTo>
                    <a:pt x="195" y="37"/>
                    <a:pt x="194" y="38"/>
                    <a:pt x="193" y="38"/>
                  </a:cubicBezTo>
                  <a:cubicBezTo>
                    <a:pt x="192" y="38"/>
                    <a:pt x="191" y="38"/>
                    <a:pt x="191" y="39"/>
                  </a:cubicBezTo>
                  <a:cubicBezTo>
                    <a:pt x="190" y="39"/>
                    <a:pt x="189" y="40"/>
                    <a:pt x="187" y="41"/>
                  </a:cubicBezTo>
                  <a:cubicBezTo>
                    <a:pt x="186" y="42"/>
                    <a:pt x="183" y="42"/>
                    <a:pt x="181" y="41"/>
                  </a:cubicBezTo>
                  <a:cubicBezTo>
                    <a:pt x="180" y="41"/>
                    <a:pt x="180" y="41"/>
                    <a:pt x="181" y="40"/>
                  </a:cubicBezTo>
                  <a:cubicBezTo>
                    <a:pt x="181" y="40"/>
                    <a:pt x="182" y="39"/>
                    <a:pt x="180" y="39"/>
                  </a:cubicBezTo>
                  <a:cubicBezTo>
                    <a:pt x="180" y="38"/>
                    <a:pt x="181" y="38"/>
                    <a:pt x="181" y="38"/>
                  </a:cubicBezTo>
                  <a:cubicBezTo>
                    <a:pt x="181" y="38"/>
                    <a:pt x="182" y="38"/>
                    <a:pt x="181" y="37"/>
                  </a:cubicBezTo>
                  <a:cubicBezTo>
                    <a:pt x="181" y="37"/>
                    <a:pt x="181" y="37"/>
                    <a:pt x="180" y="37"/>
                  </a:cubicBezTo>
                  <a:cubicBezTo>
                    <a:pt x="181" y="37"/>
                    <a:pt x="181" y="37"/>
                    <a:pt x="181" y="37"/>
                  </a:cubicBezTo>
                  <a:cubicBezTo>
                    <a:pt x="178" y="37"/>
                    <a:pt x="176" y="34"/>
                    <a:pt x="175" y="35"/>
                  </a:cubicBezTo>
                  <a:cubicBezTo>
                    <a:pt x="176" y="34"/>
                    <a:pt x="176" y="34"/>
                    <a:pt x="176" y="34"/>
                  </a:cubicBezTo>
                  <a:cubicBezTo>
                    <a:pt x="175" y="34"/>
                    <a:pt x="175" y="34"/>
                    <a:pt x="174" y="33"/>
                  </a:cubicBezTo>
                  <a:cubicBezTo>
                    <a:pt x="174" y="33"/>
                    <a:pt x="174" y="32"/>
                    <a:pt x="174" y="31"/>
                  </a:cubicBezTo>
                  <a:cubicBezTo>
                    <a:pt x="173" y="30"/>
                    <a:pt x="173" y="28"/>
                    <a:pt x="172" y="27"/>
                  </a:cubicBezTo>
                  <a:cubicBezTo>
                    <a:pt x="169" y="23"/>
                    <a:pt x="174" y="23"/>
                    <a:pt x="170" y="19"/>
                  </a:cubicBezTo>
                  <a:cubicBezTo>
                    <a:pt x="171" y="18"/>
                    <a:pt x="171" y="17"/>
                    <a:pt x="171" y="16"/>
                  </a:cubicBezTo>
                  <a:cubicBezTo>
                    <a:pt x="171" y="15"/>
                    <a:pt x="170" y="14"/>
                    <a:pt x="170" y="14"/>
                  </a:cubicBezTo>
                  <a:cubicBezTo>
                    <a:pt x="169" y="13"/>
                    <a:pt x="168" y="13"/>
                    <a:pt x="168" y="11"/>
                  </a:cubicBezTo>
                  <a:cubicBezTo>
                    <a:pt x="169" y="10"/>
                    <a:pt x="166" y="6"/>
                    <a:pt x="168" y="7"/>
                  </a:cubicBezTo>
                  <a:cubicBezTo>
                    <a:pt x="167" y="5"/>
                    <a:pt x="166" y="3"/>
                    <a:pt x="163" y="2"/>
                  </a:cubicBezTo>
                  <a:cubicBezTo>
                    <a:pt x="161" y="1"/>
                    <a:pt x="159" y="0"/>
                    <a:pt x="156" y="0"/>
                  </a:cubicBezTo>
                  <a:cubicBezTo>
                    <a:pt x="155" y="0"/>
                    <a:pt x="154" y="0"/>
                    <a:pt x="152" y="0"/>
                  </a:cubicBezTo>
                  <a:cubicBezTo>
                    <a:pt x="151" y="0"/>
                    <a:pt x="150" y="1"/>
                    <a:pt x="148" y="1"/>
                  </a:cubicBezTo>
                  <a:cubicBezTo>
                    <a:pt x="146" y="1"/>
                    <a:pt x="145" y="1"/>
                    <a:pt x="143" y="0"/>
                  </a:cubicBezTo>
                  <a:cubicBezTo>
                    <a:pt x="142" y="2"/>
                    <a:pt x="137" y="1"/>
                    <a:pt x="136" y="3"/>
                  </a:cubicBezTo>
                  <a:cubicBezTo>
                    <a:pt x="136" y="3"/>
                    <a:pt x="134" y="3"/>
                    <a:pt x="132" y="3"/>
                  </a:cubicBezTo>
                  <a:cubicBezTo>
                    <a:pt x="131" y="3"/>
                    <a:pt x="130" y="4"/>
                    <a:pt x="130" y="3"/>
                  </a:cubicBezTo>
                  <a:cubicBezTo>
                    <a:pt x="130" y="3"/>
                    <a:pt x="131" y="3"/>
                    <a:pt x="132" y="2"/>
                  </a:cubicBezTo>
                  <a:cubicBezTo>
                    <a:pt x="132" y="2"/>
                    <a:pt x="133" y="2"/>
                    <a:pt x="133" y="2"/>
                  </a:cubicBezTo>
                  <a:cubicBezTo>
                    <a:pt x="134" y="1"/>
                    <a:pt x="134" y="1"/>
                    <a:pt x="134" y="1"/>
                  </a:cubicBezTo>
                  <a:cubicBezTo>
                    <a:pt x="132" y="0"/>
                    <a:pt x="131" y="0"/>
                    <a:pt x="129" y="1"/>
                  </a:cubicBezTo>
                  <a:cubicBezTo>
                    <a:pt x="127" y="2"/>
                    <a:pt x="126" y="3"/>
                    <a:pt x="124" y="4"/>
                  </a:cubicBezTo>
                  <a:cubicBezTo>
                    <a:pt x="123" y="5"/>
                    <a:pt x="122" y="6"/>
                    <a:pt x="121" y="7"/>
                  </a:cubicBezTo>
                  <a:cubicBezTo>
                    <a:pt x="120" y="8"/>
                    <a:pt x="119" y="10"/>
                    <a:pt x="119" y="11"/>
                  </a:cubicBezTo>
                  <a:cubicBezTo>
                    <a:pt x="118" y="14"/>
                    <a:pt x="118" y="15"/>
                    <a:pt x="118" y="16"/>
                  </a:cubicBezTo>
                  <a:cubicBezTo>
                    <a:pt x="118" y="15"/>
                    <a:pt x="119" y="12"/>
                    <a:pt x="119" y="14"/>
                  </a:cubicBezTo>
                  <a:cubicBezTo>
                    <a:pt x="119" y="16"/>
                    <a:pt x="118" y="17"/>
                    <a:pt x="118" y="19"/>
                  </a:cubicBezTo>
                  <a:cubicBezTo>
                    <a:pt x="117" y="17"/>
                    <a:pt x="117" y="17"/>
                    <a:pt x="117" y="17"/>
                  </a:cubicBezTo>
                  <a:cubicBezTo>
                    <a:pt x="116" y="24"/>
                    <a:pt x="116" y="24"/>
                    <a:pt x="116" y="24"/>
                  </a:cubicBezTo>
                  <a:cubicBezTo>
                    <a:pt x="117" y="23"/>
                    <a:pt x="117" y="23"/>
                    <a:pt x="117" y="23"/>
                  </a:cubicBezTo>
                  <a:cubicBezTo>
                    <a:pt x="116" y="26"/>
                    <a:pt x="114" y="26"/>
                    <a:pt x="115" y="29"/>
                  </a:cubicBezTo>
                  <a:cubicBezTo>
                    <a:pt x="116" y="31"/>
                    <a:pt x="117" y="27"/>
                    <a:pt x="117" y="30"/>
                  </a:cubicBezTo>
                  <a:cubicBezTo>
                    <a:pt x="117" y="31"/>
                    <a:pt x="116" y="32"/>
                    <a:pt x="116" y="33"/>
                  </a:cubicBezTo>
                  <a:cubicBezTo>
                    <a:pt x="116" y="33"/>
                    <a:pt x="115" y="33"/>
                    <a:pt x="115" y="33"/>
                  </a:cubicBezTo>
                  <a:cubicBezTo>
                    <a:pt x="114" y="34"/>
                    <a:pt x="114" y="34"/>
                    <a:pt x="113" y="34"/>
                  </a:cubicBezTo>
                  <a:cubicBezTo>
                    <a:pt x="114" y="35"/>
                    <a:pt x="114" y="35"/>
                    <a:pt x="113" y="35"/>
                  </a:cubicBezTo>
                  <a:cubicBezTo>
                    <a:pt x="113" y="34"/>
                    <a:pt x="113" y="34"/>
                    <a:pt x="113" y="34"/>
                  </a:cubicBezTo>
                  <a:cubicBezTo>
                    <a:pt x="109" y="37"/>
                    <a:pt x="111" y="32"/>
                    <a:pt x="107" y="35"/>
                  </a:cubicBezTo>
                  <a:cubicBezTo>
                    <a:pt x="107" y="34"/>
                    <a:pt x="107" y="34"/>
                    <a:pt x="107" y="34"/>
                  </a:cubicBezTo>
                  <a:cubicBezTo>
                    <a:pt x="107" y="37"/>
                    <a:pt x="107" y="37"/>
                    <a:pt x="107" y="37"/>
                  </a:cubicBezTo>
                  <a:cubicBezTo>
                    <a:pt x="106" y="38"/>
                    <a:pt x="106" y="37"/>
                    <a:pt x="106" y="37"/>
                  </a:cubicBezTo>
                  <a:cubicBezTo>
                    <a:pt x="105" y="36"/>
                    <a:pt x="106" y="36"/>
                    <a:pt x="105" y="37"/>
                  </a:cubicBezTo>
                  <a:cubicBezTo>
                    <a:pt x="105" y="38"/>
                    <a:pt x="105" y="38"/>
                    <a:pt x="105" y="38"/>
                  </a:cubicBezTo>
                  <a:cubicBezTo>
                    <a:pt x="105" y="38"/>
                    <a:pt x="105" y="38"/>
                    <a:pt x="105" y="38"/>
                  </a:cubicBezTo>
                  <a:cubicBezTo>
                    <a:pt x="105" y="38"/>
                    <a:pt x="105" y="39"/>
                    <a:pt x="104" y="39"/>
                  </a:cubicBezTo>
                  <a:cubicBezTo>
                    <a:pt x="104" y="40"/>
                    <a:pt x="104" y="40"/>
                    <a:pt x="103" y="39"/>
                  </a:cubicBezTo>
                  <a:cubicBezTo>
                    <a:pt x="104" y="38"/>
                    <a:pt x="104" y="38"/>
                    <a:pt x="104" y="38"/>
                  </a:cubicBezTo>
                  <a:cubicBezTo>
                    <a:pt x="104" y="38"/>
                    <a:pt x="103" y="39"/>
                    <a:pt x="103" y="38"/>
                  </a:cubicBezTo>
                  <a:cubicBezTo>
                    <a:pt x="104" y="38"/>
                    <a:pt x="104" y="37"/>
                    <a:pt x="103" y="37"/>
                  </a:cubicBezTo>
                  <a:cubicBezTo>
                    <a:pt x="104" y="36"/>
                    <a:pt x="104" y="36"/>
                    <a:pt x="105" y="36"/>
                  </a:cubicBezTo>
                  <a:cubicBezTo>
                    <a:pt x="104" y="36"/>
                    <a:pt x="103" y="36"/>
                    <a:pt x="103" y="37"/>
                  </a:cubicBezTo>
                  <a:cubicBezTo>
                    <a:pt x="103" y="35"/>
                    <a:pt x="98" y="31"/>
                    <a:pt x="99" y="29"/>
                  </a:cubicBezTo>
                  <a:cubicBezTo>
                    <a:pt x="99" y="29"/>
                    <a:pt x="99" y="29"/>
                    <a:pt x="98" y="28"/>
                  </a:cubicBezTo>
                  <a:cubicBezTo>
                    <a:pt x="98" y="28"/>
                    <a:pt x="98" y="28"/>
                    <a:pt x="97" y="27"/>
                  </a:cubicBezTo>
                  <a:cubicBezTo>
                    <a:pt x="97" y="27"/>
                    <a:pt x="96" y="26"/>
                    <a:pt x="96" y="26"/>
                  </a:cubicBezTo>
                  <a:cubicBezTo>
                    <a:pt x="94" y="23"/>
                    <a:pt x="91" y="21"/>
                    <a:pt x="89" y="22"/>
                  </a:cubicBezTo>
                  <a:cubicBezTo>
                    <a:pt x="90" y="22"/>
                    <a:pt x="90" y="21"/>
                    <a:pt x="89" y="20"/>
                  </a:cubicBezTo>
                  <a:cubicBezTo>
                    <a:pt x="88" y="19"/>
                    <a:pt x="87" y="18"/>
                    <a:pt x="88" y="18"/>
                  </a:cubicBezTo>
                  <a:cubicBezTo>
                    <a:pt x="87" y="18"/>
                    <a:pt x="84" y="18"/>
                    <a:pt x="81" y="18"/>
                  </a:cubicBezTo>
                  <a:cubicBezTo>
                    <a:pt x="78" y="18"/>
                    <a:pt x="76" y="19"/>
                    <a:pt x="74" y="19"/>
                  </a:cubicBezTo>
                  <a:cubicBezTo>
                    <a:pt x="74" y="18"/>
                    <a:pt x="74" y="18"/>
                    <a:pt x="74" y="18"/>
                  </a:cubicBezTo>
                  <a:cubicBezTo>
                    <a:pt x="73" y="19"/>
                    <a:pt x="71" y="19"/>
                    <a:pt x="70" y="20"/>
                  </a:cubicBezTo>
                  <a:cubicBezTo>
                    <a:pt x="68" y="21"/>
                    <a:pt x="67" y="22"/>
                    <a:pt x="66" y="22"/>
                  </a:cubicBezTo>
                  <a:cubicBezTo>
                    <a:pt x="65" y="23"/>
                    <a:pt x="63" y="24"/>
                    <a:pt x="62" y="26"/>
                  </a:cubicBezTo>
                  <a:cubicBezTo>
                    <a:pt x="60" y="28"/>
                    <a:pt x="58" y="30"/>
                    <a:pt x="55" y="32"/>
                  </a:cubicBezTo>
                  <a:cubicBezTo>
                    <a:pt x="56" y="32"/>
                    <a:pt x="53" y="34"/>
                    <a:pt x="55" y="35"/>
                  </a:cubicBezTo>
                  <a:cubicBezTo>
                    <a:pt x="53" y="37"/>
                    <a:pt x="51" y="38"/>
                    <a:pt x="49" y="40"/>
                  </a:cubicBezTo>
                  <a:cubicBezTo>
                    <a:pt x="48" y="42"/>
                    <a:pt x="47" y="44"/>
                    <a:pt x="46" y="46"/>
                  </a:cubicBezTo>
                  <a:cubicBezTo>
                    <a:pt x="44" y="49"/>
                    <a:pt x="45" y="53"/>
                    <a:pt x="49" y="54"/>
                  </a:cubicBezTo>
                  <a:cubicBezTo>
                    <a:pt x="49" y="56"/>
                    <a:pt x="50" y="58"/>
                    <a:pt x="49" y="58"/>
                  </a:cubicBezTo>
                  <a:cubicBezTo>
                    <a:pt x="49" y="59"/>
                    <a:pt x="49" y="60"/>
                    <a:pt x="49" y="60"/>
                  </a:cubicBezTo>
                  <a:cubicBezTo>
                    <a:pt x="49" y="60"/>
                    <a:pt x="49" y="60"/>
                    <a:pt x="49" y="60"/>
                  </a:cubicBezTo>
                  <a:cubicBezTo>
                    <a:pt x="50" y="65"/>
                    <a:pt x="52" y="68"/>
                    <a:pt x="52" y="69"/>
                  </a:cubicBezTo>
                  <a:cubicBezTo>
                    <a:pt x="52" y="70"/>
                    <a:pt x="55" y="70"/>
                    <a:pt x="53" y="72"/>
                  </a:cubicBezTo>
                  <a:cubicBezTo>
                    <a:pt x="53" y="71"/>
                    <a:pt x="53" y="72"/>
                    <a:pt x="52" y="72"/>
                  </a:cubicBezTo>
                  <a:cubicBezTo>
                    <a:pt x="52" y="72"/>
                    <a:pt x="52" y="72"/>
                    <a:pt x="51" y="72"/>
                  </a:cubicBezTo>
                  <a:cubicBezTo>
                    <a:pt x="51" y="72"/>
                    <a:pt x="51" y="72"/>
                    <a:pt x="51" y="73"/>
                  </a:cubicBezTo>
                  <a:cubicBezTo>
                    <a:pt x="51" y="73"/>
                    <a:pt x="51" y="73"/>
                    <a:pt x="51" y="73"/>
                  </a:cubicBezTo>
                  <a:cubicBezTo>
                    <a:pt x="51" y="74"/>
                    <a:pt x="50" y="74"/>
                    <a:pt x="50" y="74"/>
                  </a:cubicBezTo>
                  <a:cubicBezTo>
                    <a:pt x="51" y="74"/>
                    <a:pt x="51" y="74"/>
                    <a:pt x="51" y="74"/>
                  </a:cubicBezTo>
                  <a:cubicBezTo>
                    <a:pt x="51" y="74"/>
                    <a:pt x="51" y="74"/>
                    <a:pt x="52" y="74"/>
                  </a:cubicBezTo>
                  <a:cubicBezTo>
                    <a:pt x="51" y="74"/>
                    <a:pt x="49" y="76"/>
                    <a:pt x="49" y="77"/>
                  </a:cubicBezTo>
                  <a:cubicBezTo>
                    <a:pt x="48" y="78"/>
                    <a:pt x="47" y="79"/>
                    <a:pt x="47" y="78"/>
                  </a:cubicBezTo>
                  <a:cubicBezTo>
                    <a:pt x="46" y="79"/>
                    <a:pt x="45" y="81"/>
                    <a:pt x="44" y="81"/>
                  </a:cubicBezTo>
                  <a:cubicBezTo>
                    <a:pt x="43" y="81"/>
                    <a:pt x="42" y="82"/>
                    <a:pt x="41" y="82"/>
                  </a:cubicBezTo>
                  <a:cubicBezTo>
                    <a:pt x="40" y="82"/>
                    <a:pt x="39" y="82"/>
                    <a:pt x="37" y="81"/>
                  </a:cubicBezTo>
                  <a:cubicBezTo>
                    <a:pt x="37" y="80"/>
                    <a:pt x="38" y="80"/>
                    <a:pt x="40" y="80"/>
                  </a:cubicBezTo>
                  <a:cubicBezTo>
                    <a:pt x="36" y="79"/>
                    <a:pt x="36" y="79"/>
                    <a:pt x="36" y="79"/>
                  </a:cubicBezTo>
                  <a:cubicBezTo>
                    <a:pt x="36" y="78"/>
                    <a:pt x="39" y="79"/>
                    <a:pt x="40" y="79"/>
                  </a:cubicBezTo>
                  <a:cubicBezTo>
                    <a:pt x="38" y="78"/>
                    <a:pt x="36" y="78"/>
                    <a:pt x="33" y="77"/>
                  </a:cubicBezTo>
                  <a:cubicBezTo>
                    <a:pt x="29" y="77"/>
                    <a:pt x="25" y="77"/>
                    <a:pt x="22" y="78"/>
                  </a:cubicBezTo>
                  <a:cubicBezTo>
                    <a:pt x="21" y="78"/>
                    <a:pt x="20" y="78"/>
                    <a:pt x="19" y="78"/>
                  </a:cubicBezTo>
                  <a:cubicBezTo>
                    <a:pt x="19" y="78"/>
                    <a:pt x="19" y="79"/>
                    <a:pt x="18" y="80"/>
                  </a:cubicBezTo>
                  <a:cubicBezTo>
                    <a:pt x="18" y="80"/>
                    <a:pt x="18" y="80"/>
                    <a:pt x="18" y="80"/>
                  </a:cubicBezTo>
                  <a:cubicBezTo>
                    <a:pt x="18" y="80"/>
                    <a:pt x="17" y="82"/>
                    <a:pt x="16" y="83"/>
                  </a:cubicBezTo>
                  <a:cubicBezTo>
                    <a:pt x="15" y="83"/>
                    <a:pt x="15" y="81"/>
                    <a:pt x="12" y="84"/>
                  </a:cubicBezTo>
                  <a:cubicBezTo>
                    <a:pt x="12" y="85"/>
                    <a:pt x="11" y="86"/>
                    <a:pt x="10" y="87"/>
                  </a:cubicBezTo>
                  <a:cubicBezTo>
                    <a:pt x="10" y="87"/>
                    <a:pt x="10" y="87"/>
                    <a:pt x="10" y="87"/>
                  </a:cubicBezTo>
                  <a:cubicBezTo>
                    <a:pt x="10" y="88"/>
                    <a:pt x="10" y="88"/>
                    <a:pt x="10" y="88"/>
                  </a:cubicBezTo>
                  <a:cubicBezTo>
                    <a:pt x="10" y="88"/>
                    <a:pt x="10" y="88"/>
                    <a:pt x="10" y="88"/>
                  </a:cubicBezTo>
                  <a:cubicBezTo>
                    <a:pt x="10" y="89"/>
                    <a:pt x="10" y="89"/>
                    <a:pt x="10" y="89"/>
                  </a:cubicBezTo>
                  <a:cubicBezTo>
                    <a:pt x="9" y="91"/>
                    <a:pt x="9" y="93"/>
                    <a:pt x="8" y="94"/>
                  </a:cubicBezTo>
                  <a:cubicBezTo>
                    <a:pt x="9" y="93"/>
                    <a:pt x="9" y="94"/>
                    <a:pt x="9" y="94"/>
                  </a:cubicBezTo>
                  <a:cubicBezTo>
                    <a:pt x="9" y="96"/>
                    <a:pt x="7" y="96"/>
                    <a:pt x="7" y="97"/>
                  </a:cubicBezTo>
                  <a:cubicBezTo>
                    <a:pt x="6" y="96"/>
                    <a:pt x="6" y="96"/>
                    <a:pt x="6" y="96"/>
                  </a:cubicBezTo>
                  <a:cubicBezTo>
                    <a:pt x="7" y="97"/>
                    <a:pt x="5" y="100"/>
                    <a:pt x="6" y="101"/>
                  </a:cubicBezTo>
                  <a:cubicBezTo>
                    <a:pt x="4" y="101"/>
                    <a:pt x="6" y="99"/>
                    <a:pt x="5" y="98"/>
                  </a:cubicBezTo>
                  <a:cubicBezTo>
                    <a:pt x="2" y="104"/>
                    <a:pt x="4" y="101"/>
                    <a:pt x="1" y="107"/>
                  </a:cubicBezTo>
                  <a:cubicBezTo>
                    <a:pt x="0" y="111"/>
                    <a:pt x="3" y="106"/>
                    <a:pt x="3" y="109"/>
                  </a:cubicBezTo>
                  <a:cubicBezTo>
                    <a:pt x="2" y="112"/>
                    <a:pt x="1" y="114"/>
                    <a:pt x="0" y="117"/>
                  </a:cubicBezTo>
                  <a:cubicBezTo>
                    <a:pt x="1" y="118"/>
                    <a:pt x="1" y="118"/>
                    <a:pt x="1" y="118"/>
                  </a:cubicBezTo>
                  <a:cubicBezTo>
                    <a:pt x="1" y="118"/>
                    <a:pt x="1" y="117"/>
                    <a:pt x="1" y="117"/>
                  </a:cubicBezTo>
                  <a:cubicBezTo>
                    <a:pt x="4" y="119"/>
                    <a:pt x="6" y="120"/>
                    <a:pt x="7" y="122"/>
                  </a:cubicBezTo>
                  <a:cubicBezTo>
                    <a:pt x="9" y="123"/>
                    <a:pt x="10" y="124"/>
                    <a:pt x="11" y="126"/>
                  </a:cubicBezTo>
                  <a:cubicBezTo>
                    <a:pt x="13" y="127"/>
                    <a:pt x="15" y="128"/>
                    <a:pt x="17" y="128"/>
                  </a:cubicBezTo>
                  <a:cubicBezTo>
                    <a:pt x="19" y="129"/>
                    <a:pt x="21" y="129"/>
                    <a:pt x="22" y="130"/>
                  </a:cubicBezTo>
                  <a:cubicBezTo>
                    <a:pt x="25" y="130"/>
                    <a:pt x="28" y="131"/>
                    <a:pt x="29" y="132"/>
                  </a:cubicBezTo>
                  <a:cubicBezTo>
                    <a:pt x="31" y="133"/>
                    <a:pt x="32" y="133"/>
                    <a:pt x="33" y="133"/>
                  </a:cubicBezTo>
                  <a:cubicBezTo>
                    <a:pt x="33" y="133"/>
                    <a:pt x="34" y="132"/>
                    <a:pt x="34" y="131"/>
                  </a:cubicBezTo>
                  <a:cubicBezTo>
                    <a:pt x="34" y="130"/>
                    <a:pt x="33" y="128"/>
                    <a:pt x="32" y="126"/>
                  </a:cubicBezTo>
                  <a:cubicBezTo>
                    <a:pt x="31" y="124"/>
                    <a:pt x="30" y="123"/>
                    <a:pt x="29" y="122"/>
                  </a:cubicBezTo>
                  <a:cubicBezTo>
                    <a:pt x="26" y="120"/>
                    <a:pt x="25" y="119"/>
                    <a:pt x="25" y="119"/>
                  </a:cubicBezTo>
                  <a:cubicBezTo>
                    <a:pt x="24" y="118"/>
                    <a:pt x="24" y="117"/>
                    <a:pt x="23" y="117"/>
                  </a:cubicBezTo>
                  <a:cubicBezTo>
                    <a:pt x="23" y="117"/>
                    <a:pt x="23" y="116"/>
                    <a:pt x="22" y="116"/>
                  </a:cubicBezTo>
                  <a:cubicBezTo>
                    <a:pt x="21" y="115"/>
                    <a:pt x="21" y="114"/>
                    <a:pt x="20" y="113"/>
                  </a:cubicBezTo>
                  <a:cubicBezTo>
                    <a:pt x="20" y="113"/>
                    <a:pt x="19" y="113"/>
                    <a:pt x="19" y="113"/>
                  </a:cubicBezTo>
                  <a:cubicBezTo>
                    <a:pt x="19" y="113"/>
                    <a:pt x="18" y="113"/>
                    <a:pt x="18" y="113"/>
                  </a:cubicBezTo>
                  <a:cubicBezTo>
                    <a:pt x="18" y="113"/>
                    <a:pt x="18" y="112"/>
                    <a:pt x="18" y="111"/>
                  </a:cubicBezTo>
                  <a:cubicBezTo>
                    <a:pt x="19" y="110"/>
                    <a:pt x="19" y="109"/>
                    <a:pt x="19" y="108"/>
                  </a:cubicBezTo>
                  <a:cubicBezTo>
                    <a:pt x="20" y="107"/>
                    <a:pt x="21" y="105"/>
                    <a:pt x="22" y="10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22"/>
            <p:cNvSpPr/>
            <p:nvPr/>
          </p:nvSpPr>
          <p:spPr>
            <a:xfrm>
              <a:off x="4362450" y="4686300"/>
              <a:ext cx="1905" cy="0"/>
            </a:xfrm>
            <a:custGeom>
              <a:rect b="b" l="l" r="r" t="t"/>
              <a:pathLst>
                <a:path extrusionOk="0" h="120000" w="1">
                  <a:moveTo>
                    <a:pt x="1" y="0"/>
                  </a:moveTo>
                  <a:cubicBezTo>
                    <a:pt x="0" y="0"/>
                    <a:pt x="0" y="0"/>
                    <a:pt x="0" y="0"/>
                  </a:cubicBezTo>
                  <a:cubicBezTo>
                    <a:pt x="0" y="0"/>
                    <a:pt x="1"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22"/>
            <p:cNvSpPr/>
            <p:nvPr/>
          </p:nvSpPr>
          <p:spPr>
            <a:xfrm>
              <a:off x="4476750" y="47625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22"/>
            <p:cNvSpPr/>
            <p:nvPr/>
          </p:nvSpPr>
          <p:spPr>
            <a:xfrm>
              <a:off x="4305300" y="47053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3" name="Google Shape;1353;p22"/>
            <p:cNvSpPr/>
            <p:nvPr/>
          </p:nvSpPr>
          <p:spPr>
            <a:xfrm>
              <a:off x="4286250" y="4629150"/>
              <a:ext cx="218430" cy="231775"/>
            </a:xfrm>
            <a:custGeom>
              <a:rect b="b" l="l" r="r" t="t"/>
              <a:pathLst>
                <a:path extrusionOk="0" h="109" w="103">
                  <a:moveTo>
                    <a:pt x="36" y="7"/>
                  </a:moveTo>
                  <a:cubicBezTo>
                    <a:pt x="30" y="9"/>
                    <a:pt x="27" y="10"/>
                    <a:pt x="23" y="12"/>
                  </a:cubicBezTo>
                  <a:cubicBezTo>
                    <a:pt x="20" y="13"/>
                    <a:pt x="16" y="15"/>
                    <a:pt x="13" y="20"/>
                  </a:cubicBezTo>
                  <a:cubicBezTo>
                    <a:pt x="8" y="24"/>
                    <a:pt x="6" y="30"/>
                    <a:pt x="4" y="35"/>
                  </a:cubicBezTo>
                  <a:cubicBezTo>
                    <a:pt x="4" y="38"/>
                    <a:pt x="1" y="43"/>
                    <a:pt x="2" y="46"/>
                  </a:cubicBezTo>
                  <a:cubicBezTo>
                    <a:pt x="1" y="47"/>
                    <a:pt x="1" y="47"/>
                    <a:pt x="1" y="47"/>
                  </a:cubicBezTo>
                  <a:cubicBezTo>
                    <a:pt x="1" y="48"/>
                    <a:pt x="1" y="50"/>
                    <a:pt x="0" y="51"/>
                  </a:cubicBezTo>
                  <a:cubicBezTo>
                    <a:pt x="0" y="51"/>
                    <a:pt x="0" y="51"/>
                    <a:pt x="0" y="51"/>
                  </a:cubicBezTo>
                  <a:cubicBezTo>
                    <a:pt x="1" y="52"/>
                    <a:pt x="0" y="54"/>
                    <a:pt x="1" y="55"/>
                  </a:cubicBezTo>
                  <a:cubicBezTo>
                    <a:pt x="0" y="55"/>
                    <a:pt x="0" y="55"/>
                    <a:pt x="0" y="55"/>
                  </a:cubicBezTo>
                  <a:cubicBezTo>
                    <a:pt x="0" y="57"/>
                    <a:pt x="0" y="57"/>
                    <a:pt x="0" y="57"/>
                  </a:cubicBezTo>
                  <a:cubicBezTo>
                    <a:pt x="0" y="56"/>
                    <a:pt x="0" y="56"/>
                    <a:pt x="0" y="56"/>
                  </a:cubicBezTo>
                  <a:cubicBezTo>
                    <a:pt x="1" y="59"/>
                    <a:pt x="1" y="62"/>
                    <a:pt x="1" y="64"/>
                  </a:cubicBezTo>
                  <a:cubicBezTo>
                    <a:pt x="2" y="64"/>
                    <a:pt x="2" y="64"/>
                    <a:pt x="2" y="64"/>
                  </a:cubicBezTo>
                  <a:cubicBezTo>
                    <a:pt x="2" y="69"/>
                    <a:pt x="5" y="70"/>
                    <a:pt x="4" y="75"/>
                  </a:cubicBezTo>
                  <a:cubicBezTo>
                    <a:pt x="4" y="75"/>
                    <a:pt x="4" y="75"/>
                    <a:pt x="4" y="75"/>
                  </a:cubicBezTo>
                  <a:cubicBezTo>
                    <a:pt x="6" y="78"/>
                    <a:pt x="7" y="80"/>
                    <a:pt x="7" y="82"/>
                  </a:cubicBezTo>
                  <a:cubicBezTo>
                    <a:pt x="8" y="85"/>
                    <a:pt x="9" y="88"/>
                    <a:pt x="12" y="89"/>
                  </a:cubicBezTo>
                  <a:cubicBezTo>
                    <a:pt x="11" y="89"/>
                    <a:pt x="12" y="90"/>
                    <a:pt x="11" y="90"/>
                  </a:cubicBezTo>
                  <a:cubicBezTo>
                    <a:pt x="13" y="92"/>
                    <a:pt x="16" y="94"/>
                    <a:pt x="18" y="93"/>
                  </a:cubicBezTo>
                  <a:cubicBezTo>
                    <a:pt x="19" y="94"/>
                    <a:pt x="18" y="94"/>
                    <a:pt x="18" y="95"/>
                  </a:cubicBezTo>
                  <a:cubicBezTo>
                    <a:pt x="19" y="94"/>
                    <a:pt x="20" y="95"/>
                    <a:pt x="22" y="96"/>
                  </a:cubicBezTo>
                  <a:cubicBezTo>
                    <a:pt x="21" y="96"/>
                    <a:pt x="21" y="96"/>
                    <a:pt x="21" y="96"/>
                  </a:cubicBezTo>
                  <a:cubicBezTo>
                    <a:pt x="22" y="97"/>
                    <a:pt x="23" y="98"/>
                    <a:pt x="25" y="98"/>
                  </a:cubicBezTo>
                  <a:cubicBezTo>
                    <a:pt x="25" y="96"/>
                    <a:pt x="25" y="96"/>
                    <a:pt x="25" y="96"/>
                  </a:cubicBezTo>
                  <a:cubicBezTo>
                    <a:pt x="27" y="98"/>
                    <a:pt x="24" y="99"/>
                    <a:pt x="26" y="99"/>
                  </a:cubicBezTo>
                  <a:cubicBezTo>
                    <a:pt x="27" y="98"/>
                    <a:pt x="27" y="98"/>
                    <a:pt x="27" y="98"/>
                  </a:cubicBezTo>
                  <a:cubicBezTo>
                    <a:pt x="30" y="100"/>
                    <a:pt x="30" y="103"/>
                    <a:pt x="33" y="106"/>
                  </a:cubicBezTo>
                  <a:cubicBezTo>
                    <a:pt x="39" y="109"/>
                    <a:pt x="46" y="109"/>
                    <a:pt x="53" y="108"/>
                  </a:cubicBezTo>
                  <a:cubicBezTo>
                    <a:pt x="60" y="108"/>
                    <a:pt x="67" y="106"/>
                    <a:pt x="73" y="105"/>
                  </a:cubicBezTo>
                  <a:cubicBezTo>
                    <a:pt x="74" y="106"/>
                    <a:pt x="74" y="106"/>
                    <a:pt x="74" y="106"/>
                  </a:cubicBezTo>
                  <a:cubicBezTo>
                    <a:pt x="75" y="107"/>
                    <a:pt x="76" y="101"/>
                    <a:pt x="77" y="103"/>
                  </a:cubicBezTo>
                  <a:cubicBezTo>
                    <a:pt x="78" y="102"/>
                    <a:pt x="78" y="102"/>
                    <a:pt x="78" y="101"/>
                  </a:cubicBezTo>
                  <a:cubicBezTo>
                    <a:pt x="79" y="101"/>
                    <a:pt x="80" y="101"/>
                    <a:pt x="79" y="102"/>
                  </a:cubicBezTo>
                  <a:cubicBezTo>
                    <a:pt x="81" y="101"/>
                    <a:pt x="80" y="101"/>
                    <a:pt x="81" y="100"/>
                  </a:cubicBezTo>
                  <a:cubicBezTo>
                    <a:pt x="82" y="100"/>
                    <a:pt x="82" y="100"/>
                    <a:pt x="83" y="100"/>
                  </a:cubicBezTo>
                  <a:cubicBezTo>
                    <a:pt x="88" y="97"/>
                    <a:pt x="89" y="92"/>
                    <a:pt x="93" y="88"/>
                  </a:cubicBezTo>
                  <a:cubicBezTo>
                    <a:pt x="96" y="86"/>
                    <a:pt x="99" y="82"/>
                    <a:pt x="100" y="77"/>
                  </a:cubicBezTo>
                  <a:cubicBezTo>
                    <a:pt x="101" y="76"/>
                    <a:pt x="101" y="75"/>
                    <a:pt x="101" y="73"/>
                  </a:cubicBezTo>
                  <a:cubicBezTo>
                    <a:pt x="102" y="72"/>
                    <a:pt x="102" y="71"/>
                    <a:pt x="102" y="70"/>
                  </a:cubicBezTo>
                  <a:cubicBezTo>
                    <a:pt x="102" y="68"/>
                    <a:pt x="102" y="65"/>
                    <a:pt x="102" y="63"/>
                  </a:cubicBezTo>
                  <a:cubicBezTo>
                    <a:pt x="101" y="58"/>
                    <a:pt x="102" y="53"/>
                    <a:pt x="102" y="47"/>
                  </a:cubicBezTo>
                  <a:cubicBezTo>
                    <a:pt x="103" y="41"/>
                    <a:pt x="102" y="35"/>
                    <a:pt x="98" y="31"/>
                  </a:cubicBezTo>
                  <a:cubicBezTo>
                    <a:pt x="98" y="31"/>
                    <a:pt x="97" y="30"/>
                    <a:pt x="97" y="30"/>
                  </a:cubicBezTo>
                  <a:cubicBezTo>
                    <a:pt x="95" y="28"/>
                    <a:pt x="93" y="25"/>
                    <a:pt x="91" y="22"/>
                  </a:cubicBezTo>
                  <a:cubicBezTo>
                    <a:pt x="91" y="22"/>
                    <a:pt x="91" y="22"/>
                    <a:pt x="90" y="21"/>
                  </a:cubicBezTo>
                  <a:cubicBezTo>
                    <a:pt x="89" y="20"/>
                    <a:pt x="88" y="19"/>
                    <a:pt x="86" y="17"/>
                  </a:cubicBezTo>
                  <a:cubicBezTo>
                    <a:pt x="85" y="16"/>
                    <a:pt x="83" y="15"/>
                    <a:pt x="81" y="14"/>
                  </a:cubicBezTo>
                  <a:cubicBezTo>
                    <a:pt x="80" y="13"/>
                    <a:pt x="79" y="13"/>
                    <a:pt x="77" y="12"/>
                  </a:cubicBezTo>
                  <a:cubicBezTo>
                    <a:pt x="77" y="12"/>
                    <a:pt x="76" y="12"/>
                    <a:pt x="76" y="12"/>
                  </a:cubicBezTo>
                  <a:cubicBezTo>
                    <a:pt x="75" y="12"/>
                    <a:pt x="75" y="12"/>
                    <a:pt x="74" y="12"/>
                  </a:cubicBezTo>
                  <a:cubicBezTo>
                    <a:pt x="74" y="12"/>
                    <a:pt x="72" y="12"/>
                    <a:pt x="70" y="12"/>
                  </a:cubicBezTo>
                  <a:cubicBezTo>
                    <a:pt x="69" y="12"/>
                    <a:pt x="68" y="12"/>
                    <a:pt x="68" y="13"/>
                  </a:cubicBezTo>
                  <a:cubicBezTo>
                    <a:pt x="68" y="13"/>
                    <a:pt x="68" y="14"/>
                    <a:pt x="68" y="14"/>
                  </a:cubicBezTo>
                  <a:cubicBezTo>
                    <a:pt x="68" y="16"/>
                    <a:pt x="69" y="17"/>
                    <a:pt x="70" y="19"/>
                  </a:cubicBezTo>
                  <a:cubicBezTo>
                    <a:pt x="70" y="20"/>
                    <a:pt x="70" y="20"/>
                    <a:pt x="71" y="21"/>
                  </a:cubicBezTo>
                  <a:cubicBezTo>
                    <a:pt x="71" y="22"/>
                    <a:pt x="71" y="22"/>
                    <a:pt x="72" y="23"/>
                  </a:cubicBezTo>
                  <a:cubicBezTo>
                    <a:pt x="72" y="24"/>
                    <a:pt x="72" y="24"/>
                    <a:pt x="73" y="25"/>
                  </a:cubicBezTo>
                  <a:cubicBezTo>
                    <a:pt x="73" y="26"/>
                    <a:pt x="73" y="26"/>
                    <a:pt x="74" y="27"/>
                  </a:cubicBezTo>
                  <a:cubicBezTo>
                    <a:pt x="73" y="28"/>
                    <a:pt x="73" y="28"/>
                    <a:pt x="73" y="28"/>
                  </a:cubicBezTo>
                  <a:cubicBezTo>
                    <a:pt x="75" y="30"/>
                    <a:pt x="77" y="32"/>
                    <a:pt x="80" y="32"/>
                  </a:cubicBezTo>
                  <a:cubicBezTo>
                    <a:pt x="78" y="34"/>
                    <a:pt x="81" y="35"/>
                    <a:pt x="81" y="36"/>
                  </a:cubicBezTo>
                  <a:cubicBezTo>
                    <a:pt x="81" y="36"/>
                    <a:pt x="81" y="36"/>
                    <a:pt x="81" y="36"/>
                  </a:cubicBezTo>
                  <a:cubicBezTo>
                    <a:pt x="84" y="37"/>
                    <a:pt x="82" y="41"/>
                    <a:pt x="84" y="42"/>
                  </a:cubicBezTo>
                  <a:cubicBezTo>
                    <a:pt x="84" y="42"/>
                    <a:pt x="83" y="43"/>
                    <a:pt x="83" y="42"/>
                  </a:cubicBezTo>
                  <a:cubicBezTo>
                    <a:pt x="84" y="43"/>
                    <a:pt x="85" y="45"/>
                    <a:pt x="84" y="46"/>
                  </a:cubicBezTo>
                  <a:cubicBezTo>
                    <a:pt x="85" y="49"/>
                    <a:pt x="85" y="54"/>
                    <a:pt x="88" y="57"/>
                  </a:cubicBezTo>
                  <a:cubicBezTo>
                    <a:pt x="87" y="57"/>
                    <a:pt x="87" y="57"/>
                    <a:pt x="87" y="57"/>
                  </a:cubicBezTo>
                  <a:cubicBezTo>
                    <a:pt x="89" y="58"/>
                    <a:pt x="88" y="58"/>
                    <a:pt x="88" y="60"/>
                  </a:cubicBezTo>
                  <a:cubicBezTo>
                    <a:pt x="88" y="60"/>
                    <a:pt x="88" y="60"/>
                    <a:pt x="88" y="60"/>
                  </a:cubicBezTo>
                  <a:cubicBezTo>
                    <a:pt x="89" y="62"/>
                    <a:pt x="88" y="64"/>
                    <a:pt x="88" y="66"/>
                  </a:cubicBezTo>
                  <a:cubicBezTo>
                    <a:pt x="87" y="65"/>
                    <a:pt x="87" y="65"/>
                    <a:pt x="87" y="65"/>
                  </a:cubicBezTo>
                  <a:cubicBezTo>
                    <a:pt x="87" y="66"/>
                    <a:pt x="86" y="67"/>
                    <a:pt x="86" y="68"/>
                  </a:cubicBezTo>
                  <a:cubicBezTo>
                    <a:pt x="87" y="67"/>
                    <a:pt x="87" y="67"/>
                    <a:pt x="87" y="67"/>
                  </a:cubicBezTo>
                  <a:cubicBezTo>
                    <a:pt x="89" y="69"/>
                    <a:pt x="84" y="69"/>
                    <a:pt x="85" y="72"/>
                  </a:cubicBezTo>
                  <a:cubicBezTo>
                    <a:pt x="84" y="73"/>
                    <a:pt x="85" y="74"/>
                    <a:pt x="86" y="76"/>
                  </a:cubicBezTo>
                  <a:cubicBezTo>
                    <a:pt x="87" y="78"/>
                    <a:pt x="87" y="79"/>
                    <a:pt x="86" y="80"/>
                  </a:cubicBezTo>
                  <a:cubicBezTo>
                    <a:pt x="86" y="82"/>
                    <a:pt x="85" y="78"/>
                    <a:pt x="84" y="80"/>
                  </a:cubicBezTo>
                  <a:cubicBezTo>
                    <a:pt x="83" y="79"/>
                    <a:pt x="84" y="79"/>
                    <a:pt x="83" y="78"/>
                  </a:cubicBezTo>
                  <a:cubicBezTo>
                    <a:pt x="82" y="80"/>
                    <a:pt x="80" y="80"/>
                    <a:pt x="80" y="82"/>
                  </a:cubicBezTo>
                  <a:cubicBezTo>
                    <a:pt x="79" y="81"/>
                    <a:pt x="79" y="81"/>
                    <a:pt x="79" y="81"/>
                  </a:cubicBezTo>
                  <a:cubicBezTo>
                    <a:pt x="79" y="84"/>
                    <a:pt x="75" y="83"/>
                    <a:pt x="75" y="86"/>
                  </a:cubicBezTo>
                  <a:cubicBezTo>
                    <a:pt x="73" y="88"/>
                    <a:pt x="71" y="84"/>
                    <a:pt x="71" y="87"/>
                  </a:cubicBezTo>
                  <a:cubicBezTo>
                    <a:pt x="69" y="86"/>
                    <a:pt x="69" y="86"/>
                    <a:pt x="69" y="86"/>
                  </a:cubicBezTo>
                  <a:cubicBezTo>
                    <a:pt x="68" y="87"/>
                    <a:pt x="69" y="88"/>
                    <a:pt x="68" y="88"/>
                  </a:cubicBezTo>
                  <a:cubicBezTo>
                    <a:pt x="68" y="87"/>
                    <a:pt x="66" y="88"/>
                    <a:pt x="67" y="87"/>
                  </a:cubicBezTo>
                  <a:cubicBezTo>
                    <a:pt x="65" y="87"/>
                    <a:pt x="64" y="88"/>
                    <a:pt x="63" y="89"/>
                  </a:cubicBezTo>
                  <a:cubicBezTo>
                    <a:pt x="62" y="90"/>
                    <a:pt x="60" y="90"/>
                    <a:pt x="59" y="89"/>
                  </a:cubicBezTo>
                  <a:cubicBezTo>
                    <a:pt x="58" y="91"/>
                    <a:pt x="56" y="91"/>
                    <a:pt x="56" y="92"/>
                  </a:cubicBezTo>
                  <a:cubicBezTo>
                    <a:pt x="56" y="91"/>
                    <a:pt x="52" y="92"/>
                    <a:pt x="54" y="90"/>
                  </a:cubicBezTo>
                  <a:cubicBezTo>
                    <a:pt x="55" y="90"/>
                    <a:pt x="55" y="90"/>
                    <a:pt x="55" y="90"/>
                  </a:cubicBezTo>
                  <a:cubicBezTo>
                    <a:pt x="55" y="89"/>
                    <a:pt x="55" y="89"/>
                    <a:pt x="55" y="89"/>
                  </a:cubicBezTo>
                  <a:cubicBezTo>
                    <a:pt x="54" y="88"/>
                    <a:pt x="53" y="89"/>
                    <a:pt x="52" y="89"/>
                  </a:cubicBezTo>
                  <a:cubicBezTo>
                    <a:pt x="51" y="90"/>
                    <a:pt x="51" y="90"/>
                    <a:pt x="50" y="90"/>
                  </a:cubicBezTo>
                  <a:cubicBezTo>
                    <a:pt x="50" y="90"/>
                    <a:pt x="51" y="90"/>
                    <a:pt x="50" y="91"/>
                  </a:cubicBezTo>
                  <a:cubicBezTo>
                    <a:pt x="49" y="91"/>
                    <a:pt x="49" y="91"/>
                    <a:pt x="49" y="91"/>
                  </a:cubicBezTo>
                  <a:cubicBezTo>
                    <a:pt x="49" y="90"/>
                    <a:pt x="49" y="90"/>
                    <a:pt x="49" y="90"/>
                  </a:cubicBezTo>
                  <a:cubicBezTo>
                    <a:pt x="48" y="90"/>
                    <a:pt x="47" y="89"/>
                    <a:pt x="47" y="89"/>
                  </a:cubicBezTo>
                  <a:cubicBezTo>
                    <a:pt x="47" y="90"/>
                    <a:pt x="47" y="90"/>
                    <a:pt x="47" y="90"/>
                  </a:cubicBezTo>
                  <a:cubicBezTo>
                    <a:pt x="45" y="89"/>
                    <a:pt x="46" y="87"/>
                    <a:pt x="44" y="89"/>
                  </a:cubicBezTo>
                  <a:cubicBezTo>
                    <a:pt x="43" y="89"/>
                    <a:pt x="45" y="90"/>
                    <a:pt x="43" y="90"/>
                  </a:cubicBezTo>
                  <a:cubicBezTo>
                    <a:pt x="42" y="89"/>
                    <a:pt x="40" y="87"/>
                    <a:pt x="38" y="86"/>
                  </a:cubicBezTo>
                  <a:cubicBezTo>
                    <a:pt x="37" y="87"/>
                    <a:pt x="37" y="87"/>
                    <a:pt x="36" y="87"/>
                  </a:cubicBezTo>
                  <a:cubicBezTo>
                    <a:pt x="37" y="86"/>
                    <a:pt x="37" y="86"/>
                    <a:pt x="37" y="86"/>
                  </a:cubicBezTo>
                  <a:cubicBezTo>
                    <a:pt x="34" y="86"/>
                    <a:pt x="37" y="83"/>
                    <a:pt x="35" y="83"/>
                  </a:cubicBezTo>
                  <a:cubicBezTo>
                    <a:pt x="35" y="83"/>
                    <a:pt x="35" y="83"/>
                    <a:pt x="35" y="83"/>
                  </a:cubicBezTo>
                  <a:cubicBezTo>
                    <a:pt x="34" y="84"/>
                    <a:pt x="34" y="84"/>
                    <a:pt x="34" y="84"/>
                  </a:cubicBezTo>
                  <a:cubicBezTo>
                    <a:pt x="30" y="85"/>
                    <a:pt x="34" y="82"/>
                    <a:pt x="30" y="83"/>
                  </a:cubicBezTo>
                  <a:cubicBezTo>
                    <a:pt x="31" y="83"/>
                    <a:pt x="29" y="85"/>
                    <a:pt x="29" y="84"/>
                  </a:cubicBezTo>
                  <a:cubicBezTo>
                    <a:pt x="29" y="83"/>
                    <a:pt x="29" y="83"/>
                    <a:pt x="29" y="83"/>
                  </a:cubicBezTo>
                  <a:cubicBezTo>
                    <a:pt x="29" y="83"/>
                    <a:pt x="28" y="83"/>
                    <a:pt x="28" y="83"/>
                  </a:cubicBezTo>
                  <a:cubicBezTo>
                    <a:pt x="29" y="82"/>
                    <a:pt x="30" y="82"/>
                    <a:pt x="29" y="81"/>
                  </a:cubicBezTo>
                  <a:cubicBezTo>
                    <a:pt x="30" y="81"/>
                    <a:pt x="30" y="81"/>
                    <a:pt x="30" y="81"/>
                  </a:cubicBezTo>
                  <a:cubicBezTo>
                    <a:pt x="29" y="81"/>
                    <a:pt x="28" y="81"/>
                    <a:pt x="28" y="81"/>
                  </a:cubicBezTo>
                  <a:cubicBezTo>
                    <a:pt x="28" y="79"/>
                    <a:pt x="25" y="78"/>
                    <a:pt x="26" y="77"/>
                  </a:cubicBezTo>
                  <a:cubicBezTo>
                    <a:pt x="26" y="77"/>
                    <a:pt x="26" y="76"/>
                    <a:pt x="26" y="76"/>
                  </a:cubicBezTo>
                  <a:cubicBezTo>
                    <a:pt x="25" y="75"/>
                    <a:pt x="25" y="74"/>
                    <a:pt x="24" y="75"/>
                  </a:cubicBezTo>
                  <a:cubicBezTo>
                    <a:pt x="25" y="75"/>
                    <a:pt x="25" y="73"/>
                    <a:pt x="26" y="73"/>
                  </a:cubicBezTo>
                  <a:cubicBezTo>
                    <a:pt x="25" y="73"/>
                    <a:pt x="23" y="71"/>
                    <a:pt x="24" y="70"/>
                  </a:cubicBezTo>
                  <a:cubicBezTo>
                    <a:pt x="24" y="70"/>
                    <a:pt x="24" y="70"/>
                    <a:pt x="24" y="70"/>
                  </a:cubicBezTo>
                  <a:cubicBezTo>
                    <a:pt x="24" y="67"/>
                    <a:pt x="21" y="65"/>
                    <a:pt x="22" y="62"/>
                  </a:cubicBezTo>
                  <a:cubicBezTo>
                    <a:pt x="21" y="62"/>
                    <a:pt x="21" y="60"/>
                    <a:pt x="19" y="61"/>
                  </a:cubicBezTo>
                  <a:cubicBezTo>
                    <a:pt x="18" y="59"/>
                    <a:pt x="19" y="57"/>
                    <a:pt x="20" y="56"/>
                  </a:cubicBezTo>
                  <a:cubicBezTo>
                    <a:pt x="20" y="55"/>
                    <a:pt x="20" y="54"/>
                    <a:pt x="18" y="53"/>
                  </a:cubicBezTo>
                  <a:cubicBezTo>
                    <a:pt x="17" y="52"/>
                    <a:pt x="19" y="52"/>
                    <a:pt x="19" y="51"/>
                  </a:cubicBezTo>
                  <a:cubicBezTo>
                    <a:pt x="20" y="51"/>
                    <a:pt x="20" y="51"/>
                    <a:pt x="20" y="51"/>
                  </a:cubicBezTo>
                  <a:cubicBezTo>
                    <a:pt x="20" y="49"/>
                    <a:pt x="20" y="48"/>
                    <a:pt x="20" y="46"/>
                  </a:cubicBezTo>
                  <a:cubicBezTo>
                    <a:pt x="20" y="45"/>
                    <a:pt x="18" y="44"/>
                    <a:pt x="19" y="43"/>
                  </a:cubicBezTo>
                  <a:cubicBezTo>
                    <a:pt x="20" y="44"/>
                    <a:pt x="20" y="43"/>
                    <a:pt x="20" y="42"/>
                  </a:cubicBezTo>
                  <a:cubicBezTo>
                    <a:pt x="20" y="43"/>
                    <a:pt x="20" y="43"/>
                    <a:pt x="21" y="42"/>
                  </a:cubicBezTo>
                  <a:cubicBezTo>
                    <a:pt x="21" y="42"/>
                    <a:pt x="21" y="42"/>
                    <a:pt x="21" y="42"/>
                  </a:cubicBezTo>
                  <a:cubicBezTo>
                    <a:pt x="21" y="42"/>
                    <a:pt x="21" y="42"/>
                    <a:pt x="21" y="42"/>
                  </a:cubicBezTo>
                  <a:cubicBezTo>
                    <a:pt x="22" y="41"/>
                    <a:pt x="21" y="41"/>
                    <a:pt x="21" y="41"/>
                  </a:cubicBezTo>
                  <a:cubicBezTo>
                    <a:pt x="20" y="41"/>
                    <a:pt x="20" y="41"/>
                    <a:pt x="20" y="41"/>
                  </a:cubicBezTo>
                  <a:cubicBezTo>
                    <a:pt x="22" y="40"/>
                    <a:pt x="22" y="38"/>
                    <a:pt x="23" y="39"/>
                  </a:cubicBezTo>
                  <a:cubicBezTo>
                    <a:pt x="25" y="35"/>
                    <a:pt x="25" y="32"/>
                    <a:pt x="27" y="30"/>
                  </a:cubicBezTo>
                  <a:cubicBezTo>
                    <a:pt x="28" y="30"/>
                    <a:pt x="28" y="31"/>
                    <a:pt x="27" y="32"/>
                  </a:cubicBezTo>
                  <a:cubicBezTo>
                    <a:pt x="28" y="31"/>
                    <a:pt x="28" y="31"/>
                    <a:pt x="29" y="30"/>
                  </a:cubicBezTo>
                  <a:cubicBezTo>
                    <a:pt x="30" y="31"/>
                    <a:pt x="28" y="32"/>
                    <a:pt x="28" y="32"/>
                  </a:cubicBezTo>
                  <a:cubicBezTo>
                    <a:pt x="30" y="32"/>
                    <a:pt x="30" y="31"/>
                    <a:pt x="31" y="30"/>
                  </a:cubicBezTo>
                  <a:cubicBezTo>
                    <a:pt x="32" y="28"/>
                    <a:pt x="32" y="27"/>
                    <a:pt x="34" y="27"/>
                  </a:cubicBezTo>
                  <a:cubicBezTo>
                    <a:pt x="34" y="26"/>
                    <a:pt x="34" y="26"/>
                    <a:pt x="34" y="26"/>
                  </a:cubicBezTo>
                  <a:cubicBezTo>
                    <a:pt x="34" y="26"/>
                    <a:pt x="34" y="26"/>
                    <a:pt x="34" y="26"/>
                  </a:cubicBezTo>
                  <a:cubicBezTo>
                    <a:pt x="34" y="26"/>
                    <a:pt x="34" y="25"/>
                    <a:pt x="35" y="24"/>
                  </a:cubicBezTo>
                  <a:cubicBezTo>
                    <a:pt x="35" y="25"/>
                    <a:pt x="36" y="26"/>
                    <a:pt x="37" y="26"/>
                  </a:cubicBezTo>
                  <a:cubicBezTo>
                    <a:pt x="38" y="26"/>
                    <a:pt x="40" y="24"/>
                    <a:pt x="41" y="23"/>
                  </a:cubicBezTo>
                  <a:cubicBezTo>
                    <a:pt x="40" y="23"/>
                    <a:pt x="40" y="22"/>
                    <a:pt x="40" y="22"/>
                  </a:cubicBezTo>
                  <a:cubicBezTo>
                    <a:pt x="41" y="21"/>
                    <a:pt x="42" y="22"/>
                    <a:pt x="42" y="22"/>
                  </a:cubicBezTo>
                  <a:cubicBezTo>
                    <a:pt x="42" y="23"/>
                    <a:pt x="42" y="23"/>
                    <a:pt x="42" y="23"/>
                  </a:cubicBezTo>
                  <a:cubicBezTo>
                    <a:pt x="42" y="22"/>
                    <a:pt x="44" y="21"/>
                    <a:pt x="44" y="20"/>
                  </a:cubicBezTo>
                  <a:cubicBezTo>
                    <a:pt x="45" y="21"/>
                    <a:pt x="43" y="22"/>
                    <a:pt x="43" y="22"/>
                  </a:cubicBezTo>
                  <a:cubicBezTo>
                    <a:pt x="46" y="22"/>
                    <a:pt x="44" y="22"/>
                    <a:pt x="47" y="21"/>
                  </a:cubicBezTo>
                  <a:cubicBezTo>
                    <a:pt x="49" y="20"/>
                    <a:pt x="47" y="20"/>
                    <a:pt x="47" y="19"/>
                  </a:cubicBezTo>
                  <a:cubicBezTo>
                    <a:pt x="49" y="18"/>
                    <a:pt x="50" y="17"/>
                    <a:pt x="52" y="18"/>
                  </a:cubicBezTo>
                  <a:cubicBezTo>
                    <a:pt x="51" y="16"/>
                    <a:pt x="51" y="16"/>
                    <a:pt x="51" y="16"/>
                  </a:cubicBezTo>
                  <a:cubicBezTo>
                    <a:pt x="54" y="15"/>
                    <a:pt x="56" y="15"/>
                    <a:pt x="58" y="17"/>
                  </a:cubicBezTo>
                  <a:cubicBezTo>
                    <a:pt x="63" y="15"/>
                    <a:pt x="67" y="14"/>
                    <a:pt x="70" y="14"/>
                  </a:cubicBezTo>
                  <a:cubicBezTo>
                    <a:pt x="72" y="14"/>
                    <a:pt x="72" y="14"/>
                    <a:pt x="73" y="13"/>
                  </a:cubicBezTo>
                  <a:cubicBezTo>
                    <a:pt x="73" y="13"/>
                    <a:pt x="74" y="12"/>
                    <a:pt x="74" y="11"/>
                  </a:cubicBezTo>
                  <a:cubicBezTo>
                    <a:pt x="74" y="10"/>
                    <a:pt x="73" y="9"/>
                    <a:pt x="72" y="8"/>
                  </a:cubicBezTo>
                  <a:cubicBezTo>
                    <a:pt x="72" y="7"/>
                    <a:pt x="71" y="6"/>
                    <a:pt x="70" y="6"/>
                  </a:cubicBezTo>
                  <a:cubicBezTo>
                    <a:pt x="69" y="5"/>
                    <a:pt x="68" y="4"/>
                    <a:pt x="67" y="4"/>
                  </a:cubicBezTo>
                  <a:cubicBezTo>
                    <a:pt x="66" y="4"/>
                    <a:pt x="66" y="4"/>
                    <a:pt x="66" y="4"/>
                  </a:cubicBezTo>
                  <a:cubicBezTo>
                    <a:pt x="59" y="0"/>
                    <a:pt x="55" y="1"/>
                    <a:pt x="51" y="2"/>
                  </a:cubicBezTo>
                  <a:cubicBezTo>
                    <a:pt x="48" y="2"/>
                    <a:pt x="46" y="3"/>
                    <a:pt x="44" y="4"/>
                  </a:cubicBezTo>
                  <a:cubicBezTo>
                    <a:pt x="41" y="5"/>
                    <a:pt x="39" y="6"/>
                    <a:pt x="36" y="7"/>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4" name="Google Shape;1354;p22"/>
            <p:cNvSpPr/>
            <p:nvPr/>
          </p:nvSpPr>
          <p:spPr>
            <a:xfrm>
              <a:off x="4591050" y="4552950"/>
              <a:ext cx="0" cy="1905"/>
            </a:xfrm>
            <a:custGeom>
              <a:rect b="b" l="l" r="r" t="t"/>
              <a:pathLst>
                <a:path extrusionOk="0" h="1" w="120000">
                  <a:moveTo>
                    <a:pt x="0" y="0"/>
                  </a:moveTo>
                  <a:cubicBezTo>
                    <a:pt x="0" y="1"/>
                    <a:pt x="0" y="1"/>
                    <a:pt x="0" y="1"/>
                  </a:cubicBezTo>
                  <a:cubicBezTo>
                    <a:pt x="0" y="1"/>
                    <a:pt x="0" y="1"/>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5" name="Google Shape;1355;p22"/>
            <p:cNvSpPr/>
            <p:nvPr/>
          </p:nvSpPr>
          <p:spPr>
            <a:xfrm>
              <a:off x="46482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6" name="Google Shape;1356;p22"/>
            <p:cNvSpPr/>
            <p:nvPr/>
          </p:nvSpPr>
          <p:spPr>
            <a:xfrm>
              <a:off x="4552950" y="4591050"/>
              <a:ext cx="0" cy="1905"/>
            </a:xfrm>
            <a:custGeom>
              <a:rect b="b" l="l" r="r" t="t"/>
              <a:pathLst>
                <a:path extrusionOk="0" h="3" w="120000">
                  <a:moveTo>
                    <a:pt x="0" y="3"/>
                  </a:moveTo>
                  <a:lnTo>
                    <a:pt x="0" y="3"/>
                  </a:lnTo>
                  <a:lnTo>
                    <a:pt x="0" y="0"/>
                  </a:lnTo>
                  <a:lnTo>
                    <a:pt x="0" y="3"/>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7" name="Google Shape;1357;p22"/>
            <p:cNvSpPr/>
            <p:nvPr/>
          </p:nvSpPr>
          <p:spPr>
            <a:xfrm>
              <a:off x="4514850" y="4533900"/>
              <a:ext cx="142233" cy="318135"/>
            </a:xfrm>
            <a:custGeom>
              <a:rect b="b" l="l" r="r" t="t"/>
              <a:pathLst>
                <a:path extrusionOk="0" h="150" w="67">
                  <a:moveTo>
                    <a:pt x="14" y="21"/>
                  </a:moveTo>
                  <a:cubicBezTo>
                    <a:pt x="14" y="22"/>
                    <a:pt x="14" y="22"/>
                    <a:pt x="14" y="22"/>
                  </a:cubicBezTo>
                  <a:cubicBezTo>
                    <a:pt x="14" y="22"/>
                    <a:pt x="14" y="22"/>
                    <a:pt x="14" y="22"/>
                  </a:cubicBezTo>
                  <a:cubicBezTo>
                    <a:pt x="14" y="22"/>
                    <a:pt x="14" y="22"/>
                    <a:pt x="14" y="22"/>
                  </a:cubicBezTo>
                  <a:cubicBezTo>
                    <a:pt x="14" y="23"/>
                    <a:pt x="14" y="23"/>
                    <a:pt x="14" y="23"/>
                  </a:cubicBezTo>
                  <a:cubicBezTo>
                    <a:pt x="15" y="24"/>
                    <a:pt x="15" y="25"/>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6" y="27"/>
                    <a:pt x="16" y="27"/>
                    <a:pt x="16" y="27"/>
                  </a:cubicBezTo>
                  <a:cubicBezTo>
                    <a:pt x="16" y="27"/>
                    <a:pt x="16" y="27"/>
                    <a:pt x="16" y="27"/>
                  </a:cubicBezTo>
                  <a:cubicBezTo>
                    <a:pt x="16" y="28"/>
                    <a:pt x="16" y="28"/>
                    <a:pt x="16" y="28"/>
                  </a:cubicBezTo>
                  <a:cubicBezTo>
                    <a:pt x="16" y="28"/>
                    <a:pt x="15" y="29"/>
                    <a:pt x="15" y="30"/>
                  </a:cubicBezTo>
                  <a:cubicBezTo>
                    <a:pt x="15" y="33"/>
                    <a:pt x="11" y="36"/>
                    <a:pt x="10" y="40"/>
                  </a:cubicBezTo>
                  <a:cubicBezTo>
                    <a:pt x="10" y="40"/>
                    <a:pt x="11" y="41"/>
                    <a:pt x="11" y="42"/>
                  </a:cubicBezTo>
                  <a:cubicBezTo>
                    <a:pt x="11" y="43"/>
                    <a:pt x="11" y="43"/>
                    <a:pt x="11" y="43"/>
                  </a:cubicBezTo>
                  <a:cubicBezTo>
                    <a:pt x="12" y="44"/>
                    <a:pt x="12" y="46"/>
                    <a:pt x="12" y="47"/>
                  </a:cubicBezTo>
                  <a:cubicBezTo>
                    <a:pt x="12" y="47"/>
                    <a:pt x="12" y="47"/>
                    <a:pt x="12" y="47"/>
                  </a:cubicBezTo>
                  <a:cubicBezTo>
                    <a:pt x="14" y="49"/>
                    <a:pt x="14" y="51"/>
                    <a:pt x="15" y="52"/>
                  </a:cubicBezTo>
                  <a:cubicBezTo>
                    <a:pt x="15" y="52"/>
                    <a:pt x="15" y="52"/>
                    <a:pt x="15" y="52"/>
                  </a:cubicBezTo>
                  <a:cubicBezTo>
                    <a:pt x="15" y="52"/>
                    <a:pt x="16" y="53"/>
                    <a:pt x="16" y="54"/>
                  </a:cubicBezTo>
                  <a:cubicBezTo>
                    <a:pt x="16" y="54"/>
                    <a:pt x="16" y="54"/>
                    <a:pt x="16" y="54"/>
                  </a:cubicBezTo>
                  <a:cubicBezTo>
                    <a:pt x="18" y="56"/>
                    <a:pt x="20" y="59"/>
                    <a:pt x="23" y="61"/>
                  </a:cubicBezTo>
                  <a:cubicBezTo>
                    <a:pt x="23" y="60"/>
                    <a:pt x="23" y="60"/>
                    <a:pt x="23" y="60"/>
                  </a:cubicBezTo>
                  <a:cubicBezTo>
                    <a:pt x="25" y="63"/>
                    <a:pt x="28" y="63"/>
                    <a:pt x="30" y="64"/>
                  </a:cubicBezTo>
                  <a:cubicBezTo>
                    <a:pt x="32" y="64"/>
                    <a:pt x="34" y="63"/>
                    <a:pt x="37" y="64"/>
                  </a:cubicBezTo>
                  <a:cubicBezTo>
                    <a:pt x="37" y="65"/>
                    <a:pt x="37" y="65"/>
                    <a:pt x="37" y="65"/>
                  </a:cubicBezTo>
                  <a:cubicBezTo>
                    <a:pt x="37" y="64"/>
                    <a:pt x="38" y="64"/>
                    <a:pt x="38" y="64"/>
                  </a:cubicBezTo>
                  <a:cubicBezTo>
                    <a:pt x="39" y="63"/>
                    <a:pt x="40" y="63"/>
                    <a:pt x="40" y="63"/>
                  </a:cubicBezTo>
                  <a:cubicBezTo>
                    <a:pt x="41" y="64"/>
                    <a:pt x="41" y="64"/>
                    <a:pt x="41" y="64"/>
                  </a:cubicBezTo>
                  <a:cubicBezTo>
                    <a:pt x="42" y="64"/>
                    <a:pt x="41" y="65"/>
                    <a:pt x="43" y="63"/>
                  </a:cubicBezTo>
                  <a:cubicBezTo>
                    <a:pt x="43" y="64"/>
                    <a:pt x="43" y="64"/>
                    <a:pt x="42" y="64"/>
                  </a:cubicBezTo>
                  <a:cubicBezTo>
                    <a:pt x="43" y="64"/>
                    <a:pt x="44" y="64"/>
                    <a:pt x="46" y="62"/>
                  </a:cubicBezTo>
                  <a:cubicBezTo>
                    <a:pt x="46" y="63"/>
                    <a:pt x="45" y="63"/>
                    <a:pt x="44" y="64"/>
                  </a:cubicBezTo>
                  <a:cubicBezTo>
                    <a:pt x="45" y="63"/>
                    <a:pt x="46" y="64"/>
                    <a:pt x="46" y="64"/>
                  </a:cubicBezTo>
                  <a:cubicBezTo>
                    <a:pt x="46" y="64"/>
                    <a:pt x="46" y="64"/>
                    <a:pt x="46" y="64"/>
                  </a:cubicBezTo>
                  <a:cubicBezTo>
                    <a:pt x="46" y="65"/>
                    <a:pt x="46" y="65"/>
                    <a:pt x="47" y="66"/>
                  </a:cubicBezTo>
                  <a:cubicBezTo>
                    <a:pt x="47" y="65"/>
                    <a:pt x="48" y="65"/>
                    <a:pt x="49" y="64"/>
                  </a:cubicBezTo>
                  <a:cubicBezTo>
                    <a:pt x="48" y="66"/>
                    <a:pt x="46" y="65"/>
                    <a:pt x="47" y="66"/>
                  </a:cubicBezTo>
                  <a:cubicBezTo>
                    <a:pt x="49" y="66"/>
                    <a:pt x="49" y="66"/>
                    <a:pt x="49" y="66"/>
                  </a:cubicBezTo>
                  <a:cubicBezTo>
                    <a:pt x="49" y="67"/>
                    <a:pt x="48" y="68"/>
                    <a:pt x="47" y="70"/>
                  </a:cubicBezTo>
                  <a:cubicBezTo>
                    <a:pt x="47" y="71"/>
                    <a:pt x="46" y="71"/>
                    <a:pt x="45" y="71"/>
                  </a:cubicBezTo>
                  <a:cubicBezTo>
                    <a:pt x="45" y="72"/>
                    <a:pt x="46" y="72"/>
                    <a:pt x="45" y="73"/>
                  </a:cubicBezTo>
                  <a:cubicBezTo>
                    <a:pt x="45" y="74"/>
                    <a:pt x="45" y="74"/>
                    <a:pt x="45" y="75"/>
                  </a:cubicBezTo>
                  <a:cubicBezTo>
                    <a:pt x="44" y="76"/>
                    <a:pt x="44" y="76"/>
                    <a:pt x="44" y="76"/>
                  </a:cubicBezTo>
                  <a:cubicBezTo>
                    <a:pt x="44" y="76"/>
                    <a:pt x="44" y="76"/>
                    <a:pt x="43" y="76"/>
                  </a:cubicBezTo>
                  <a:cubicBezTo>
                    <a:pt x="42" y="77"/>
                    <a:pt x="42" y="77"/>
                    <a:pt x="42" y="77"/>
                  </a:cubicBezTo>
                  <a:cubicBezTo>
                    <a:pt x="41" y="78"/>
                    <a:pt x="40" y="78"/>
                    <a:pt x="39" y="79"/>
                  </a:cubicBezTo>
                  <a:cubicBezTo>
                    <a:pt x="38" y="79"/>
                    <a:pt x="38" y="80"/>
                    <a:pt x="37" y="80"/>
                  </a:cubicBezTo>
                  <a:cubicBezTo>
                    <a:pt x="36" y="81"/>
                    <a:pt x="35" y="82"/>
                    <a:pt x="34" y="84"/>
                  </a:cubicBezTo>
                  <a:cubicBezTo>
                    <a:pt x="34" y="83"/>
                    <a:pt x="34" y="83"/>
                    <a:pt x="34" y="83"/>
                  </a:cubicBezTo>
                  <a:cubicBezTo>
                    <a:pt x="34" y="84"/>
                    <a:pt x="33" y="86"/>
                    <a:pt x="32" y="88"/>
                  </a:cubicBezTo>
                  <a:cubicBezTo>
                    <a:pt x="32" y="91"/>
                    <a:pt x="33" y="92"/>
                    <a:pt x="33" y="92"/>
                  </a:cubicBezTo>
                  <a:cubicBezTo>
                    <a:pt x="33" y="93"/>
                    <a:pt x="33" y="93"/>
                    <a:pt x="32" y="94"/>
                  </a:cubicBezTo>
                  <a:cubicBezTo>
                    <a:pt x="31" y="94"/>
                    <a:pt x="31" y="94"/>
                    <a:pt x="31" y="94"/>
                  </a:cubicBezTo>
                  <a:cubicBezTo>
                    <a:pt x="30" y="94"/>
                    <a:pt x="31" y="95"/>
                    <a:pt x="32" y="96"/>
                  </a:cubicBezTo>
                  <a:cubicBezTo>
                    <a:pt x="32" y="96"/>
                    <a:pt x="32" y="96"/>
                    <a:pt x="33" y="97"/>
                  </a:cubicBezTo>
                  <a:cubicBezTo>
                    <a:pt x="33" y="97"/>
                    <a:pt x="33" y="97"/>
                    <a:pt x="32" y="98"/>
                  </a:cubicBezTo>
                  <a:cubicBezTo>
                    <a:pt x="34" y="99"/>
                    <a:pt x="34" y="99"/>
                    <a:pt x="34" y="99"/>
                  </a:cubicBezTo>
                  <a:cubicBezTo>
                    <a:pt x="33" y="100"/>
                    <a:pt x="33" y="101"/>
                    <a:pt x="32" y="100"/>
                  </a:cubicBezTo>
                  <a:cubicBezTo>
                    <a:pt x="32" y="102"/>
                    <a:pt x="33" y="102"/>
                    <a:pt x="33" y="103"/>
                  </a:cubicBezTo>
                  <a:cubicBezTo>
                    <a:pt x="32" y="105"/>
                    <a:pt x="32" y="105"/>
                    <a:pt x="32" y="105"/>
                  </a:cubicBezTo>
                  <a:cubicBezTo>
                    <a:pt x="32" y="107"/>
                    <a:pt x="32" y="108"/>
                    <a:pt x="32" y="109"/>
                  </a:cubicBezTo>
                  <a:cubicBezTo>
                    <a:pt x="33" y="110"/>
                    <a:pt x="34" y="110"/>
                    <a:pt x="36" y="111"/>
                  </a:cubicBezTo>
                  <a:cubicBezTo>
                    <a:pt x="37" y="111"/>
                    <a:pt x="38" y="112"/>
                    <a:pt x="39" y="112"/>
                  </a:cubicBezTo>
                  <a:cubicBezTo>
                    <a:pt x="41" y="113"/>
                    <a:pt x="42" y="113"/>
                    <a:pt x="43" y="113"/>
                  </a:cubicBezTo>
                  <a:cubicBezTo>
                    <a:pt x="44" y="113"/>
                    <a:pt x="45" y="114"/>
                    <a:pt x="45" y="114"/>
                  </a:cubicBezTo>
                  <a:cubicBezTo>
                    <a:pt x="46" y="114"/>
                    <a:pt x="46" y="114"/>
                    <a:pt x="46" y="114"/>
                  </a:cubicBezTo>
                  <a:cubicBezTo>
                    <a:pt x="47" y="114"/>
                    <a:pt x="47" y="114"/>
                    <a:pt x="47" y="114"/>
                  </a:cubicBezTo>
                  <a:cubicBezTo>
                    <a:pt x="47" y="116"/>
                    <a:pt x="47" y="116"/>
                    <a:pt x="48" y="116"/>
                  </a:cubicBezTo>
                  <a:cubicBezTo>
                    <a:pt x="49" y="117"/>
                    <a:pt x="50" y="118"/>
                    <a:pt x="50" y="119"/>
                  </a:cubicBezTo>
                  <a:cubicBezTo>
                    <a:pt x="50" y="120"/>
                    <a:pt x="50" y="120"/>
                    <a:pt x="50" y="120"/>
                  </a:cubicBezTo>
                  <a:cubicBezTo>
                    <a:pt x="50" y="121"/>
                    <a:pt x="50" y="121"/>
                    <a:pt x="50" y="121"/>
                  </a:cubicBezTo>
                  <a:cubicBezTo>
                    <a:pt x="50" y="121"/>
                    <a:pt x="50" y="122"/>
                    <a:pt x="50" y="123"/>
                  </a:cubicBezTo>
                  <a:cubicBezTo>
                    <a:pt x="49" y="123"/>
                    <a:pt x="49" y="124"/>
                    <a:pt x="49" y="125"/>
                  </a:cubicBezTo>
                  <a:cubicBezTo>
                    <a:pt x="49" y="125"/>
                    <a:pt x="49" y="125"/>
                    <a:pt x="49" y="126"/>
                  </a:cubicBezTo>
                  <a:cubicBezTo>
                    <a:pt x="48" y="126"/>
                    <a:pt x="47" y="127"/>
                    <a:pt x="46" y="127"/>
                  </a:cubicBezTo>
                  <a:cubicBezTo>
                    <a:pt x="46" y="127"/>
                    <a:pt x="45" y="127"/>
                    <a:pt x="45" y="127"/>
                  </a:cubicBezTo>
                  <a:cubicBezTo>
                    <a:pt x="44" y="127"/>
                    <a:pt x="44" y="127"/>
                    <a:pt x="43" y="127"/>
                  </a:cubicBezTo>
                  <a:cubicBezTo>
                    <a:pt x="43" y="128"/>
                    <a:pt x="43" y="128"/>
                    <a:pt x="43" y="128"/>
                  </a:cubicBezTo>
                  <a:cubicBezTo>
                    <a:pt x="43" y="128"/>
                    <a:pt x="43" y="128"/>
                    <a:pt x="43" y="128"/>
                  </a:cubicBezTo>
                  <a:cubicBezTo>
                    <a:pt x="42" y="128"/>
                    <a:pt x="41" y="128"/>
                    <a:pt x="40" y="128"/>
                  </a:cubicBezTo>
                  <a:cubicBezTo>
                    <a:pt x="39" y="127"/>
                    <a:pt x="37" y="127"/>
                    <a:pt x="35" y="128"/>
                  </a:cubicBezTo>
                  <a:cubicBezTo>
                    <a:pt x="35" y="128"/>
                    <a:pt x="34" y="128"/>
                    <a:pt x="34" y="128"/>
                  </a:cubicBezTo>
                  <a:cubicBezTo>
                    <a:pt x="33" y="128"/>
                    <a:pt x="33" y="128"/>
                    <a:pt x="32" y="128"/>
                  </a:cubicBezTo>
                  <a:cubicBezTo>
                    <a:pt x="30" y="129"/>
                    <a:pt x="26" y="131"/>
                    <a:pt x="25" y="134"/>
                  </a:cubicBezTo>
                  <a:cubicBezTo>
                    <a:pt x="22" y="138"/>
                    <a:pt x="22" y="142"/>
                    <a:pt x="22" y="145"/>
                  </a:cubicBezTo>
                  <a:cubicBezTo>
                    <a:pt x="22" y="147"/>
                    <a:pt x="23" y="148"/>
                    <a:pt x="25" y="149"/>
                  </a:cubicBezTo>
                  <a:cubicBezTo>
                    <a:pt x="26" y="150"/>
                    <a:pt x="27" y="150"/>
                    <a:pt x="29" y="149"/>
                  </a:cubicBezTo>
                  <a:cubicBezTo>
                    <a:pt x="31" y="148"/>
                    <a:pt x="34" y="146"/>
                    <a:pt x="37" y="145"/>
                  </a:cubicBezTo>
                  <a:cubicBezTo>
                    <a:pt x="37" y="145"/>
                    <a:pt x="37" y="145"/>
                    <a:pt x="37" y="145"/>
                  </a:cubicBezTo>
                  <a:cubicBezTo>
                    <a:pt x="38" y="144"/>
                    <a:pt x="38" y="144"/>
                    <a:pt x="38" y="144"/>
                  </a:cubicBezTo>
                  <a:cubicBezTo>
                    <a:pt x="39" y="144"/>
                    <a:pt x="39" y="144"/>
                    <a:pt x="39" y="144"/>
                  </a:cubicBezTo>
                  <a:cubicBezTo>
                    <a:pt x="38" y="143"/>
                    <a:pt x="38" y="143"/>
                    <a:pt x="38" y="143"/>
                  </a:cubicBezTo>
                  <a:cubicBezTo>
                    <a:pt x="37" y="142"/>
                    <a:pt x="37" y="142"/>
                    <a:pt x="37" y="142"/>
                  </a:cubicBezTo>
                  <a:cubicBezTo>
                    <a:pt x="37" y="142"/>
                    <a:pt x="36" y="141"/>
                    <a:pt x="36" y="141"/>
                  </a:cubicBezTo>
                  <a:cubicBezTo>
                    <a:pt x="37" y="142"/>
                    <a:pt x="37" y="142"/>
                    <a:pt x="37" y="142"/>
                  </a:cubicBezTo>
                  <a:cubicBezTo>
                    <a:pt x="37" y="143"/>
                    <a:pt x="37" y="143"/>
                    <a:pt x="37" y="143"/>
                  </a:cubicBezTo>
                  <a:cubicBezTo>
                    <a:pt x="37" y="143"/>
                    <a:pt x="37" y="143"/>
                    <a:pt x="37" y="143"/>
                  </a:cubicBezTo>
                  <a:cubicBezTo>
                    <a:pt x="37" y="144"/>
                    <a:pt x="37" y="144"/>
                    <a:pt x="37" y="144"/>
                  </a:cubicBezTo>
                  <a:cubicBezTo>
                    <a:pt x="37" y="143"/>
                    <a:pt x="37" y="143"/>
                    <a:pt x="37" y="143"/>
                  </a:cubicBezTo>
                  <a:cubicBezTo>
                    <a:pt x="37" y="143"/>
                    <a:pt x="37" y="143"/>
                    <a:pt x="37" y="143"/>
                  </a:cubicBezTo>
                  <a:cubicBezTo>
                    <a:pt x="38" y="143"/>
                    <a:pt x="38" y="144"/>
                    <a:pt x="38" y="144"/>
                  </a:cubicBezTo>
                  <a:cubicBezTo>
                    <a:pt x="38" y="144"/>
                    <a:pt x="38" y="144"/>
                    <a:pt x="38" y="144"/>
                  </a:cubicBezTo>
                  <a:cubicBezTo>
                    <a:pt x="39" y="144"/>
                    <a:pt x="40" y="144"/>
                    <a:pt x="40" y="144"/>
                  </a:cubicBezTo>
                  <a:cubicBezTo>
                    <a:pt x="40" y="144"/>
                    <a:pt x="40" y="144"/>
                    <a:pt x="40" y="144"/>
                  </a:cubicBezTo>
                  <a:cubicBezTo>
                    <a:pt x="42" y="142"/>
                    <a:pt x="48" y="147"/>
                    <a:pt x="51" y="145"/>
                  </a:cubicBezTo>
                  <a:cubicBezTo>
                    <a:pt x="51" y="145"/>
                    <a:pt x="51" y="146"/>
                    <a:pt x="50" y="146"/>
                  </a:cubicBezTo>
                  <a:cubicBezTo>
                    <a:pt x="53" y="145"/>
                    <a:pt x="55" y="144"/>
                    <a:pt x="56" y="145"/>
                  </a:cubicBezTo>
                  <a:cubicBezTo>
                    <a:pt x="57" y="144"/>
                    <a:pt x="58" y="144"/>
                    <a:pt x="59" y="143"/>
                  </a:cubicBezTo>
                  <a:cubicBezTo>
                    <a:pt x="59" y="143"/>
                    <a:pt x="60" y="142"/>
                    <a:pt x="61" y="141"/>
                  </a:cubicBezTo>
                  <a:cubicBezTo>
                    <a:pt x="62" y="139"/>
                    <a:pt x="63" y="137"/>
                    <a:pt x="63" y="134"/>
                  </a:cubicBezTo>
                  <a:cubicBezTo>
                    <a:pt x="64" y="133"/>
                    <a:pt x="64" y="132"/>
                    <a:pt x="64" y="131"/>
                  </a:cubicBezTo>
                  <a:cubicBezTo>
                    <a:pt x="63" y="130"/>
                    <a:pt x="63" y="129"/>
                    <a:pt x="63" y="129"/>
                  </a:cubicBezTo>
                  <a:cubicBezTo>
                    <a:pt x="63" y="129"/>
                    <a:pt x="63" y="128"/>
                    <a:pt x="63" y="128"/>
                  </a:cubicBezTo>
                  <a:cubicBezTo>
                    <a:pt x="63" y="128"/>
                    <a:pt x="63" y="128"/>
                    <a:pt x="63" y="128"/>
                  </a:cubicBezTo>
                  <a:cubicBezTo>
                    <a:pt x="62" y="127"/>
                    <a:pt x="63" y="127"/>
                    <a:pt x="63" y="125"/>
                  </a:cubicBezTo>
                  <a:cubicBezTo>
                    <a:pt x="63" y="125"/>
                    <a:pt x="63" y="125"/>
                    <a:pt x="63" y="125"/>
                  </a:cubicBezTo>
                  <a:cubicBezTo>
                    <a:pt x="62" y="123"/>
                    <a:pt x="65" y="118"/>
                    <a:pt x="65" y="117"/>
                  </a:cubicBezTo>
                  <a:cubicBezTo>
                    <a:pt x="66" y="116"/>
                    <a:pt x="66" y="116"/>
                    <a:pt x="66" y="116"/>
                  </a:cubicBezTo>
                  <a:cubicBezTo>
                    <a:pt x="66" y="115"/>
                    <a:pt x="66" y="113"/>
                    <a:pt x="65" y="112"/>
                  </a:cubicBezTo>
                  <a:cubicBezTo>
                    <a:pt x="66" y="112"/>
                    <a:pt x="65" y="113"/>
                    <a:pt x="65" y="114"/>
                  </a:cubicBezTo>
                  <a:cubicBezTo>
                    <a:pt x="64" y="114"/>
                    <a:pt x="64" y="113"/>
                    <a:pt x="65" y="111"/>
                  </a:cubicBezTo>
                  <a:cubicBezTo>
                    <a:pt x="65" y="110"/>
                    <a:pt x="65" y="108"/>
                    <a:pt x="63" y="107"/>
                  </a:cubicBezTo>
                  <a:cubicBezTo>
                    <a:pt x="62" y="106"/>
                    <a:pt x="60" y="106"/>
                    <a:pt x="58" y="106"/>
                  </a:cubicBezTo>
                  <a:cubicBezTo>
                    <a:pt x="56" y="106"/>
                    <a:pt x="54" y="107"/>
                    <a:pt x="53" y="105"/>
                  </a:cubicBezTo>
                  <a:cubicBezTo>
                    <a:pt x="51" y="106"/>
                    <a:pt x="55" y="104"/>
                    <a:pt x="53" y="104"/>
                  </a:cubicBezTo>
                  <a:cubicBezTo>
                    <a:pt x="54" y="103"/>
                    <a:pt x="54" y="104"/>
                    <a:pt x="54" y="103"/>
                  </a:cubicBezTo>
                  <a:cubicBezTo>
                    <a:pt x="53" y="102"/>
                    <a:pt x="53" y="102"/>
                    <a:pt x="52" y="101"/>
                  </a:cubicBezTo>
                  <a:cubicBezTo>
                    <a:pt x="51" y="100"/>
                    <a:pt x="51" y="100"/>
                    <a:pt x="50" y="100"/>
                  </a:cubicBezTo>
                  <a:cubicBezTo>
                    <a:pt x="51" y="99"/>
                    <a:pt x="51" y="99"/>
                    <a:pt x="51" y="99"/>
                  </a:cubicBezTo>
                  <a:cubicBezTo>
                    <a:pt x="50" y="100"/>
                    <a:pt x="49" y="99"/>
                    <a:pt x="49" y="99"/>
                  </a:cubicBezTo>
                  <a:cubicBezTo>
                    <a:pt x="49" y="98"/>
                    <a:pt x="49" y="98"/>
                    <a:pt x="48" y="98"/>
                  </a:cubicBezTo>
                  <a:cubicBezTo>
                    <a:pt x="48" y="98"/>
                    <a:pt x="48" y="98"/>
                    <a:pt x="48" y="98"/>
                  </a:cubicBezTo>
                  <a:cubicBezTo>
                    <a:pt x="47" y="97"/>
                    <a:pt x="51" y="96"/>
                    <a:pt x="49" y="96"/>
                  </a:cubicBezTo>
                  <a:cubicBezTo>
                    <a:pt x="49" y="96"/>
                    <a:pt x="50" y="95"/>
                    <a:pt x="50" y="95"/>
                  </a:cubicBezTo>
                  <a:cubicBezTo>
                    <a:pt x="51" y="95"/>
                    <a:pt x="50" y="95"/>
                    <a:pt x="50" y="95"/>
                  </a:cubicBezTo>
                  <a:cubicBezTo>
                    <a:pt x="49" y="95"/>
                    <a:pt x="49" y="95"/>
                    <a:pt x="49" y="94"/>
                  </a:cubicBezTo>
                  <a:cubicBezTo>
                    <a:pt x="50" y="94"/>
                    <a:pt x="50" y="93"/>
                    <a:pt x="51" y="93"/>
                  </a:cubicBezTo>
                  <a:cubicBezTo>
                    <a:pt x="51" y="93"/>
                    <a:pt x="51" y="92"/>
                    <a:pt x="51" y="92"/>
                  </a:cubicBezTo>
                  <a:cubicBezTo>
                    <a:pt x="51" y="91"/>
                    <a:pt x="51" y="90"/>
                    <a:pt x="50" y="89"/>
                  </a:cubicBezTo>
                  <a:cubicBezTo>
                    <a:pt x="50" y="88"/>
                    <a:pt x="50" y="88"/>
                    <a:pt x="50" y="87"/>
                  </a:cubicBezTo>
                  <a:cubicBezTo>
                    <a:pt x="50" y="87"/>
                    <a:pt x="50" y="87"/>
                    <a:pt x="50" y="87"/>
                  </a:cubicBezTo>
                  <a:cubicBezTo>
                    <a:pt x="46" y="88"/>
                    <a:pt x="46" y="88"/>
                    <a:pt x="46" y="88"/>
                  </a:cubicBezTo>
                  <a:cubicBezTo>
                    <a:pt x="44" y="89"/>
                    <a:pt x="44" y="89"/>
                    <a:pt x="44" y="89"/>
                  </a:cubicBezTo>
                  <a:cubicBezTo>
                    <a:pt x="43" y="89"/>
                    <a:pt x="43" y="89"/>
                    <a:pt x="43" y="89"/>
                  </a:cubicBezTo>
                  <a:cubicBezTo>
                    <a:pt x="42" y="89"/>
                    <a:pt x="43" y="89"/>
                    <a:pt x="44" y="90"/>
                  </a:cubicBezTo>
                  <a:cubicBezTo>
                    <a:pt x="42" y="88"/>
                    <a:pt x="42" y="88"/>
                    <a:pt x="42" y="88"/>
                  </a:cubicBezTo>
                  <a:cubicBezTo>
                    <a:pt x="43" y="89"/>
                    <a:pt x="45" y="90"/>
                    <a:pt x="46" y="92"/>
                  </a:cubicBezTo>
                  <a:cubicBezTo>
                    <a:pt x="47" y="92"/>
                    <a:pt x="47" y="93"/>
                    <a:pt x="48" y="94"/>
                  </a:cubicBezTo>
                  <a:cubicBezTo>
                    <a:pt x="48" y="94"/>
                    <a:pt x="48" y="94"/>
                    <a:pt x="48" y="94"/>
                  </a:cubicBezTo>
                  <a:cubicBezTo>
                    <a:pt x="48" y="94"/>
                    <a:pt x="48" y="94"/>
                    <a:pt x="48" y="94"/>
                  </a:cubicBezTo>
                  <a:cubicBezTo>
                    <a:pt x="47" y="92"/>
                    <a:pt x="49" y="93"/>
                    <a:pt x="49" y="91"/>
                  </a:cubicBezTo>
                  <a:cubicBezTo>
                    <a:pt x="49" y="91"/>
                    <a:pt x="50" y="91"/>
                    <a:pt x="51" y="91"/>
                  </a:cubicBezTo>
                  <a:cubicBezTo>
                    <a:pt x="52" y="91"/>
                    <a:pt x="53" y="90"/>
                    <a:pt x="52" y="92"/>
                  </a:cubicBezTo>
                  <a:cubicBezTo>
                    <a:pt x="51" y="92"/>
                    <a:pt x="51" y="92"/>
                    <a:pt x="51" y="92"/>
                  </a:cubicBezTo>
                  <a:cubicBezTo>
                    <a:pt x="51" y="93"/>
                    <a:pt x="51" y="93"/>
                    <a:pt x="51" y="93"/>
                  </a:cubicBezTo>
                  <a:cubicBezTo>
                    <a:pt x="52" y="93"/>
                    <a:pt x="52" y="93"/>
                    <a:pt x="52" y="93"/>
                  </a:cubicBezTo>
                  <a:cubicBezTo>
                    <a:pt x="53" y="93"/>
                    <a:pt x="53" y="93"/>
                    <a:pt x="54" y="93"/>
                  </a:cubicBezTo>
                  <a:cubicBezTo>
                    <a:pt x="54" y="92"/>
                    <a:pt x="55" y="92"/>
                    <a:pt x="56" y="91"/>
                  </a:cubicBezTo>
                  <a:cubicBezTo>
                    <a:pt x="57" y="90"/>
                    <a:pt x="58" y="88"/>
                    <a:pt x="60" y="87"/>
                  </a:cubicBezTo>
                  <a:cubicBezTo>
                    <a:pt x="58" y="88"/>
                    <a:pt x="57" y="88"/>
                    <a:pt x="57" y="87"/>
                  </a:cubicBezTo>
                  <a:cubicBezTo>
                    <a:pt x="58" y="87"/>
                    <a:pt x="59" y="86"/>
                    <a:pt x="60" y="85"/>
                  </a:cubicBezTo>
                  <a:cubicBezTo>
                    <a:pt x="61" y="87"/>
                    <a:pt x="61" y="87"/>
                    <a:pt x="61" y="87"/>
                  </a:cubicBezTo>
                  <a:cubicBezTo>
                    <a:pt x="62" y="86"/>
                    <a:pt x="63" y="84"/>
                    <a:pt x="64" y="83"/>
                  </a:cubicBezTo>
                  <a:cubicBezTo>
                    <a:pt x="63" y="83"/>
                    <a:pt x="63" y="83"/>
                    <a:pt x="63" y="83"/>
                  </a:cubicBezTo>
                  <a:cubicBezTo>
                    <a:pt x="65" y="82"/>
                    <a:pt x="67" y="81"/>
                    <a:pt x="66" y="78"/>
                  </a:cubicBezTo>
                  <a:cubicBezTo>
                    <a:pt x="65" y="77"/>
                    <a:pt x="64" y="80"/>
                    <a:pt x="64" y="77"/>
                  </a:cubicBezTo>
                  <a:cubicBezTo>
                    <a:pt x="65" y="76"/>
                    <a:pt x="65" y="74"/>
                    <a:pt x="65" y="72"/>
                  </a:cubicBezTo>
                  <a:cubicBezTo>
                    <a:pt x="65" y="71"/>
                    <a:pt x="65" y="70"/>
                    <a:pt x="65" y="69"/>
                  </a:cubicBezTo>
                  <a:cubicBezTo>
                    <a:pt x="65" y="68"/>
                    <a:pt x="64" y="66"/>
                    <a:pt x="65" y="66"/>
                  </a:cubicBezTo>
                  <a:cubicBezTo>
                    <a:pt x="63" y="66"/>
                    <a:pt x="63" y="66"/>
                    <a:pt x="63" y="65"/>
                  </a:cubicBezTo>
                  <a:cubicBezTo>
                    <a:pt x="64" y="65"/>
                    <a:pt x="64" y="65"/>
                    <a:pt x="64" y="65"/>
                  </a:cubicBezTo>
                  <a:cubicBezTo>
                    <a:pt x="63" y="64"/>
                    <a:pt x="63" y="63"/>
                    <a:pt x="64" y="63"/>
                  </a:cubicBezTo>
                  <a:cubicBezTo>
                    <a:pt x="64" y="63"/>
                    <a:pt x="65" y="63"/>
                    <a:pt x="65" y="62"/>
                  </a:cubicBezTo>
                  <a:cubicBezTo>
                    <a:pt x="65" y="62"/>
                    <a:pt x="65" y="61"/>
                    <a:pt x="64" y="60"/>
                  </a:cubicBezTo>
                  <a:cubicBezTo>
                    <a:pt x="65" y="60"/>
                    <a:pt x="65" y="60"/>
                    <a:pt x="65" y="60"/>
                  </a:cubicBezTo>
                  <a:cubicBezTo>
                    <a:pt x="64" y="60"/>
                    <a:pt x="63" y="60"/>
                    <a:pt x="62" y="60"/>
                  </a:cubicBezTo>
                  <a:cubicBezTo>
                    <a:pt x="61" y="58"/>
                    <a:pt x="61" y="57"/>
                    <a:pt x="61" y="56"/>
                  </a:cubicBezTo>
                  <a:cubicBezTo>
                    <a:pt x="62" y="56"/>
                    <a:pt x="62" y="55"/>
                    <a:pt x="60" y="53"/>
                  </a:cubicBezTo>
                  <a:cubicBezTo>
                    <a:pt x="60" y="55"/>
                    <a:pt x="58" y="56"/>
                    <a:pt x="57" y="54"/>
                  </a:cubicBezTo>
                  <a:cubicBezTo>
                    <a:pt x="59" y="53"/>
                    <a:pt x="59" y="53"/>
                    <a:pt x="59" y="53"/>
                  </a:cubicBezTo>
                  <a:cubicBezTo>
                    <a:pt x="58" y="53"/>
                    <a:pt x="57" y="53"/>
                    <a:pt x="57" y="52"/>
                  </a:cubicBezTo>
                  <a:cubicBezTo>
                    <a:pt x="58" y="52"/>
                    <a:pt x="59" y="51"/>
                    <a:pt x="58" y="50"/>
                  </a:cubicBezTo>
                  <a:cubicBezTo>
                    <a:pt x="58" y="50"/>
                    <a:pt x="59" y="50"/>
                    <a:pt x="59" y="50"/>
                  </a:cubicBezTo>
                  <a:cubicBezTo>
                    <a:pt x="58" y="49"/>
                    <a:pt x="57" y="49"/>
                    <a:pt x="56" y="49"/>
                  </a:cubicBezTo>
                  <a:cubicBezTo>
                    <a:pt x="56" y="48"/>
                    <a:pt x="55" y="47"/>
                    <a:pt x="55" y="47"/>
                  </a:cubicBezTo>
                  <a:cubicBezTo>
                    <a:pt x="54" y="47"/>
                    <a:pt x="54" y="46"/>
                    <a:pt x="53" y="46"/>
                  </a:cubicBezTo>
                  <a:cubicBezTo>
                    <a:pt x="52" y="46"/>
                    <a:pt x="51" y="45"/>
                    <a:pt x="50" y="44"/>
                  </a:cubicBezTo>
                  <a:cubicBezTo>
                    <a:pt x="50" y="44"/>
                    <a:pt x="49" y="44"/>
                    <a:pt x="48" y="44"/>
                  </a:cubicBezTo>
                  <a:cubicBezTo>
                    <a:pt x="46" y="44"/>
                    <a:pt x="44" y="44"/>
                    <a:pt x="43" y="45"/>
                  </a:cubicBezTo>
                  <a:cubicBezTo>
                    <a:pt x="45" y="44"/>
                    <a:pt x="42" y="44"/>
                    <a:pt x="43" y="42"/>
                  </a:cubicBezTo>
                  <a:cubicBezTo>
                    <a:pt x="42" y="43"/>
                    <a:pt x="40" y="44"/>
                    <a:pt x="39" y="44"/>
                  </a:cubicBezTo>
                  <a:cubicBezTo>
                    <a:pt x="38" y="44"/>
                    <a:pt x="38" y="45"/>
                    <a:pt x="38" y="44"/>
                  </a:cubicBezTo>
                  <a:cubicBezTo>
                    <a:pt x="38" y="44"/>
                    <a:pt x="37" y="44"/>
                    <a:pt x="37" y="44"/>
                  </a:cubicBezTo>
                  <a:cubicBezTo>
                    <a:pt x="37" y="44"/>
                    <a:pt x="37" y="44"/>
                    <a:pt x="37" y="44"/>
                  </a:cubicBezTo>
                  <a:cubicBezTo>
                    <a:pt x="37" y="44"/>
                    <a:pt x="37" y="44"/>
                    <a:pt x="37" y="44"/>
                  </a:cubicBezTo>
                  <a:cubicBezTo>
                    <a:pt x="36" y="44"/>
                    <a:pt x="36" y="44"/>
                    <a:pt x="36" y="44"/>
                  </a:cubicBezTo>
                  <a:cubicBezTo>
                    <a:pt x="36" y="43"/>
                    <a:pt x="36" y="43"/>
                    <a:pt x="36" y="43"/>
                  </a:cubicBezTo>
                  <a:cubicBezTo>
                    <a:pt x="36" y="43"/>
                    <a:pt x="36" y="43"/>
                    <a:pt x="36" y="43"/>
                  </a:cubicBezTo>
                  <a:cubicBezTo>
                    <a:pt x="36" y="44"/>
                    <a:pt x="36" y="44"/>
                    <a:pt x="36" y="44"/>
                  </a:cubicBezTo>
                  <a:cubicBezTo>
                    <a:pt x="35" y="44"/>
                    <a:pt x="35" y="45"/>
                    <a:pt x="35" y="44"/>
                  </a:cubicBezTo>
                  <a:cubicBezTo>
                    <a:pt x="34" y="45"/>
                    <a:pt x="34" y="44"/>
                    <a:pt x="33" y="45"/>
                  </a:cubicBezTo>
                  <a:cubicBezTo>
                    <a:pt x="32" y="46"/>
                    <a:pt x="33" y="44"/>
                    <a:pt x="33" y="44"/>
                  </a:cubicBezTo>
                  <a:cubicBezTo>
                    <a:pt x="33" y="43"/>
                    <a:pt x="33" y="43"/>
                    <a:pt x="30" y="44"/>
                  </a:cubicBezTo>
                  <a:cubicBezTo>
                    <a:pt x="29" y="43"/>
                    <a:pt x="31" y="43"/>
                    <a:pt x="31" y="42"/>
                  </a:cubicBezTo>
                  <a:cubicBezTo>
                    <a:pt x="31" y="42"/>
                    <a:pt x="31" y="42"/>
                    <a:pt x="31" y="42"/>
                  </a:cubicBezTo>
                  <a:cubicBezTo>
                    <a:pt x="31" y="42"/>
                    <a:pt x="31" y="42"/>
                    <a:pt x="31" y="41"/>
                  </a:cubicBezTo>
                  <a:cubicBezTo>
                    <a:pt x="31" y="41"/>
                    <a:pt x="31" y="41"/>
                    <a:pt x="31" y="41"/>
                  </a:cubicBezTo>
                  <a:cubicBezTo>
                    <a:pt x="31" y="40"/>
                    <a:pt x="29" y="39"/>
                    <a:pt x="30" y="38"/>
                  </a:cubicBezTo>
                  <a:cubicBezTo>
                    <a:pt x="31" y="39"/>
                    <a:pt x="31" y="39"/>
                    <a:pt x="31" y="38"/>
                  </a:cubicBezTo>
                  <a:cubicBezTo>
                    <a:pt x="31" y="39"/>
                    <a:pt x="31" y="39"/>
                    <a:pt x="32" y="39"/>
                  </a:cubicBezTo>
                  <a:cubicBezTo>
                    <a:pt x="32" y="38"/>
                    <a:pt x="32" y="38"/>
                    <a:pt x="32" y="38"/>
                  </a:cubicBezTo>
                  <a:cubicBezTo>
                    <a:pt x="32" y="38"/>
                    <a:pt x="32" y="38"/>
                    <a:pt x="32" y="38"/>
                  </a:cubicBezTo>
                  <a:cubicBezTo>
                    <a:pt x="33" y="37"/>
                    <a:pt x="32" y="37"/>
                    <a:pt x="32" y="37"/>
                  </a:cubicBezTo>
                  <a:cubicBezTo>
                    <a:pt x="31" y="37"/>
                    <a:pt x="31" y="37"/>
                    <a:pt x="31" y="37"/>
                  </a:cubicBezTo>
                  <a:cubicBezTo>
                    <a:pt x="33" y="36"/>
                    <a:pt x="34" y="33"/>
                    <a:pt x="36" y="33"/>
                  </a:cubicBezTo>
                  <a:cubicBezTo>
                    <a:pt x="37" y="31"/>
                    <a:pt x="38" y="28"/>
                    <a:pt x="39" y="26"/>
                  </a:cubicBezTo>
                  <a:cubicBezTo>
                    <a:pt x="37" y="25"/>
                    <a:pt x="35" y="24"/>
                    <a:pt x="34" y="22"/>
                  </a:cubicBezTo>
                  <a:cubicBezTo>
                    <a:pt x="35" y="22"/>
                    <a:pt x="36" y="22"/>
                    <a:pt x="37" y="23"/>
                  </a:cubicBezTo>
                  <a:cubicBezTo>
                    <a:pt x="35" y="21"/>
                    <a:pt x="35" y="21"/>
                    <a:pt x="35" y="21"/>
                  </a:cubicBezTo>
                  <a:cubicBezTo>
                    <a:pt x="36" y="20"/>
                    <a:pt x="37" y="22"/>
                    <a:pt x="38" y="23"/>
                  </a:cubicBezTo>
                  <a:cubicBezTo>
                    <a:pt x="38" y="21"/>
                    <a:pt x="36" y="19"/>
                    <a:pt x="34" y="18"/>
                  </a:cubicBezTo>
                  <a:cubicBezTo>
                    <a:pt x="33" y="17"/>
                    <a:pt x="32" y="16"/>
                    <a:pt x="31" y="16"/>
                  </a:cubicBezTo>
                  <a:cubicBezTo>
                    <a:pt x="31" y="15"/>
                    <a:pt x="31" y="15"/>
                    <a:pt x="30" y="14"/>
                  </a:cubicBezTo>
                  <a:cubicBezTo>
                    <a:pt x="30" y="14"/>
                    <a:pt x="30" y="14"/>
                    <a:pt x="30" y="13"/>
                  </a:cubicBezTo>
                  <a:cubicBezTo>
                    <a:pt x="29" y="13"/>
                    <a:pt x="29" y="13"/>
                    <a:pt x="29" y="13"/>
                  </a:cubicBezTo>
                  <a:cubicBezTo>
                    <a:pt x="29" y="13"/>
                    <a:pt x="29" y="13"/>
                    <a:pt x="29" y="13"/>
                  </a:cubicBezTo>
                  <a:cubicBezTo>
                    <a:pt x="28" y="13"/>
                    <a:pt x="27" y="13"/>
                    <a:pt x="27" y="13"/>
                  </a:cubicBezTo>
                  <a:cubicBezTo>
                    <a:pt x="27" y="12"/>
                    <a:pt x="29" y="11"/>
                    <a:pt x="27" y="10"/>
                  </a:cubicBezTo>
                  <a:cubicBezTo>
                    <a:pt x="28" y="9"/>
                    <a:pt x="26" y="9"/>
                    <a:pt x="25" y="8"/>
                  </a:cubicBezTo>
                  <a:cubicBezTo>
                    <a:pt x="24" y="7"/>
                    <a:pt x="23" y="7"/>
                    <a:pt x="22" y="6"/>
                  </a:cubicBezTo>
                  <a:cubicBezTo>
                    <a:pt x="22" y="7"/>
                    <a:pt x="22" y="7"/>
                    <a:pt x="21" y="8"/>
                  </a:cubicBezTo>
                  <a:cubicBezTo>
                    <a:pt x="20" y="7"/>
                    <a:pt x="20" y="5"/>
                    <a:pt x="19" y="5"/>
                  </a:cubicBezTo>
                  <a:cubicBezTo>
                    <a:pt x="20" y="4"/>
                    <a:pt x="20" y="4"/>
                    <a:pt x="20" y="4"/>
                  </a:cubicBezTo>
                  <a:cubicBezTo>
                    <a:pt x="20" y="6"/>
                    <a:pt x="17" y="4"/>
                    <a:pt x="17" y="4"/>
                  </a:cubicBezTo>
                  <a:cubicBezTo>
                    <a:pt x="16" y="3"/>
                    <a:pt x="18" y="4"/>
                    <a:pt x="19" y="4"/>
                  </a:cubicBezTo>
                  <a:cubicBezTo>
                    <a:pt x="15" y="1"/>
                    <a:pt x="17" y="2"/>
                    <a:pt x="13" y="0"/>
                  </a:cubicBezTo>
                  <a:cubicBezTo>
                    <a:pt x="11" y="1"/>
                    <a:pt x="13" y="2"/>
                    <a:pt x="12" y="3"/>
                  </a:cubicBezTo>
                  <a:cubicBezTo>
                    <a:pt x="12" y="3"/>
                    <a:pt x="12" y="4"/>
                    <a:pt x="11" y="4"/>
                  </a:cubicBezTo>
                  <a:cubicBezTo>
                    <a:pt x="10" y="5"/>
                    <a:pt x="9" y="6"/>
                    <a:pt x="8" y="7"/>
                  </a:cubicBezTo>
                  <a:cubicBezTo>
                    <a:pt x="9" y="7"/>
                    <a:pt x="9" y="7"/>
                    <a:pt x="9" y="8"/>
                  </a:cubicBezTo>
                  <a:cubicBezTo>
                    <a:pt x="7" y="11"/>
                    <a:pt x="6" y="11"/>
                    <a:pt x="3" y="11"/>
                  </a:cubicBezTo>
                  <a:cubicBezTo>
                    <a:pt x="1" y="17"/>
                    <a:pt x="0" y="20"/>
                    <a:pt x="1" y="22"/>
                  </a:cubicBezTo>
                  <a:cubicBezTo>
                    <a:pt x="2" y="24"/>
                    <a:pt x="3" y="25"/>
                    <a:pt x="5" y="25"/>
                  </a:cubicBezTo>
                  <a:cubicBezTo>
                    <a:pt x="6" y="25"/>
                    <a:pt x="6" y="26"/>
                    <a:pt x="7" y="26"/>
                  </a:cubicBezTo>
                  <a:cubicBezTo>
                    <a:pt x="8" y="26"/>
                    <a:pt x="9" y="25"/>
                    <a:pt x="9" y="25"/>
                  </a:cubicBezTo>
                  <a:cubicBezTo>
                    <a:pt x="10" y="25"/>
                    <a:pt x="11" y="25"/>
                    <a:pt x="11" y="25"/>
                  </a:cubicBezTo>
                  <a:cubicBezTo>
                    <a:pt x="12" y="24"/>
                    <a:pt x="12" y="24"/>
                    <a:pt x="13" y="24"/>
                  </a:cubicBezTo>
                  <a:cubicBezTo>
                    <a:pt x="13" y="24"/>
                    <a:pt x="13" y="24"/>
                    <a:pt x="13" y="24"/>
                  </a:cubicBezTo>
                  <a:cubicBezTo>
                    <a:pt x="13" y="24"/>
                    <a:pt x="12" y="23"/>
                    <a:pt x="13" y="23"/>
                  </a:cubicBezTo>
                  <a:cubicBezTo>
                    <a:pt x="13" y="22"/>
                    <a:pt x="13" y="21"/>
                    <a:pt x="14" y="2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8" name="Google Shape;1358;p22"/>
            <p:cNvSpPr/>
            <p:nvPr/>
          </p:nvSpPr>
          <p:spPr>
            <a:xfrm>
              <a:off x="4591050" y="4914900"/>
              <a:ext cx="1905" cy="2540"/>
            </a:xfrm>
            <a:custGeom>
              <a:rect b="b" l="l" r="r" t="t"/>
              <a:pathLst>
                <a:path extrusionOk="0" h="1" w="1">
                  <a:moveTo>
                    <a:pt x="1" y="0"/>
                  </a:moveTo>
                  <a:cubicBezTo>
                    <a:pt x="0" y="0"/>
                    <a:pt x="0" y="0"/>
                    <a:pt x="0" y="0"/>
                  </a:cubicBezTo>
                  <a:cubicBezTo>
                    <a:pt x="1" y="0"/>
                    <a:pt x="1" y="1"/>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9" name="Google Shape;1359;p22"/>
            <p:cNvSpPr/>
            <p:nvPr/>
          </p:nvSpPr>
          <p:spPr>
            <a:xfrm>
              <a:off x="4400550" y="49911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0" name="Google Shape;1360;p22"/>
            <p:cNvSpPr/>
            <p:nvPr/>
          </p:nvSpPr>
          <p:spPr>
            <a:xfrm>
              <a:off x="4552950" y="4895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22"/>
            <p:cNvSpPr/>
            <p:nvPr/>
          </p:nvSpPr>
          <p:spPr>
            <a:xfrm>
              <a:off x="4305300" y="4857750"/>
              <a:ext cx="306055" cy="153035"/>
            </a:xfrm>
            <a:custGeom>
              <a:rect b="b" l="l" r="r" t="t"/>
              <a:pathLst>
                <a:path extrusionOk="0" h="72" w="144">
                  <a:moveTo>
                    <a:pt x="125" y="14"/>
                  </a:moveTo>
                  <a:cubicBezTo>
                    <a:pt x="124" y="14"/>
                    <a:pt x="124" y="14"/>
                    <a:pt x="124" y="14"/>
                  </a:cubicBezTo>
                  <a:cubicBezTo>
                    <a:pt x="123" y="14"/>
                    <a:pt x="123" y="14"/>
                    <a:pt x="123" y="14"/>
                  </a:cubicBezTo>
                  <a:cubicBezTo>
                    <a:pt x="123" y="14"/>
                    <a:pt x="123" y="14"/>
                    <a:pt x="123" y="14"/>
                  </a:cubicBezTo>
                  <a:cubicBezTo>
                    <a:pt x="123" y="14"/>
                    <a:pt x="123" y="14"/>
                    <a:pt x="123" y="14"/>
                  </a:cubicBezTo>
                  <a:cubicBezTo>
                    <a:pt x="122" y="14"/>
                    <a:pt x="122" y="14"/>
                    <a:pt x="122" y="14"/>
                  </a:cubicBezTo>
                  <a:cubicBezTo>
                    <a:pt x="121" y="15"/>
                    <a:pt x="121" y="15"/>
                    <a:pt x="120" y="16"/>
                  </a:cubicBezTo>
                  <a:cubicBezTo>
                    <a:pt x="119" y="16"/>
                    <a:pt x="119" y="16"/>
                    <a:pt x="119" y="16"/>
                  </a:cubicBezTo>
                  <a:cubicBezTo>
                    <a:pt x="119" y="17"/>
                    <a:pt x="119" y="17"/>
                    <a:pt x="119" y="17"/>
                  </a:cubicBezTo>
                  <a:cubicBezTo>
                    <a:pt x="119" y="17"/>
                    <a:pt x="119" y="17"/>
                    <a:pt x="119" y="17"/>
                  </a:cubicBezTo>
                  <a:cubicBezTo>
                    <a:pt x="118" y="17"/>
                    <a:pt x="118" y="18"/>
                    <a:pt x="118" y="18"/>
                  </a:cubicBezTo>
                  <a:cubicBezTo>
                    <a:pt x="118" y="18"/>
                    <a:pt x="118" y="18"/>
                    <a:pt x="117" y="18"/>
                  </a:cubicBezTo>
                  <a:cubicBezTo>
                    <a:pt x="117" y="18"/>
                    <a:pt x="117" y="18"/>
                    <a:pt x="117" y="18"/>
                  </a:cubicBezTo>
                  <a:cubicBezTo>
                    <a:pt x="117" y="18"/>
                    <a:pt x="117" y="18"/>
                    <a:pt x="117" y="18"/>
                  </a:cubicBezTo>
                  <a:cubicBezTo>
                    <a:pt x="116" y="18"/>
                    <a:pt x="114" y="16"/>
                    <a:pt x="112" y="16"/>
                  </a:cubicBezTo>
                  <a:cubicBezTo>
                    <a:pt x="111" y="16"/>
                    <a:pt x="111" y="15"/>
                    <a:pt x="111" y="15"/>
                  </a:cubicBezTo>
                  <a:cubicBezTo>
                    <a:pt x="109" y="15"/>
                    <a:pt x="108" y="15"/>
                    <a:pt x="107" y="14"/>
                  </a:cubicBezTo>
                  <a:cubicBezTo>
                    <a:pt x="107" y="13"/>
                    <a:pt x="107" y="13"/>
                    <a:pt x="107" y="13"/>
                  </a:cubicBezTo>
                  <a:cubicBezTo>
                    <a:pt x="106" y="14"/>
                    <a:pt x="106" y="14"/>
                    <a:pt x="106" y="14"/>
                  </a:cubicBezTo>
                  <a:cubicBezTo>
                    <a:pt x="105" y="14"/>
                    <a:pt x="103" y="13"/>
                    <a:pt x="102" y="14"/>
                  </a:cubicBezTo>
                  <a:cubicBezTo>
                    <a:pt x="102" y="14"/>
                    <a:pt x="102" y="14"/>
                    <a:pt x="102" y="14"/>
                  </a:cubicBezTo>
                  <a:cubicBezTo>
                    <a:pt x="101" y="14"/>
                    <a:pt x="101" y="14"/>
                    <a:pt x="100" y="14"/>
                  </a:cubicBezTo>
                  <a:cubicBezTo>
                    <a:pt x="100" y="13"/>
                    <a:pt x="100" y="13"/>
                    <a:pt x="100" y="13"/>
                  </a:cubicBezTo>
                  <a:cubicBezTo>
                    <a:pt x="97" y="15"/>
                    <a:pt x="94" y="17"/>
                    <a:pt x="92" y="18"/>
                  </a:cubicBezTo>
                  <a:cubicBezTo>
                    <a:pt x="93" y="19"/>
                    <a:pt x="93" y="19"/>
                    <a:pt x="93" y="19"/>
                  </a:cubicBezTo>
                  <a:cubicBezTo>
                    <a:pt x="89" y="20"/>
                    <a:pt x="90" y="21"/>
                    <a:pt x="88" y="22"/>
                  </a:cubicBezTo>
                  <a:cubicBezTo>
                    <a:pt x="87" y="23"/>
                    <a:pt x="87" y="24"/>
                    <a:pt x="86" y="24"/>
                  </a:cubicBezTo>
                  <a:cubicBezTo>
                    <a:pt x="85" y="25"/>
                    <a:pt x="83" y="27"/>
                    <a:pt x="82" y="30"/>
                  </a:cubicBezTo>
                  <a:cubicBezTo>
                    <a:pt x="82" y="30"/>
                    <a:pt x="82" y="30"/>
                    <a:pt x="82" y="30"/>
                  </a:cubicBezTo>
                  <a:cubicBezTo>
                    <a:pt x="82" y="34"/>
                    <a:pt x="83" y="35"/>
                    <a:pt x="83" y="36"/>
                  </a:cubicBezTo>
                  <a:cubicBezTo>
                    <a:pt x="83" y="37"/>
                    <a:pt x="83" y="37"/>
                    <a:pt x="83" y="38"/>
                  </a:cubicBezTo>
                  <a:cubicBezTo>
                    <a:pt x="82" y="38"/>
                    <a:pt x="81" y="43"/>
                    <a:pt x="83" y="43"/>
                  </a:cubicBezTo>
                  <a:cubicBezTo>
                    <a:pt x="83" y="42"/>
                    <a:pt x="82" y="43"/>
                    <a:pt x="82" y="43"/>
                  </a:cubicBezTo>
                  <a:cubicBezTo>
                    <a:pt x="83" y="43"/>
                    <a:pt x="83" y="44"/>
                    <a:pt x="85" y="45"/>
                  </a:cubicBezTo>
                  <a:cubicBezTo>
                    <a:pt x="85" y="45"/>
                    <a:pt x="85" y="45"/>
                    <a:pt x="84" y="44"/>
                  </a:cubicBezTo>
                  <a:cubicBezTo>
                    <a:pt x="85" y="45"/>
                    <a:pt x="85" y="46"/>
                    <a:pt x="85" y="46"/>
                  </a:cubicBezTo>
                  <a:cubicBezTo>
                    <a:pt x="85" y="46"/>
                    <a:pt x="85" y="46"/>
                    <a:pt x="85" y="46"/>
                  </a:cubicBezTo>
                  <a:cubicBezTo>
                    <a:pt x="85" y="46"/>
                    <a:pt x="84" y="47"/>
                    <a:pt x="84" y="47"/>
                  </a:cubicBezTo>
                  <a:cubicBezTo>
                    <a:pt x="85" y="48"/>
                    <a:pt x="85" y="48"/>
                    <a:pt x="86" y="49"/>
                  </a:cubicBezTo>
                  <a:cubicBezTo>
                    <a:pt x="85" y="49"/>
                    <a:pt x="84" y="47"/>
                    <a:pt x="83" y="47"/>
                  </a:cubicBezTo>
                  <a:cubicBezTo>
                    <a:pt x="85" y="49"/>
                    <a:pt x="85" y="49"/>
                    <a:pt x="85" y="49"/>
                  </a:cubicBezTo>
                  <a:cubicBezTo>
                    <a:pt x="83" y="49"/>
                    <a:pt x="81" y="47"/>
                    <a:pt x="80" y="46"/>
                  </a:cubicBezTo>
                  <a:cubicBezTo>
                    <a:pt x="80" y="46"/>
                    <a:pt x="79" y="46"/>
                    <a:pt x="79" y="46"/>
                  </a:cubicBezTo>
                  <a:cubicBezTo>
                    <a:pt x="78" y="46"/>
                    <a:pt x="78" y="46"/>
                    <a:pt x="77" y="46"/>
                  </a:cubicBezTo>
                  <a:cubicBezTo>
                    <a:pt x="77" y="47"/>
                    <a:pt x="77" y="47"/>
                    <a:pt x="77" y="47"/>
                  </a:cubicBezTo>
                  <a:cubicBezTo>
                    <a:pt x="76" y="47"/>
                    <a:pt x="75" y="47"/>
                    <a:pt x="74" y="47"/>
                  </a:cubicBezTo>
                  <a:cubicBezTo>
                    <a:pt x="73" y="48"/>
                    <a:pt x="73" y="48"/>
                    <a:pt x="73" y="48"/>
                  </a:cubicBezTo>
                  <a:cubicBezTo>
                    <a:pt x="73" y="48"/>
                    <a:pt x="73" y="49"/>
                    <a:pt x="72" y="49"/>
                  </a:cubicBezTo>
                  <a:cubicBezTo>
                    <a:pt x="72" y="49"/>
                    <a:pt x="72" y="49"/>
                    <a:pt x="72" y="49"/>
                  </a:cubicBezTo>
                  <a:cubicBezTo>
                    <a:pt x="71" y="49"/>
                    <a:pt x="71" y="49"/>
                    <a:pt x="71" y="49"/>
                  </a:cubicBezTo>
                  <a:cubicBezTo>
                    <a:pt x="71" y="49"/>
                    <a:pt x="71" y="49"/>
                    <a:pt x="71" y="49"/>
                  </a:cubicBezTo>
                  <a:cubicBezTo>
                    <a:pt x="70" y="49"/>
                    <a:pt x="70" y="48"/>
                    <a:pt x="69" y="48"/>
                  </a:cubicBezTo>
                  <a:cubicBezTo>
                    <a:pt x="69" y="47"/>
                    <a:pt x="69" y="47"/>
                    <a:pt x="69" y="47"/>
                  </a:cubicBezTo>
                  <a:cubicBezTo>
                    <a:pt x="68" y="45"/>
                    <a:pt x="68" y="45"/>
                    <a:pt x="68" y="45"/>
                  </a:cubicBezTo>
                  <a:cubicBezTo>
                    <a:pt x="68" y="44"/>
                    <a:pt x="67" y="43"/>
                    <a:pt x="66" y="42"/>
                  </a:cubicBezTo>
                  <a:cubicBezTo>
                    <a:pt x="67" y="40"/>
                    <a:pt x="67" y="40"/>
                    <a:pt x="67" y="40"/>
                  </a:cubicBezTo>
                  <a:cubicBezTo>
                    <a:pt x="68" y="39"/>
                    <a:pt x="67" y="39"/>
                    <a:pt x="66" y="39"/>
                  </a:cubicBezTo>
                  <a:cubicBezTo>
                    <a:pt x="65" y="39"/>
                    <a:pt x="63" y="39"/>
                    <a:pt x="64" y="38"/>
                  </a:cubicBezTo>
                  <a:cubicBezTo>
                    <a:pt x="63" y="38"/>
                    <a:pt x="63" y="38"/>
                    <a:pt x="62" y="38"/>
                  </a:cubicBezTo>
                  <a:cubicBezTo>
                    <a:pt x="62" y="37"/>
                    <a:pt x="62" y="36"/>
                    <a:pt x="62" y="36"/>
                  </a:cubicBezTo>
                  <a:cubicBezTo>
                    <a:pt x="61" y="35"/>
                    <a:pt x="61" y="35"/>
                    <a:pt x="60" y="35"/>
                  </a:cubicBezTo>
                  <a:cubicBezTo>
                    <a:pt x="60" y="35"/>
                    <a:pt x="59" y="34"/>
                    <a:pt x="59" y="34"/>
                  </a:cubicBezTo>
                  <a:cubicBezTo>
                    <a:pt x="56" y="32"/>
                    <a:pt x="53" y="32"/>
                    <a:pt x="50" y="33"/>
                  </a:cubicBezTo>
                  <a:cubicBezTo>
                    <a:pt x="48" y="33"/>
                    <a:pt x="45" y="34"/>
                    <a:pt x="42" y="34"/>
                  </a:cubicBezTo>
                  <a:cubicBezTo>
                    <a:pt x="40" y="34"/>
                    <a:pt x="38" y="35"/>
                    <a:pt x="36" y="37"/>
                  </a:cubicBezTo>
                  <a:cubicBezTo>
                    <a:pt x="34" y="39"/>
                    <a:pt x="33" y="41"/>
                    <a:pt x="32" y="44"/>
                  </a:cubicBezTo>
                  <a:cubicBezTo>
                    <a:pt x="31" y="45"/>
                    <a:pt x="31" y="47"/>
                    <a:pt x="30" y="48"/>
                  </a:cubicBezTo>
                  <a:cubicBezTo>
                    <a:pt x="30" y="49"/>
                    <a:pt x="30" y="50"/>
                    <a:pt x="30" y="51"/>
                  </a:cubicBezTo>
                  <a:cubicBezTo>
                    <a:pt x="30" y="52"/>
                    <a:pt x="30" y="53"/>
                    <a:pt x="30" y="54"/>
                  </a:cubicBezTo>
                  <a:cubicBezTo>
                    <a:pt x="30" y="54"/>
                    <a:pt x="30" y="54"/>
                    <a:pt x="30" y="54"/>
                  </a:cubicBezTo>
                  <a:cubicBezTo>
                    <a:pt x="31" y="55"/>
                    <a:pt x="31" y="55"/>
                    <a:pt x="31" y="55"/>
                  </a:cubicBezTo>
                  <a:cubicBezTo>
                    <a:pt x="32" y="55"/>
                    <a:pt x="32" y="55"/>
                    <a:pt x="32" y="55"/>
                  </a:cubicBezTo>
                  <a:cubicBezTo>
                    <a:pt x="32" y="56"/>
                    <a:pt x="32" y="56"/>
                    <a:pt x="33" y="57"/>
                  </a:cubicBezTo>
                  <a:cubicBezTo>
                    <a:pt x="33" y="57"/>
                    <a:pt x="33" y="57"/>
                    <a:pt x="33" y="57"/>
                  </a:cubicBezTo>
                  <a:cubicBezTo>
                    <a:pt x="33" y="58"/>
                    <a:pt x="33" y="58"/>
                    <a:pt x="33" y="58"/>
                  </a:cubicBezTo>
                  <a:cubicBezTo>
                    <a:pt x="33" y="57"/>
                    <a:pt x="33" y="57"/>
                    <a:pt x="33" y="57"/>
                  </a:cubicBezTo>
                  <a:cubicBezTo>
                    <a:pt x="33" y="57"/>
                    <a:pt x="33" y="57"/>
                    <a:pt x="33" y="56"/>
                  </a:cubicBezTo>
                  <a:cubicBezTo>
                    <a:pt x="33" y="55"/>
                    <a:pt x="33" y="55"/>
                    <a:pt x="33" y="54"/>
                  </a:cubicBezTo>
                  <a:cubicBezTo>
                    <a:pt x="33" y="52"/>
                    <a:pt x="33" y="53"/>
                    <a:pt x="33" y="53"/>
                  </a:cubicBezTo>
                  <a:cubicBezTo>
                    <a:pt x="32" y="53"/>
                    <a:pt x="32" y="53"/>
                    <a:pt x="32" y="53"/>
                  </a:cubicBezTo>
                  <a:cubicBezTo>
                    <a:pt x="31" y="52"/>
                    <a:pt x="29" y="51"/>
                    <a:pt x="27" y="50"/>
                  </a:cubicBezTo>
                  <a:cubicBezTo>
                    <a:pt x="26" y="50"/>
                    <a:pt x="26" y="49"/>
                    <a:pt x="25" y="49"/>
                  </a:cubicBezTo>
                  <a:cubicBezTo>
                    <a:pt x="24" y="49"/>
                    <a:pt x="24" y="48"/>
                    <a:pt x="23" y="48"/>
                  </a:cubicBezTo>
                  <a:cubicBezTo>
                    <a:pt x="23" y="48"/>
                    <a:pt x="22" y="48"/>
                    <a:pt x="21" y="48"/>
                  </a:cubicBezTo>
                  <a:cubicBezTo>
                    <a:pt x="21" y="47"/>
                    <a:pt x="20" y="47"/>
                    <a:pt x="19" y="48"/>
                  </a:cubicBezTo>
                  <a:cubicBezTo>
                    <a:pt x="19" y="49"/>
                    <a:pt x="19" y="49"/>
                    <a:pt x="19" y="49"/>
                  </a:cubicBezTo>
                  <a:cubicBezTo>
                    <a:pt x="18" y="48"/>
                    <a:pt x="18" y="48"/>
                    <a:pt x="18" y="48"/>
                  </a:cubicBezTo>
                  <a:cubicBezTo>
                    <a:pt x="18" y="48"/>
                    <a:pt x="18" y="47"/>
                    <a:pt x="18" y="47"/>
                  </a:cubicBezTo>
                  <a:cubicBezTo>
                    <a:pt x="18" y="47"/>
                    <a:pt x="18" y="46"/>
                    <a:pt x="17" y="45"/>
                  </a:cubicBezTo>
                  <a:cubicBezTo>
                    <a:pt x="17" y="45"/>
                    <a:pt x="17" y="45"/>
                    <a:pt x="17" y="45"/>
                  </a:cubicBezTo>
                  <a:cubicBezTo>
                    <a:pt x="17" y="44"/>
                    <a:pt x="17" y="43"/>
                    <a:pt x="17" y="43"/>
                  </a:cubicBezTo>
                  <a:cubicBezTo>
                    <a:pt x="17" y="41"/>
                    <a:pt x="16" y="40"/>
                    <a:pt x="16" y="39"/>
                  </a:cubicBezTo>
                  <a:cubicBezTo>
                    <a:pt x="14" y="34"/>
                    <a:pt x="11" y="31"/>
                    <a:pt x="2" y="44"/>
                  </a:cubicBezTo>
                  <a:cubicBezTo>
                    <a:pt x="1" y="43"/>
                    <a:pt x="1" y="43"/>
                    <a:pt x="1" y="43"/>
                  </a:cubicBezTo>
                  <a:cubicBezTo>
                    <a:pt x="1" y="44"/>
                    <a:pt x="1" y="44"/>
                    <a:pt x="1" y="45"/>
                  </a:cubicBezTo>
                  <a:cubicBezTo>
                    <a:pt x="1" y="45"/>
                    <a:pt x="1" y="46"/>
                    <a:pt x="1" y="47"/>
                  </a:cubicBezTo>
                  <a:cubicBezTo>
                    <a:pt x="0" y="48"/>
                    <a:pt x="1" y="49"/>
                    <a:pt x="1" y="50"/>
                  </a:cubicBezTo>
                  <a:cubicBezTo>
                    <a:pt x="1" y="52"/>
                    <a:pt x="2" y="54"/>
                    <a:pt x="4" y="55"/>
                  </a:cubicBezTo>
                  <a:cubicBezTo>
                    <a:pt x="3" y="56"/>
                    <a:pt x="3" y="57"/>
                    <a:pt x="3" y="58"/>
                  </a:cubicBezTo>
                  <a:cubicBezTo>
                    <a:pt x="4" y="59"/>
                    <a:pt x="5" y="59"/>
                    <a:pt x="6" y="60"/>
                  </a:cubicBezTo>
                  <a:cubicBezTo>
                    <a:pt x="6" y="61"/>
                    <a:pt x="6" y="61"/>
                    <a:pt x="6" y="61"/>
                  </a:cubicBezTo>
                  <a:cubicBezTo>
                    <a:pt x="6" y="61"/>
                    <a:pt x="6" y="61"/>
                    <a:pt x="6" y="61"/>
                  </a:cubicBezTo>
                  <a:cubicBezTo>
                    <a:pt x="8" y="61"/>
                    <a:pt x="9" y="62"/>
                    <a:pt x="10" y="63"/>
                  </a:cubicBezTo>
                  <a:cubicBezTo>
                    <a:pt x="12" y="64"/>
                    <a:pt x="13" y="65"/>
                    <a:pt x="15" y="65"/>
                  </a:cubicBezTo>
                  <a:cubicBezTo>
                    <a:pt x="15" y="65"/>
                    <a:pt x="15" y="66"/>
                    <a:pt x="14" y="65"/>
                  </a:cubicBezTo>
                  <a:cubicBezTo>
                    <a:pt x="15" y="66"/>
                    <a:pt x="17" y="66"/>
                    <a:pt x="18" y="66"/>
                  </a:cubicBezTo>
                  <a:cubicBezTo>
                    <a:pt x="19" y="66"/>
                    <a:pt x="19" y="66"/>
                    <a:pt x="19" y="66"/>
                  </a:cubicBezTo>
                  <a:cubicBezTo>
                    <a:pt x="19" y="66"/>
                    <a:pt x="19" y="66"/>
                    <a:pt x="19" y="67"/>
                  </a:cubicBezTo>
                  <a:cubicBezTo>
                    <a:pt x="22" y="67"/>
                    <a:pt x="28" y="69"/>
                    <a:pt x="32" y="67"/>
                  </a:cubicBezTo>
                  <a:cubicBezTo>
                    <a:pt x="31" y="67"/>
                    <a:pt x="31" y="67"/>
                    <a:pt x="31" y="67"/>
                  </a:cubicBezTo>
                  <a:cubicBezTo>
                    <a:pt x="32" y="67"/>
                    <a:pt x="33" y="67"/>
                    <a:pt x="34" y="67"/>
                  </a:cubicBezTo>
                  <a:cubicBezTo>
                    <a:pt x="35" y="67"/>
                    <a:pt x="36" y="66"/>
                    <a:pt x="37" y="66"/>
                  </a:cubicBezTo>
                  <a:cubicBezTo>
                    <a:pt x="38" y="66"/>
                    <a:pt x="39" y="65"/>
                    <a:pt x="39" y="64"/>
                  </a:cubicBezTo>
                  <a:cubicBezTo>
                    <a:pt x="40" y="64"/>
                    <a:pt x="40" y="64"/>
                    <a:pt x="40" y="64"/>
                  </a:cubicBezTo>
                  <a:cubicBezTo>
                    <a:pt x="41" y="62"/>
                    <a:pt x="41" y="61"/>
                    <a:pt x="42" y="60"/>
                  </a:cubicBezTo>
                  <a:cubicBezTo>
                    <a:pt x="43" y="58"/>
                    <a:pt x="43" y="57"/>
                    <a:pt x="43" y="57"/>
                  </a:cubicBezTo>
                  <a:cubicBezTo>
                    <a:pt x="44" y="57"/>
                    <a:pt x="44" y="57"/>
                    <a:pt x="44" y="57"/>
                  </a:cubicBezTo>
                  <a:cubicBezTo>
                    <a:pt x="45" y="56"/>
                    <a:pt x="45" y="55"/>
                    <a:pt x="45" y="54"/>
                  </a:cubicBezTo>
                  <a:cubicBezTo>
                    <a:pt x="45" y="55"/>
                    <a:pt x="45" y="55"/>
                    <a:pt x="45" y="55"/>
                  </a:cubicBezTo>
                  <a:cubicBezTo>
                    <a:pt x="43" y="54"/>
                    <a:pt x="44" y="54"/>
                    <a:pt x="45" y="54"/>
                  </a:cubicBezTo>
                  <a:cubicBezTo>
                    <a:pt x="45" y="54"/>
                    <a:pt x="46" y="54"/>
                    <a:pt x="46" y="53"/>
                  </a:cubicBezTo>
                  <a:cubicBezTo>
                    <a:pt x="46" y="52"/>
                    <a:pt x="45" y="51"/>
                    <a:pt x="44" y="49"/>
                  </a:cubicBezTo>
                  <a:cubicBezTo>
                    <a:pt x="44" y="47"/>
                    <a:pt x="43" y="45"/>
                    <a:pt x="45" y="45"/>
                  </a:cubicBezTo>
                  <a:cubicBezTo>
                    <a:pt x="45" y="43"/>
                    <a:pt x="45" y="48"/>
                    <a:pt x="46" y="46"/>
                  </a:cubicBezTo>
                  <a:cubicBezTo>
                    <a:pt x="46" y="48"/>
                    <a:pt x="46" y="47"/>
                    <a:pt x="47" y="49"/>
                  </a:cubicBezTo>
                  <a:cubicBezTo>
                    <a:pt x="47" y="47"/>
                    <a:pt x="49" y="50"/>
                    <a:pt x="49" y="49"/>
                  </a:cubicBezTo>
                  <a:cubicBezTo>
                    <a:pt x="49" y="50"/>
                    <a:pt x="49" y="50"/>
                    <a:pt x="49" y="50"/>
                  </a:cubicBezTo>
                  <a:cubicBezTo>
                    <a:pt x="50" y="49"/>
                    <a:pt x="50" y="49"/>
                    <a:pt x="51" y="50"/>
                  </a:cubicBezTo>
                  <a:cubicBezTo>
                    <a:pt x="51" y="50"/>
                    <a:pt x="52" y="51"/>
                    <a:pt x="52" y="49"/>
                  </a:cubicBezTo>
                  <a:cubicBezTo>
                    <a:pt x="53" y="49"/>
                    <a:pt x="53" y="50"/>
                    <a:pt x="53" y="51"/>
                  </a:cubicBezTo>
                  <a:cubicBezTo>
                    <a:pt x="53" y="52"/>
                    <a:pt x="52" y="52"/>
                    <a:pt x="53" y="52"/>
                  </a:cubicBezTo>
                  <a:cubicBezTo>
                    <a:pt x="53" y="52"/>
                    <a:pt x="53" y="53"/>
                    <a:pt x="53" y="53"/>
                  </a:cubicBezTo>
                  <a:cubicBezTo>
                    <a:pt x="53" y="54"/>
                    <a:pt x="54" y="52"/>
                    <a:pt x="54" y="53"/>
                  </a:cubicBezTo>
                  <a:cubicBezTo>
                    <a:pt x="53" y="54"/>
                    <a:pt x="54" y="54"/>
                    <a:pt x="53" y="55"/>
                  </a:cubicBezTo>
                  <a:cubicBezTo>
                    <a:pt x="53" y="57"/>
                    <a:pt x="56" y="55"/>
                    <a:pt x="58" y="63"/>
                  </a:cubicBezTo>
                  <a:cubicBezTo>
                    <a:pt x="60" y="62"/>
                    <a:pt x="62" y="66"/>
                    <a:pt x="63" y="65"/>
                  </a:cubicBezTo>
                  <a:cubicBezTo>
                    <a:pt x="63" y="66"/>
                    <a:pt x="66" y="70"/>
                    <a:pt x="64" y="69"/>
                  </a:cubicBezTo>
                  <a:cubicBezTo>
                    <a:pt x="63" y="68"/>
                    <a:pt x="63" y="68"/>
                    <a:pt x="63" y="68"/>
                  </a:cubicBezTo>
                  <a:cubicBezTo>
                    <a:pt x="62" y="69"/>
                    <a:pt x="62" y="69"/>
                    <a:pt x="62" y="69"/>
                  </a:cubicBezTo>
                  <a:cubicBezTo>
                    <a:pt x="63" y="70"/>
                    <a:pt x="63" y="70"/>
                    <a:pt x="63" y="71"/>
                  </a:cubicBezTo>
                  <a:cubicBezTo>
                    <a:pt x="63" y="72"/>
                    <a:pt x="63" y="72"/>
                    <a:pt x="63" y="72"/>
                  </a:cubicBezTo>
                  <a:cubicBezTo>
                    <a:pt x="64" y="72"/>
                    <a:pt x="64" y="72"/>
                    <a:pt x="64" y="72"/>
                  </a:cubicBezTo>
                  <a:cubicBezTo>
                    <a:pt x="65" y="72"/>
                    <a:pt x="66" y="71"/>
                    <a:pt x="67" y="71"/>
                  </a:cubicBezTo>
                  <a:cubicBezTo>
                    <a:pt x="68" y="70"/>
                    <a:pt x="70" y="68"/>
                    <a:pt x="72" y="68"/>
                  </a:cubicBezTo>
                  <a:cubicBezTo>
                    <a:pt x="71" y="68"/>
                    <a:pt x="69" y="68"/>
                    <a:pt x="70" y="67"/>
                  </a:cubicBezTo>
                  <a:cubicBezTo>
                    <a:pt x="74" y="67"/>
                    <a:pt x="74" y="67"/>
                    <a:pt x="74" y="67"/>
                  </a:cubicBezTo>
                  <a:cubicBezTo>
                    <a:pt x="73" y="68"/>
                    <a:pt x="73" y="68"/>
                    <a:pt x="73" y="68"/>
                  </a:cubicBezTo>
                  <a:cubicBezTo>
                    <a:pt x="78" y="67"/>
                    <a:pt x="78" y="67"/>
                    <a:pt x="78" y="67"/>
                  </a:cubicBezTo>
                  <a:cubicBezTo>
                    <a:pt x="77" y="66"/>
                    <a:pt x="77" y="66"/>
                    <a:pt x="77" y="66"/>
                  </a:cubicBezTo>
                  <a:cubicBezTo>
                    <a:pt x="78" y="66"/>
                    <a:pt x="79" y="66"/>
                    <a:pt x="80" y="66"/>
                  </a:cubicBezTo>
                  <a:cubicBezTo>
                    <a:pt x="81" y="67"/>
                    <a:pt x="81" y="67"/>
                    <a:pt x="82" y="66"/>
                  </a:cubicBezTo>
                  <a:cubicBezTo>
                    <a:pt x="82" y="64"/>
                    <a:pt x="80" y="64"/>
                    <a:pt x="81" y="64"/>
                  </a:cubicBezTo>
                  <a:cubicBezTo>
                    <a:pt x="82" y="64"/>
                    <a:pt x="82" y="64"/>
                    <a:pt x="83" y="64"/>
                  </a:cubicBezTo>
                  <a:cubicBezTo>
                    <a:pt x="82" y="64"/>
                    <a:pt x="82" y="64"/>
                    <a:pt x="82" y="64"/>
                  </a:cubicBezTo>
                  <a:cubicBezTo>
                    <a:pt x="83" y="64"/>
                    <a:pt x="83" y="64"/>
                    <a:pt x="83" y="64"/>
                  </a:cubicBezTo>
                  <a:cubicBezTo>
                    <a:pt x="84" y="64"/>
                    <a:pt x="84" y="64"/>
                    <a:pt x="85" y="64"/>
                  </a:cubicBezTo>
                  <a:cubicBezTo>
                    <a:pt x="87" y="64"/>
                    <a:pt x="89" y="64"/>
                    <a:pt x="90" y="64"/>
                  </a:cubicBezTo>
                  <a:cubicBezTo>
                    <a:pt x="89" y="63"/>
                    <a:pt x="91" y="62"/>
                    <a:pt x="91" y="62"/>
                  </a:cubicBezTo>
                  <a:cubicBezTo>
                    <a:pt x="92" y="63"/>
                    <a:pt x="92" y="63"/>
                    <a:pt x="92" y="63"/>
                  </a:cubicBezTo>
                  <a:cubicBezTo>
                    <a:pt x="94" y="61"/>
                    <a:pt x="94" y="61"/>
                    <a:pt x="95" y="62"/>
                  </a:cubicBezTo>
                  <a:cubicBezTo>
                    <a:pt x="96" y="62"/>
                    <a:pt x="97" y="62"/>
                    <a:pt x="98" y="61"/>
                  </a:cubicBezTo>
                  <a:cubicBezTo>
                    <a:pt x="98" y="61"/>
                    <a:pt x="98" y="61"/>
                    <a:pt x="98" y="61"/>
                  </a:cubicBezTo>
                  <a:cubicBezTo>
                    <a:pt x="98" y="61"/>
                    <a:pt x="98" y="60"/>
                    <a:pt x="97" y="59"/>
                  </a:cubicBezTo>
                  <a:cubicBezTo>
                    <a:pt x="98" y="57"/>
                    <a:pt x="99" y="57"/>
                    <a:pt x="99" y="57"/>
                  </a:cubicBezTo>
                  <a:cubicBezTo>
                    <a:pt x="100" y="57"/>
                    <a:pt x="101" y="56"/>
                    <a:pt x="100" y="54"/>
                  </a:cubicBezTo>
                  <a:cubicBezTo>
                    <a:pt x="100" y="55"/>
                    <a:pt x="98" y="53"/>
                    <a:pt x="99" y="52"/>
                  </a:cubicBezTo>
                  <a:cubicBezTo>
                    <a:pt x="100" y="53"/>
                    <a:pt x="100" y="53"/>
                    <a:pt x="100" y="53"/>
                  </a:cubicBezTo>
                  <a:cubicBezTo>
                    <a:pt x="100" y="52"/>
                    <a:pt x="99" y="51"/>
                    <a:pt x="100" y="51"/>
                  </a:cubicBezTo>
                  <a:cubicBezTo>
                    <a:pt x="100" y="51"/>
                    <a:pt x="101" y="52"/>
                    <a:pt x="101" y="50"/>
                  </a:cubicBezTo>
                  <a:cubicBezTo>
                    <a:pt x="102" y="50"/>
                    <a:pt x="102" y="51"/>
                    <a:pt x="102" y="51"/>
                  </a:cubicBezTo>
                  <a:cubicBezTo>
                    <a:pt x="102" y="50"/>
                    <a:pt x="101" y="49"/>
                    <a:pt x="101" y="48"/>
                  </a:cubicBezTo>
                  <a:cubicBezTo>
                    <a:pt x="102" y="46"/>
                    <a:pt x="100" y="42"/>
                    <a:pt x="102" y="41"/>
                  </a:cubicBezTo>
                  <a:cubicBezTo>
                    <a:pt x="102" y="41"/>
                    <a:pt x="102" y="40"/>
                    <a:pt x="102" y="39"/>
                  </a:cubicBezTo>
                  <a:cubicBezTo>
                    <a:pt x="102" y="38"/>
                    <a:pt x="102" y="38"/>
                    <a:pt x="102" y="38"/>
                  </a:cubicBezTo>
                  <a:cubicBezTo>
                    <a:pt x="101" y="38"/>
                    <a:pt x="101" y="37"/>
                    <a:pt x="101" y="37"/>
                  </a:cubicBezTo>
                  <a:cubicBezTo>
                    <a:pt x="102" y="38"/>
                    <a:pt x="102" y="35"/>
                    <a:pt x="103" y="36"/>
                  </a:cubicBezTo>
                  <a:cubicBezTo>
                    <a:pt x="103" y="36"/>
                    <a:pt x="102" y="35"/>
                    <a:pt x="102" y="34"/>
                  </a:cubicBezTo>
                  <a:cubicBezTo>
                    <a:pt x="102" y="33"/>
                    <a:pt x="102" y="33"/>
                    <a:pt x="102" y="33"/>
                  </a:cubicBezTo>
                  <a:cubicBezTo>
                    <a:pt x="102" y="33"/>
                    <a:pt x="102" y="33"/>
                    <a:pt x="102" y="33"/>
                  </a:cubicBezTo>
                  <a:cubicBezTo>
                    <a:pt x="101" y="33"/>
                    <a:pt x="100" y="33"/>
                    <a:pt x="99" y="33"/>
                  </a:cubicBezTo>
                  <a:cubicBezTo>
                    <a:pt x="98" y="33"/>
                    <a:pt x="98" y="33"/>
                    <a:pt x="98" y="33"/>
                  </a:cubicBezTo>
                  <a:cubicBezTo>
                    <a:pt x="98" y="33"/>
                    <a:pt x="98" y="33"/>
                    <a:pt x="98" y="33"/>
                  </a:cubicBezTo>
                  <a:cubicBezTo>
                    <a:pt x="97" y="33"/>
                    <a:pt x="97" y="33"/>
                    <a:pt x="97" y="33"/>
                  </a:cubicBezTo>
                  <a:cubicBezTo>
                    <a:pt x="98" y="33"/>
                    <a:pt x="98" y="33"/>
                    <a:pt x="98" y="33"/>
                  </a:cubicBezTo>
                  <a:cubicBezTo>
                    <a:pt x="97" y="33"/>
                    <a:pt x="97" y="33"/>
                    <a:pt x="96" y="33"/>
                  </a:cubicBezTo>
                  <a:cubicBezTo>
                    <a:pt x="95" y="33"/>
                    <a:pt x="95" y="33"/>
                    <a:pt x="95" y="33"/>
                  </a:cubicBezTo>
                  <a:cubicBezTo>
                    <a:pt x="95" y="33"/>
                    <a:pt x="95" y="33"/>
                    <a:pt x="95" y="33"/>
                  </a:cubicBezTo>
                  <a:cubicBezTo>
                    <a:pt x="95" y="33"/>
                    <a:pt x="95" y="33"/>
                    <a:pt x="95" y="33"/>
                  </a:cubicBezTo>
                  <a:cubicBezTo>
                    <a:pt x="95" y="33"/>
                    <a:pt x="95" y="33"/>
                    <a:pt x="96" y="34"/>
                  </a:cubicBezTo>
                  <a:cubicBezTo>
                    <a:pt x="97" y="34"/>
                    <a:pt x="98" y="35"/>
                    <a:pt x="99" y="37"/>
                  </a:cubicBezTo>
                  <a:cubicBezTo>
                    <a:pt x="100" y="38"/>
                    <a:pt x="100" y="38"/>
                    <a:pt x="100" y="38"/>
                  </a:cubicBezTo>
                  <a:cubicBezTo>
                    <a:pt x="100" y="38"/>
                    <a:pt x="100" y="38"/>
                    <a:pt x="100" y="38"/>
                  </a:cubicBezTo>
                  <a:cubicBezTo>
                    <a:pt x="100" y="38"/>
                    <a:pt x="100" y="38"/>
                    <a:pt x="100" y="38"/>
                  </a:cubicBezTo>
                  <a:cubicBezTo>
                    <a:pt x="100" y="37"/>
                    <a:pt x="103" y="35"/>
                    <a:pt x="103" y="36"/>
                  </a:cubicBezTo>
                  <a:cubicBezTo>
                    <a:pt x="102" y="35"/>
                    <a:pt x="103" y="35"/>
                    <a:pt x="102" y="34"/>
                  </a:cubicBezTo>
                  <a:cubicBezTo>
                    <a:pt x="102" y="33"/>
                    <a:pt x="103" y="33"/>
                    <a:pt x="103" y="34"/>
                  </a:cubicBezTo>
                  <a:cubicBezTo>
                    <a:pt x="104" y="34"/>
                    <a:pt x="104" y="34"/>
                    <a:pt x="104" y="31"/>
                  </a:cubicBezTo>
                  <a:cubicBezTo>
                    <a:pt x="105" y="31"/>
                    <a:pt x="105" y="31"/>
                    <a:pt x="105" y="31"/>
                  </a:cubicBezTo>
                  <a:cubicBezTo>
                    <a:pt x="105" y="31"/>
                    <a:pt x="105" y="33"/>
                    <a:pt x="105" y="33"/>
                  </a:cubicBezTo>
                  <a:cubicBezTo>
                    <a:pt x="105" y="33"/>
                    <a:pt x="105" y="33"/>
                    <a:pt x="105" y="33"/>
                  </a:cubicBezTo>
                  <a:cubicBezTo>
                    <a:pt x="105" y="33"/>
                    <a:pt x="106" y="33"/>
                    <a:pt x="106" y="33"/>
                  </a:cubicBezTo>
                  <a:cubicBezTo>
                    <a:pt x="106" y="34"/>
                    <a:pt x="106" y="34"/>
                    <a:pt x="106" y="34"/>
                  </a:cubicBezTo>
                  <a:cubicBezTo>
                    <a:pt x="107" y="34"/>
                    <a:pt x="107" y="34"/>
                    <a:pt x="107" y="34"/>
                  </a:cubicBezTo>
                  <a:cubicBezTo>
                    <a:pt x="109" y="34"/>
                    <a:pt x="110" y="33"/>
                    <a:pt x="112" y="34"/>
                  </a:cubicBezTo>
                  <a:cubicBezTo>
                    <a:pt x="111" y="35"/>
                    <a:pt x="112" y="35"/>
                    <a:pt x="113" y="36"/>
                  </a:cubicBezTo>
                  <a:cubicBezTo>
                    <a:pt x="112" y="36"/>
                    <a:pt x="112" y="36"/>
                    <a:pt x="113" y="37"/>
                  </a:cubicBezTo>
                  <a:cubicBezTo>
                    <a:pt x="114" y="37"/>
                    <a:pt x="114" y="37"/>
                    <a:pt x="114" y="37"/>
                  </a:cubicBezTo>
                  <a:cubicBezTo>
                    <a:pt x="114" y="37"/>
                    <a:pt x="114" y="37"/>
                    <a:pt x="114" y="37"/>
                  </a:cubicBezTo>
                  <a:cubicBezTo>
                    <a:pt x="116" y="37"/>
                    <a:pt x="115" y="37"/>
                    <a:pt x="115" y="37"/>
                  </a:cubicBezTo>
                  <a:cubicBezTo>
                    <a:pt x="115" y="36"/>
                    <a:pt x="115" y="36"/>
                    <a:pt x="115" y="36"/>
                  </a:cubicBezTo>
                  <a:cubicBezTo>
                    <a:pt x="116" y="38"/>
                    <a:pt x="119" y="37"/>
                    <a:pt x="119" y="39"/>
                  </a:cubicBezTo>
                  <a:cubicBezTo>
                    <a:pt x="120" y="39"/>
                    <a:pt x="121" y="39"/>
                    <a:pt x="122" y="39"/>
                  </a:cubicBezTo>
                  <a:cubicBezTo>
                    <a:pt x="124" y="38"/>
                    <a:pt x="124" y="37"/>
                    <a:pt x="125" y="37"/>
                  </a:cubicBezTo>
                  <a:cubicBezTo>
                    <a:pt x="126" y="35"/>
                    <a:pt x="127" y="33"/>
                    <a:pt x="128" y="31"/>
                  </a:cubicBezTo>
                  <a:cubicBezTo>
                    <a:pt x="129" y="32"/>
                    <a:pt x="129" y="33"/>
                    <a:pt x="128" y="34"/>
                  </a:cubicBezTo>
                  <a:cubicBezTo>
                    <a:pt x="129" y="34"/>
                    <a:pt x="130" y="33"/>
                    <a:pt x="130" y="32"/>
                  </a:cubicBezTo>
                  <a:cubicBezTo>
                    <a:pt x="131" y="33"/>
                    <a:pt x="129" y="34"/>
                    <a:pt x="129" y="35"/>
                  </a:cubicBezTo>
                  <a:cubicBezTo>
                    <a:pt x="131" y="34"/>
                    <a:pt x="132" y="32"/>
                    <a:pt x="133" y="30"/>
                  </a:cubicBezTo>
                  <a:cubicBezTo>
                    <a:pt x="133" y="29"/>
                    <a:pt x="134" y="28"/>
                    <a:pt x="135" y="27"/>
                  </a:cubicBezTo>
                  <a:cubicBezTo>
                    <a:pt x="135" y="26"/>
                    <a:pt x="135" y="26"/>
                    <a:pt x="135" y="26"/>
                  </a:cubicBezTo>
                  <a:cubicBezTo>
                    <a:pt x="135" y="26"/>
                    <a:pt x="135" y="26"/>
                    <a:pt x="135" y="26"/>
                  </a:cubicBezTo>
                  <a:cubicBezTo>
                    <a:pt x="135" y="26"/>
                    <a:pt x="135" y="25"/>
                    <a:pt x="135" y="24"/>
                  </a:cubicBezTo>
                  <a:cubicBezTo>
                    <a:pt x="137" y="25"/>
                    <a:pt x="137" y="26"/>
                    <a:pt x="139" y="24"/>
                  </a:cubicBezTo>
                  <a:cubicBezTo>
                    <a:pt x="141" y="24"/>
                    <a:pt x="142" y="20"/>
                    <a:pt x="142" y="19"/>
                  </a:cubicBezTo>
                  <a:cubicBezTo>
                    <a:pt x="141" y="19"/>
                    <a:pt x="141" y="19"/>
                    <a:pt x="141" y="18"/>
                  </a:cubicBezTo>
                  <a:cubicBezTo>
                    <a:pt x="141" y="18"/>
                    <a:pt x="142" y="18"/>
                    <a:pt x="142" y="17"/>
                  </a:cubicBezTo>
                  <a:cubicBezTo>
                    <a:pt x="142" y="17"/>
                    <a:pt x="142" y="17"/>
                    <a:pt x="142" y="17"/>
                  </a:cubicBezTo>
                  <a:cubicBezTo>
                    <a:pt x="144" y="17"/>
                    <a:pt x="144" y="17"/>
                    <a:pt x="144" y="17"/>
                  </a:cubicBezTo>
                  <a:cubicBezTo>
                    <a:pt x="142" y="17"/>
                    <a:pt x="143" y="15"/>
                    <a:pt x="142" y="14"/>
                  </a:cubicBezTo>
                  <a:cubicBezTo>
                    <a:pt x="143" y="14"/>
                    <a:pt x="143" y="16"/>
                    <a:pt x="144" y="16"/>
                  </a:cubicBezTo>
                  <a:cubicBezTo>
                    <a:pt x="144" y="14"/>
                    <a:pt x="144" y="14"/>
                    <a:pt x="144" y="13"/>
                  </a:cubicBezTo>
                  <a:cubicBezTo>
                    <a:pt x="144" y="13"/>
                    <a:pt x="144" y="13"/>
                    <a:pt x="144" y="13"/>
                  </a:cubicBezTo>
                  <a:cubicBezTo>
                    <a:pt x="144" y="12"/>
                    <a:pt x="143" y="12"/>
                    <a:pt x="143" y="11"/>
                  </a:cubicBezTo>
                  <a:cubicBezTo>
                    <a:pt x="143" y="11"/>
                    <a:pt x="143" y="11"/>
                    <a:pt x="143" y="11"/>
                  </a:cubicBezTo>
                  <a:cubicBezTo>
                    <a:pt x="141" y="10"/>
                    <a:pt x="142" y="12"/>
                    <a:pt x="141" y="11"/>
                  </a:cubicBezTo>
                  <a:cubicBezTo>
                    <a:pt x="140" y="10"/>
                    <a:pt x="138" y="9"/>
                    <a:pt x="138" y="7"/>
                  </a:cubicBezTo>
                  <a:cubicBezTo>
                    <a:pt x="137" y="8"/>
                    <a:pt x="137" y="8"/>
                    <a:pt x="137" y="8"/>
                  </a:cubicBezTo>
                  <a:cubicBezTo>
                    <a:pt x="136" y="7"/>
                    <a:pt x="136" y="7"/>
                    <a:pt x="136" y="7"/>
                  </a:cubicBezTo>
                  <a:cubicBezTo>
                    <a:pt x="134" y="6"/>
                    <a:pt x="133" y="5"/>
                    <a:pt x="133" y="3"/>
                  </a:cubicBezTo>
                  <a:cubicBezTo>
                    <a:pt x="128" y="1"/>
                    <a:pt x="125" y="0"/>
                    <a:pt x="123" y="1"/>
                  </a:cubicBezTo>
                  <a:cubicBezTo>
                    <a:pt x="122" y="1"/>
                    <a:pt x="121" y="1"/>
                    <a:pt x="121" y="2"/>
                  </a:cubicBezTo>
                  <a:cubicBezTo>
                    <a:pt x="120" y="3"/>
                    <a:pt x="120" y="3"/>
                    <a:pt x="120" y="4"/>
                  </a:cubicBezTo>
                  <a:cubicBezTo>
                    <a:pt x="118" y="4"/>
                    <a:pt x="119" y="6"/>
                    <a:pt x="119" y="7"/>
                  </a:cubicBezTo>
                  <a:cubicBezTo>
                    <a:pt x="119" y="8"/>
                    <a:pt x="120" y="9"/>
                    <a:pt x="120" y="9"/>
                  </a:cubicBezTo>
                  <a:cubicBezTo>
                    <a:pt x="120" y="10"/>
                    <a:pt x="121" y="12"/>
                    <a:pt x="122" y="13"/>
                  </a:cubicBezTo>
                  <a:cubicBezTo>
                    <a:pt x="122" y="13"/>
                    <a:pt x="122" y="13"/>
                    <a:pt x="122" y="13"/>
                  </a:cubicBezTo>
                  <a:cubicBezTo>
                    <a:pt x="122" y="13"/>
                    <a:pt x="123" y="13"/>
                    <a:pt x="124" y="13"/>
                  </a:cubicBezTo>
                  <a:cubicBezTo>
                    <a:pt x="125" y="13"/>
                    <a:pt x="125" y="13"/>
                    <a:pt x="125" y="14"/>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22"/>
            <p:cNvSpPr/>
            <p:nvPr/>
          </p:nvSpPr>
          <p:spPr>
            <a:xfrm>
              <a:off x="4286250" y="4933950"/>
              <a:ext cx="2540" cy="0"/>
            </a:xfrm>
            <a:custGeom>
              <a:rect b="b" l="l" r="r" t="t"/>
              <a:pathLst>
                <a:path extrusionOk="0" h="120000" w="4">
                  <a:moveTo>
                    <a:pt x="4" y="0"/>
                  </a:moveTo>
                  <a:lnTo>
                    <a:pt x="0" y="0"/>
                  </a:lnTo>
                  <a:lnTo>
                    <a:pt x="4"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3" name="Google Shape;1363;p22"/>
            <p:cNvSpPr/>
            <p:nvPr/>
          </p:nvSpPr>
          <p:spPr>
            <a:xfrm>
              <a:off x="4152900" y="48006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4" name="Google Shape;1364;p22"/>
            <p:cNvSpPr/>
            <p:nvPr/>
          </p:nvSpPr>
          <p:spPr>
            <a:xfrm>
              <a:off x="4267200" y="49149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5" name="Google Shape;1365;p22"/>
            <p:cNvSpPr/>
            <p:nvPr/>
          </p:nvSpPr>
          <p:spPr>
            <a:xfrm>
              <a:off x="4152900" y="4743450"/>
              <a:ext cx="180331" cy="216535"/>
            </a:xfrm>
            <a:custGeom>
              <a:rect b="b" l="l" r="r" t="t"/>
              <a:pathLst>
                <a:path extrusionOk="0" h="102" w="85">
                  <a:moveTo>
                    <a:pt x="61" y="75"/>
                  </a:moveTo>
                  <a:cubicBezTo>
                    <a:pt x="59" y="76"/>
                    <a:pt x="57" y="77"/>
                    <a:pt x="55" y="78"/>
                  </a:cubicBezTo>
                  <a:cubicBezTo>
                    <a:pt x="55" y="78"/>
                    <a:pt x="54" y="79"/>
                    <a:pt x="53" y="79"/>
                  </a:cubicBezTo>
                  <a:cubicBezTo>
                    <a:pt x="52" y="80"/>
                    <a:pt x="52" y="80"/>
                    <a:pt x="52" y="80"/>
                  </a:cubicBezTo>
                  <a:cubicBezTo>
                    <a:pt x="51" y="80"/>
                    <a:pt x="51" y="80"/>
                    <a:pt x="51" y="80"/>
                  </a:cubicBezTo>
                  <a:cubicBezTo>
                    <a:pt x="51" y="80"/>
                    <a:pt x="51" y="80"/>
                    <a:pt x="51" y="80"/>
                  </a:cubicBezTo>
                  <a:cubicBezTo>
                    <a:pt x="50" y="80"/>
                    <a:pt x="50" y="80"/>
                    <a:pt x="50" y="80"/>
                  </a:cubicBezTo>
                  <a:cubicBezTo>
                    <a:pt x="50" y="80"/>
                    <a:pt x="50" y="80"/>
                    <a:pt x="50" y="80"/>
                  </a:cubicBezTo>
                  <a:cubicBezTo>
                    <a:pt x="50" y="80"/>
                    <a:pt x="50" y="81"/>
                    <a:pt x="50" y="81"/>
                  </a:cubicBezTo>
                  <a:cubicBezTo>
                    <a:pt x="49" y="82"/>
                    <a:pt x="49" y="82"/>
                    <a:pt x="49" y="81"/>
                  </a:cubicBezTo>
                  <a:cubicBezTo>
                    <a:pt x="49" y="81"/>
                    <a:pt x="49" y="81"/>
                    <a:pt x="49" y="81"/>
                  </a:cubicBezTo>
                  <a:cubicBezTo>
                    <a:pt x="49" y="81"/>
                    <a:pt x="48" y="81"/>
                    <a:pt x="48" y="81"/>
                  </a:cubicBezTo>
                  <a:cubicBezTo>
                    <a:pt x="48" y="80"/>
                    <a:pt x="48" y="80"/>
                    <a:pt x="48" y="80"/>
                  </a:cubicBezTo>
                  <a:cubicBezTo>
                    <a:pt x="47" y="80"/>
                    <a:pt x="47" y="80"/>
                    <a:pt x="47" y="79"/>
                  </a:cubicBezTo>
                  <a:cubicBezTo>
                    <a:pt x="47" y="79"/>
                    <a:pt x="47" y="79"/>
                    <a:pt x="47" y="79"/>
                  </a:cubicBezTo>
                  <a:cubicBezTo>
                    <a:pt x="46" y="79"/>
                    <a:pt x="46" y="79"/>
                    <a:pt x="46" y="79"/>
                  </a:cubicBezTo>
                  <a:cubicBezTo>
                    <a:pt x="46" y="79"/>
                    <a:pt x="46" y="79"/>
                    <a:pt x="46" y="79"/>
                  </a:cubicBezTo>
                  <a:cubicBezTo>
                    <a:pt x="46" y="78"/>
                    <a:pt x="46" y="78"/>
                    <a:pt x="46" y="78"/>
                  </a:cubicBezTo>
                  <a:cubicBezTo>
                    <a:pt x="46" y="78"/>
                    <a:pt x="46" y="78"/>
                    <a:pt x="46" y="78"/>
                  </a:cubicBezTo>
                  <a:cubicBezTo>
                    <a:pt x="46" y="78"/>
                    <a:pt x="46" y="78"/>
                    <a:pt x="46" y="78"/>
                  </a:cubicBezTo>
                  <a:cubicBezTo>
                    <a:pt x="45" y="79"/>
                    <a:pt x="45" y="78"/>
                    <a:pt x="45" y="78"/>
                  </a:cubicBezTo>
                  <a:cubicBezTo>
                    <a:pt x="44" y="78"/>
                    <a:pt x="44" y="78"/>
                    <a:pt x="44" y="78"/>
                  </a:cubicBezTo>
                  <a:cubicBezTo>
                    <a:pt x="44" y="78"/>
                    <a:pt x="44" y="78"/>
                    <a:pt x="43" y="78"/>
                  </a:cubicBezTo>
                  <a:cubicBezTo>
                    <a:pt x="43" y="77"/>
                    <a:pt x="43" y="77"/>
                    <a:pt x="44" y="77"/>
                  </a:cubicBezTo>
                  <a:cubicBezTo>
                    <a:pt x="44" y="77"/>
                    <a:pt x="44" y="77"/>
                    <a:pt x="44" y="77"/>
                  </a:cubicBezTo>
                  <a:cubicBezTo>
                    <a:pt x="42" y="76"/>
                    <a:pt x="43" y="76"/>
                    <a:pt x="44" y="76"/>
                  </a:cubicBezTo>
                  <a:cubicBezTo>
                    <a:pt x="45" y="75"/>
                    <a:pt x="45" y="76"/>
                    <a:pt x="45" y="73"/>
                  </a:cubicBezTo>
                  <a:cubicBezTo>
                    <a:pt x="45" y="74"/>
                    <a:pt x="46" y="74"/>
                    <a:pt x="46" y="74"/>
                  </a:cubicBezTo>
                  <a:cubicBezTo>
                    <a:pt x="47" y="71"/>
                    <a:pt x="48" y="69"/>
                    <a:pt x="46" y="68"/>
                  </a:cubicBezTo>
                  <a:cubicBezTo>
                    <a:pt x="47" y="66"/>
                    <a:pt x="47" y="67"/>
                    <a:pt x="48" y="67"/>
                  </a:cubicBezTo>
                  <a:cubicBezTo>
                    <a:pt x="47" y="67"/>
                    <a:pt x="47" y="65"/>
                    <a:pt x="48" y="64"/>
                  </a:cubicBezTo>
                  <a:cubicBezTo>
                    <a:pt x="48" y="65"/>
                    <a:pt x="48" y="65"/>
                    <a:pt x="48" y="65"/>
                  </a:cubicBezTo>
                  <a:cubicBezTo>
                    <a:pt x="48" y="63"/>
                    <a:pt x="48" y="62"/>
                    <a:pt x="48" y="61"/>
                  </a:cubicBezTo>
                  <a:cubicBezTo>
                    <a:pt x="47" y="61"/>
                    <a:pt x="47" y="61"/>
                    <a:pt x="46" y="62"/>
                  </a:cubicBezTo>
                  <a:cubicBezTo>
                    <a:pt x="46" y="60"/>
                    <a:pt x="49" y="61"/>
                    <a:pt x="48" y="59"/>
                  </a:cubicBezTo>
                  <a:cubicBezTo>
                    <a:pt x="46" y="60"/>
                    <a:pt x="46" y="60"/>
                    <a:pt x="46" y="60"/>
                  </a:cubicBezTo>
                  <a:cubicBezTo>
                    <a:pt x="46" y="59"/>
                    <a:pt x="46" y="59"/>
                    <a:pt x="46" y="58"/>
                  </a:cubicBezTo>
                  <a:cubicBezTo>
                    <a:pt x="47" y="56"/>
                    <a:pt x="48" y="54"/>
                    <a:pt x="48" y="52"/>
                  </a:cubicBezTo>
                  <a:cubicBezTo>
                    <a:pt x="47" y="51"/>
                    <a:pt x="46" y="50"/>
                    <a:pt x="45" y="49"/>
                  </a:cubicBezTo>
                  <a:cubicBezTo>
                    <a:pt x="45" y="48"/>
                    <a:pt x="44" y="47"/>
                    <a:pt x="43" y="46"/>
                  </a:cubicBezTo>
                  <a:cubicBezTo>
                    <a:pt x="41" y="44"/>
                    <a:pt x="39" y="42"/>
                    <a:pt x="37" y="41"/>
                  </a:cubicBezTo>
                  <a:cubicBezTo>
                    <a:pt x="35" y="40"/>
                    <a:pt x="33" y="40"/>
                    <a:pt x="30" y="40"/>
                  </a:cubicBezTo>
                  <a:cubicBezTo>
                    <a:pt x="29" y="40"/>
                    <a:pt x="28" y="40"/>
                    <a:pt x="27" y="41"/>
                  </a:cubicBezTo>
                  <a:cubicBezTo>
                    <a:pt x="26" y="41"/>
                    <a:pt x="24" y="41"/>
                    <a:pt x="24" y="41"/>
                  </a:cubicBezTo>
                  <a:cubicBezTo>
                    <a:pt x="24" y="41"/>
                    <a:pt x="23" y="41"/>
                    <a:pt x="22" y="40"/>
                  </a:cubicBezTo>
                  <a:cubicBezTo>
                    <a:pt x="23" y="39"/>
                    <a:pt x="23" y="39"/>
                    <a:pt x="23" y="39"/>
                  </a:cubicBezTo>
                  <a:cubicBezTo>
                    <a:pt x="23" y="38"/>
                    <a:pt x="22" y="38"/>
                    <a:pt x="22" y="39"/>
                  </a:cubicBezTo>
                  <a:cubicBezTo>
                    <a:pt x="22" y="40"/>
                    <a:pt x="21" y="41"/>
                    <a:pt x="21" y="40"/>
                  </a:cubicBezTo>
                  <a:cubicBezTo>
                    <a:pt x="21" y="41"/>
                    <a:pt x="21" y="41"/>
                    <a:pt x="21" y="41"/>
                  </a:cubicBezTo>
                  <a:cubicBezTo>
                    <a:pt x="21" y="41"/>
                    <a:pt x="21" y="40"/>
                    <a:pt x="21" y="40"/>
                  </a:cubicBezTo>
                  <a:cubicBezTo>
                    <a:pt x="21" y="40"/>
                    <a:pt x="21" y="40"/>
                    <a:pt x="20" y="41"/>
                  </a:cubicBezTo>
                  <a:cubicBezTo>
                    <a:pt x="20" y="40"/>
                    <a:pt x="20" y="40"/>
                    <a:pt x="20" y="39"/>
                  </a:cubicBezTo>
                  <a:cubicBezTo>
                    <a:pt x="20" y="39"/>
                    <a:pt x="20" y="39"/>
                    <a:pt x="20" y="39"/>
                  </a:cubicBezTo>
                  <a:cubicBezTo>
                    <a:pt x="20" y="39"/>
                    <a:pt x="20" y="39"/>
                    <a:pt x="20" y="39"/>
                  </a:cubicBezTo>
                  <a:cubicBezTo>
                    <a:pt x="19" y="39"/>
                    <a:pt x="19" y="39"/>
                    <a:pt x="19" y="39"/>
                  </a:cubicBezTo>
                  <a:cubicBezTo>
                    <a:pt x="19" y="39"/>
                    <a:pt x="18" y="39"/>
                    <a:pt x="18" y="38"/>
                  </a:cubicBezTo>
                  <a:cubicBezTo>
                    <a:pt x="19" y="38"/>
                    <a:pt x="19" y="37"/>
                    <a:pt x="19" y="37"/>
                  </a:cubicBezTo>
                  <a:cubicBezTo>
                    <a:pt x="19" y="36"/>
                    <a:pt x="18" y="35"/>
                    <a:pt x="18" y="34"/>
                  </a:cubicBezTo>
                  <a:cubicBezTo>
                    <a:pt x="17" y="32"/>
                    <a:pt x="16" y="31"/>
                    <a:pt x="16" y="30"/>
                  </a:cubicBezTo>
                  <a:cubicBezTo>
                    <a:pt x="15" y="29"/>
                    <a:pt x="15" y="29"/>
                    <a:pt x="14" y="28"/>
                  </a:cubicBezTo>
                  <a:cubicBezTo>
                    <a:pt x="14" y="27"/>
                    <a:pt x="14" y="27"/>
                    <a:pt x="14" y="27"/>
                  </a:cubicBezTo>
                  <a:cubicBezTo>
                    <a:pt x="14" y="27"/>
                    <a:pt x="14" y="27"/>
                    <a:pt x="14" y="27"/>
                  </a:cubicBezTo>
                  <a:cubicBezTo>
                    <a:pt x="12" y="27"/>
                    <a:pt x="12" y="27"/>
                    <a:pt x="12" y="27"/>
                  </a:cubicBezTo>
                  <a:cubicBezTo>
                    <a:pt x="11" y="27"/>
                    <a:pt x="10" y="27"/>
                    <a:pt x="10" y="27"/>
                  </a:cubicBezTo>
                  <a:cubicBezTo>
                    <a:pt x="9" y="27"/>
                    <a:pt x="8" y="27"/>
                    <a:pt x="9" y="27"/>
                  </a:cubicBezTo>
                  <a:cubicBezTo>
                    <a:pt x="9" y="27"/>
                    <a:pt x="9" y="27"/>
                    <a:pt x="10" y="28"/>
                  </a:cubicBezTo>
                  <a:cubicBezTo>
                    <a:pt x="11" y="28"/>
                    <a:pt x="11" y="29"/>
                    <a:pt x="12" y="30"/>
                  </a:cubicBezTo>
                  <a:cubicBezTo>
                    <a:pt x="12" y="30"/>
                    <a:pt x="13" y="30"/>
                    <a:pt x="14" y="30"/>
                  </a:cubicBezTo>
                  <a:cubicBezTo>
                    <a:pt x="15" y="30"/>
                    <a:pt x="15" y="30"/>
                    <a:pt x="16" y="30"/>
                  </a:cubicBezTo>
                  <a:cubicBezTo>
                    <a:pt x="17" y="29"/>
                    <a:pt x="19" y="29"/>
                    <a:pt x="20" y="28"/>
                  </a:cubicBezTo>
                  <a:cubicBezTo>
                    <a:pt x="21" y="28"/>
                    <a:pt x="22" y="28"/>
                    <a:pt x="23" y="27"/>
                  </a:cubicBezTo>
                  <a:cubicBezTo>
                    <a:pt x="23" y="27"/>
                    <a:pt x="24" y="25"/>
                    <a:pt x="25" y="24"/>
                  </a:cubicBezTo>
                  <a:cubicBezTo>
                    <a:pt x="26" y="24"/>
                    <a:pt x="26" y="23"/>
                    <a:pt x="26" y="23"/>
                  </a:cubicBezTo>
                  <a:cubicBezTo>
                    <a:pt x="28" y="21"/>
                    <a:pt x="30" y="19"/>
                    <a:pt x="31" y="17"/>
                  </a:cubicBezTo>
                  <a:cubicBezTo>
                    <a:pt x="31" y="16"/>
                    <a:pt x="31" y="16"/>
                    <a:pt x="31" y="16"/>
                  </a:cubicBezTo>
                  <a:cubicBezTo>
                    <a:pt x="31" y="15"/>
                    <a:pt x="32" y="12"/>
                    <a:pt x="32" y="9"/>
                  </a:cubicBezTo>
                  <a:cubicBezTo>
                    <a:pt x="32" y="8"/>
                    <a:pt x="32" y="8"/>
                    <a:pt x="32" y="7"/>
                  </a:cubicBezTo>
                  <a:cubicBezTo>
                    <a:pt x="31" y="6"/>
                    <a:pt x="31" y="6"/>
                    <a:pt x="31" y="6"/>
                  </a:cubicBezTo>
                  <a:cubicBezTo>
                    <a:pt x="31" y="6"/>
                    <a:pt x="31" y="5"/>
                    <a:pt x="31" y="5"/>
                  </a:cubicBezTo>
                  <a:cubicBezTo>
                    <a:pt x="31" y="4"/>
                    <a:pt x="30" y="3"/>
                    <a:pt x="30" y="2"/>
                  </a:cubicBezTo>
                  <a:cubicBezTo>
                    <a:pt x="29" y="1"/>
                    <a:pt x="27" y="0"/>
                    <a:pt x="25" y="0"/>
                  </a:cubicBezTo>
                  <a:cubicBezTo>
                    <a:pt x="24" y="0"/>
                    <a:pt x="22" y="1"/>
                    <a:pt x="21" y="2"/>
                  </a:cubicBezTo>
                  <a:cubicBezTo>
                    <a:pt x="19" y="3"/>
                    <a:pt x="18" y="5"/>
                    <a:pt x="16" y="7"/>
                  </a:cubicBezTo>
                  <a:cubicBezTo>
                    <a:pt x="16" y="7"/>
                    <a:pt x="16" y="7"/>
                    <a:pt x="16" y="7"/>
                  </a:cubicBezTo>
                  <a:cubicBezTo>
                    <a:pt x="15" y="8"/>
                    <a:pt x="15" y="8"/>
                    <a:pt x="15" y="8"/>
                  </a:cubicBezTo>
                  <a:cubicBezTo>
                    <a:pt x="15" y="9"/>
                    <a:pt x="15" y="9"/>
                    <a:pt x="15" y="9"/>
                  </a:cubicBezTo>
                  <a:cubicBezTo>
                    <a:pt x="15" y="9"/>
                    <a:pt x="15" y="10"/>
                    <a:pt x="16" y="10"/>
                  </a:cubicBezTo>
                  <a:cubicBezTo>
                    <a:pt x="16" y="11"/>
                    <a:pt x="16" y="11"/>
                    <a:pt x="16" y="11"/>
                  </a:cubicBezTo>
                  <a:cubicBezTo>
                    <a:pt x="14" y="10"/>
                    <a:pt x="15" y="11"/>
                    <a:pt x="14" y="11"/>
                  </a:cubicBezTo>
                  <a:cubicBezTo>
                    <a:pt x="14" y="11"/>
                    <a:pt x="14" y="11"/>
                    <a:pt x="14" y="11"/>
                  </a:cubicBezTo>
                  <a:cubicBezTo>
                    <a:pt x="15" y="12"/>
                    <a:pt x="14" y="12"/>
                    <a:pt x="14" y="12"/>
                  </a:cubicBezTo>
                  <a:cubicBezTo>
                    <a:pt x="13" y="12"/>
                    <a:pt x="13" y="11"/>
                    <a:pt x="12" y="13"/>
                  </a:cubicBezTo>
                  <a:cubicBezTo>
                    <a:pt x="12" y="12"/>
                    <a:pt x="12" y="12"/>
                    <a:pt x="12" y="12"/>
                  </a:cubicBezTo>
                  <a:cubicBezTo>
                    <a:pt x="12" y="12"/>
                    <a:pt x="11" y="14"/>
                    <a:pt x="10" y="12"/>
                  </a:cubicBezTo>
                  <a:cubicBezTo>
                    <a:pt x="9" y="13"/>
                    <a:pt x="7" y="14"/>
                    <a:pt x="5" y="15"/>
                  </a:cubicBezTo>
                  <a:cubicBezTo>
                    <a:pt x="4" y="16"/>
                    <a:pt x="4" y="17"/>
                    <a:pt x="3" y="17"/>
                  </a:cubicBezTo>
                  <a:cubicBezTo>
                    <a:pt x="3" y="18"/>
                    <a:pt x="2" y="19"/>
                    <a:pt x="2" y="21"/>
                  </a:cubicBezTo>
                  <a:cubicBezTo>
                    <a:pt x="2" y="20"/>
                    <a:pt x="2" y="20"/>
                    <a:pt x="2" y="20"/>
                  </a:cubicBezTo>
                  <a:cubicBezTo>
                    <a:pt x="1" y="22"/>
                    <a:pt x="0" y="24"/>
                    <a:pt x="0" y="25"/>
                  </a:cubicBezTo>
                  <a:cubicBezTo>
                    <a:pt x="0" y="26"/>
                    <a:pt x="0" y="28"/>
                    <a:pt x="0" y="28"/>
                  </a:cubicBezTo>
                  <a:cubicBezTo>
                    <a:pt x="0" y="29"/>
                    <a:pt x="0" y="29"/>
                    <a:pt x="0" y="29"/>
                  </a:cubicBezTo>
                  <a:cubicBezTo>
                    <a:pt x="1" y="30"/>
                    <a:pt x="1" y="30"/>
                    <a:pt x="1" y="31"/>
                  </a:cubicBezTo>
                  <a:cubicBezTo>
                    <a:pt x="1" y="33"/>
                    <a:pt x="1" y="33"/>
                    <a:pt x="2" y="34"/>
                  </a:cubicBezTo>
                  <a:cubicBezTo>
                    <a:pt x="1" y="34"/>
                    <a:pt x="1" y="34"/>
                    <a:pt x="1" y="34"/>
                  </a:cubicBezTo>
                  <a:cubicBezTo>
                    <a:pt x="2" y="37"/>
                    <a:pt x="2" y="37"/>
                    <a:pt x="2" y="37"/>
                  </a:cubicBezTo>
                  <a:cubicBezTo>
                    <a:pt x="2" y="36"/>
                    <a:pt x="2" y="36"/>
                    <a:pt x="2" y="36"/>
                  </a:cubicBezTo>
                  <a:cubicBezTo>
                    <a:pt x="3" y="35"/>
                    <a:pt x="3" y="36"/>
                    <a:pt x="2" y="37"/>
                  </a:cubicBezTo>
                  <a:cubicBezTo>
                    <a:pt x="2" y="37"/>
                    <a:pt x="1" y="38"/>
                    <a:pt x="3" y="39"/>
                  </a:cubicBezTo>
                  <a:cubicBezTo>
                    <a:pt x="3" y="40"/>
                    <a:pt x="9" y="40"/>
                    <a:pt x="9" y="43"/>
                  </a:cubicBezTo>
                  <a:cubicBezTo>
                    <a:pt x="10" y="43"/>
                    <a:pt x="6" y="43"/>
                    <a:pt x="8" y="44"/>
                  </a:cubicBezTo>
                  <a:cubicBezTo>
                    <a:pt x="6" y="44"/>
                    <a:pt x="7" y="43"/>
                    <a:pt x="6" y="44"/>
                  </a:cubicBezTo>
                  <a:cubicBezTo>
                    <a:pt x="7" y="45"/>
                    <a:pt x="5" y="48"/>
                    <a:pt x="7" y="49"/>
                  </a:cubicBezTo>
                  <a:cubicBezTo>
                    <a:pt x="6" y="50"/>
                    <a:pt x="6" y="50"/>
                    <a:pt x="6" y="50"/>
                  </a:cubicBezTo>
                  <a:cubicBezTo>
                    <a:pt x="8" y="50"/>
                    <a:pt x="8" y="52"/>
                    <a:pt x="8" y="53"/>
                  </a:cubicBezTo>
                  <a:cubicBezTo>
                    <a:pt x="9" y="54"/>
                    <a:pt x="9" y="56"/>
                    <a:pt x="10" y="55"/>
                  </a:cubicBezTo>
                  <a:cubicBezTo>
                    <a:pt x="11" y="56"/>
                    <a:pt x="11" y="56"/>
                    <a:pt x="11" y="56"/>
                  </a:cubicBezTo>
                  <a:cubicBezTo>
                    <a:pt x="11" y="56"/>
                    <a:pt x="11" y="56"/>
                    <a:pt x="11" y="56"/>
                  </a:cubicBezTo>
                  <a:cubicBezTo>
                    <a:pt x="11" y="57"/>
                    <a:pt x="11" y="57"/>
                    <a:pt x="11" y="57"/>
                  </a:cubicBezTo>
                  <a:cubicBezTo>
                    <a:pt x="11" y="58"/>
                    <a:pt x="12" y="58"/>
                    <a:pt x="14" y="57"/>
                  </a:cubicBezTo>
                  <a:cubicBezTo>
                    <a:pt x="14" y="57"/>
                    <a:pt x="14" y="58"/>
                    <a:pt x="14" y="58"/>
                  </a:cubicBezTo>
                  <a:cubicBezTo>
                    <a:pt x="15" y="59"/>
                    <a:pt x="16" y="56"/>
                    <a:pt x="17" y="57"/>
                  </a:cubicBezTo>
                  <a:cubicBezTo>
                    <a:pt x="17" y="58"/>
                    <a:pt x="19" y="58"/>
                    <a:pt x="17" y="59"/>
                  </a:cubicBezTo>
                  <a:cubicBezTo>
                    <a:pt x="19" y="59"/>
                    <a:pt x="21" y="59"/>
                    <a:pt x="23" y="58"/>
                  </a:cubicBezTo>
                  <a:cubicBezTo>
                    <a:pt x="24" y="58"/>
                    <a:pt x="25" y="58"/>
                    <a:pt x="25" y="58"/>
                  </a:cubicBezTo>
                  <a:cubicBezTo>
                    <a:pt x="26" y="58"/>
                    <a:pt x="26" y="58"/>
                    <a:pt x="26" y="58"/>
                  </a:cubicBezTo>
                  <a:cubicBezTo>
                    <a:pt x="27" y="58"/>
                    <a:pt x="27" y="58"/>
                    <a:pt x="27" y="58"/>
                  </a:cubicBezTo>
                  <a:cubicBezTo>
                    <a:pt x="27" y="59"/>
                    <a:pt x="27" y="59"/>
                    <a:pt x="27" y="59"/>
                  </a:cubicBezTo>
                  <a:cubicBezTo>
                    <a:pt x="27" y="57"/>
                    <a:pt x="27" y="58"/>
                    <a:pt x="28" y="56"/>
                  </a:cubicBezTo>
                  <a:cubicBezTo>
                    <a:pt x="28" y="57"/>
                    <a:pt x="29" y="56"/>
                    <a:pt x="28" y="58"/>
                  </a:cubicBezTo>
                  <a:cubicBezTo>
                    <a:pt x="28" y="58"/>
                    <a:pt x="28" y="58"/>
                    <a:pt x="28" y="58"/>
                  </a:cubicBezTo>
                  <a:cubicBezTo>
                    <a:pt x="27" y="59"/>
                    <a:pt x="27" y="59"/>
                    <a:pt x="27" y="59"/>
                  </a:cubicBezTo>
                  <a:cubicBezTo>
                    <a:pt x="27" y="60"/>
                    <a:pt x="27" y="60"/>
                    <a:pt x="28" y="60"/>
                  </a:cubicBezTo>
                  <a:cubicBezTo>
                    <a:pt x="28" y="59"/>
                    <a:pt x="28" y="58"/>
                    <a:pt x="28" y="59"/>
                  </a:cubicBezTo>
                  <a:cubicBezTo>
                    <a:pt x="29" y="58"/>
                    <a:pt x="28" y="58"/>
                    <a:pt x="29" y="58"/>
                  </a:cubicBezTo>
                  <a:cubicBezTo>
                    <a:pt x="29" y="58"/>
                    <a:pt x="29" y="58"/>
                    <a:pt x="29" y="58"/>
                  </a:cubicBezTo>
                  <a:cubicBezTo>
                    <a:pt x="28" y="59"/>
                    <a:pt x="28" y="59"/>
                    <a:pt x="28" y="59"/>
                  </a:cubicBezTo>
                  <a:cubicBezTo>
                    <a:pt x="28" y="60"/>
                    <a:pt x="28" y="60"/>
                    <a:pt x="28" y="60"/>
                  </a:cubicBezTo>
                  <a:cubicBezTo>
                    <a:pt x="29" y="59"/>
                    <a:pt x="29" y="59"/>
                    <a:pt x="29" y="59"/>
                  </a:cubicBezTo>
                  <a:cubicBezTo>
                    <a:pt x="28" y="60"/>
                    <a:pt x="28" y="60"/>
                    <a:pt x="28" y="60"/>
                  </a:cubicBezTo>
                  <a:cubicBezTo>
                    <a:pt x="28" y="60"/>
                    <a:pt x="28" y="60"/>
                    <a:pt x="29" y="60"/>
                  </a:cubicBezTo>
                  <a:cubicBezTo>
                    <a:pt x="30" y="59"/>
                    <a:pt x="30" y="58"/>
                    <a:pt x="30" y="59"/>
                  </a:cubicBezTo>
                  <a:cubicBezTo>
                    <a:pt x="30" y="60"/>
                    <a:pt x="29" y="61"/>
                    <a:pt x="29" y="61"/>
                  </a:cubicBezTo>
                  <a:cubicBezTo>
                    <a:pt x="31" y="61"/>
                    <a:pt x="31" y="61"/>
                    <a:pt x="31" y="61"/>
                  </a:cubicBezTo>
                  <a:cubicBezTo>
                    <a:pt x="30" y="61"/>
                    <a:pt x="30" y="61"/>
                    <a:pt x="30" y="61"/>
                  </a:cubicBezTo>
                  <a:cubicBezTo>
                    <a:pt x="30" y="61"/>
                    <a:pt x="30" y="61"/>
                    <a:pt x="30" y="61"/>
                  </a:cubicBezTo>
                  <a:cubicBezTo>
                    <a:pt x="31" y="61"/>
                    <a:pt x="27" y="62"/>
                    <a:pt x="28" y="62"/>
                  </a:cubicBezTo>
                  <a:cubicBezTo>
                    <a:pt x="28" y="62"/>
                    <a:pt x="28" y="62"/>
                    <a:pt x="28" y="62"/>
                  </a:cubicBezTo>
                  <a:cubicBezTo>
                    <a:pt x="28" y="62"/>
                    <a:pt x="29" y="62"/>
                    <a:pt x="30" y="62"/>
                  </a:cubicBezTo>
                  <a:cubicBezTo>
                    <a:pt x="31" y="62"/>
                    <a:pt x="31" y="62"/>
                    <a:pt x="30" y="62"/>
                  </a:cubicBezTo>
                  <a:cubicBezTo>
                    <a:pt x="30" y="62"/>
                    <a:pt x="29" y="62"/>
                    <a:pt x="31" y="62"/>
                  </a:cubicBezTo>
                  <a:cubicBezTo>
                    <a:pt x="31" y="62"/>
                    <a:pt x="34" y="63"/>
                    <a:pt x="33" y="63"/>
                  </a:cubicBezTo>
                  <a:cubicBezTo>
                    <a:pt x="32" y="63"/>
                    <a:pt x="32" y="63"/>
                    <a:pt x="32" y="63"/>
                  </a:cubicBezTo>
                  <a:cubicBezTo>
                    <a:pt x="32" y="63"/>
                    <a:pt x="32" y="63"/>
                    <a:pt x="32" y="63"/>
                  </a:cubicBezTo>
                  <a:cubicBezTo>
                    <a:pt x="31" y="63"/>
                    <a:pt x="30" y="63"/>
                    <a:pt x="30" y="63"/>
                  </a:cubicBezTo>
                  <a:cubicBezTo>
                    <a:pt x="30" y="63"/>
                    <a:pt x="30" y="62"/>
                    <a:pt x="29" y="62"/>
                  </a:cubicBezTo>
                  <a:cubicBezTo>
                    <a:pt x="30" y="62"/>
                    <a:pt x="30" y="63"/>
                    <a:pt x="31" y="63"/>
                  </a:cubicBezTo>
                  <a:cubicBezTo>
                    <a:pt x="30" y="63"/>
                    <a:pt x="30" y="63"/>
                    <a:pt x="30" y="63"/>
                  </a:cubicBezTo>
                  <a:cubicBezTo>
                    <a:pt x="30" y="64"/>
                    <a:pt x="30" y="64"/>
                    <a:pt x="29" y="64"/>
                  </a:cubicBezTo>
                  <a:cubicBezTo>
                    <a:pt x="29" y="64"/>
                    <a:pt x="28" y="65"/>
                    <a:pt x="28" y="66"/>
                  </a:cubicBezTo>
                  <a:cubicBezTo>
                    <a:pt x="27" y="67"/>
                    <a:pt x="27" y="68"/>
                    <a:pt x="27" y="69"/>
                  </a:cubicBezTo>
                  <a:cubicBezTo>
                    <a:pt x="27" y="67"/>
                    <a:pt x="25" y="69"/>
                    <a:pt x="24" y="68"/>
                  </a:cubicBezTo>
                  <a:cubicBezTo>
                    <a:pt x="25" y="70"/>
                    <a:pt x="24" y="73"/>
                    <a:pt x="23" y="74"/>
                  </a:cubicBezTo>
                  <a:cubicBezTo>
                    <a:pt x="22" y="74"/>
                    <a:pt x="22" y="74"/>
                    <a:pt x="22" y="74"/>
                  </a:cubicBezTo>
                  <a:cubicBezTo>
                    <a:pt x="21" y="76"/>
                    <a:pt x="21" y="78"/>
                    <a:pt x="22" y="80"/>
                  </a:cubicBezTo>
                  <a:cubicBezTo>
                    <a:pt x="22" y="82"/>
                    <a:pt x="23" y="83"/>
                    <a:pt x="24" y="85"/>
                  </a:cubicBezTo>
                  <a:cubicBezTo>
                    <a:pt x="25" y="85"/>
                    <a:pt x="25" y="87"/>
                    <a:pt x="27" y="85"/>
                  </a:cubicBezTo>
                  <a:cubicBezTo>
                    <a:pt x="29" y="87"/>
                    <a:pt x="29" y="88"/>
                    <a:pt x="30" y="90"/>
                  </a:cubicBezTo>
                  <a:cubicBezTo>
                    <a:pt x="31" y="91"/>
                    <a:pt x="32" y="92"/>
                    <a:pt x="34" y="91"/>
                  </a:cubicBezTo>
                  <a:cubicBezTo>
                    <a:pt x="35" y="92"/>
                    <a:pt x="34" y="93"/>
                    <a:pt x="34" y="93"/>
                  </a:cubicBezTo>
                  <a:cubicBezTo>
                    <a:pt x="34" y="93"/>
                    <a:pt x="34" y="93"/>
                    <a:pt x="34" y="93"/>
                  </a:cubicBezTo>
                  <a:cubicBezTo>
                    <a:pt x="35" y="94"/>
                    <a:pt x="36" y="94"/>
                    <a:pt x="36" y="95"/>
                  </a:cubicBezTo>
                  <a:cubicBezTo>
                    <a:pt x="37" y="95"/>
                    <a:pt x="38" y="96"/>
                    <a:pt x="39" y="97"/>
                  </a:cubicBezTo>
                  <a:cubicBezTo>
                    <a:pt x="40" y="97"/>
                    <a:pt x="41" y="95"/>
                    <a:pt x="43" y="97"/>
                  </a:cubicBezTo>
                  <a:cubicBezTo>
                    <a:pt x="42" y="98"/>
                    <a:pt x="42" y="98"/>
                    <a:pt x="43" y="98"/>
                  </a:cubicBezTo>
                  <a:cubicBezTo>
                    <a:pt x="43" y="98"/>
                    <a:pt x="42" y="98"/>
                    <a:pt x="43" y="100"/>
                  </a:cubicBezTo>
                  <a:cubicBezTo>
                    <a:pt x="44" y="99"/>
                    <a:pt x="44" y="99"/>
                    <a:pt x="44" y="99"/>
                  </a:cubicBezTo>
                  <a:cubicBezTo>
                    <a:pt x="44" y="100"/>
                    <a:pt x="44" y="100"/>
                    <a:pt x="44" y="100"/>
                  </a:cubicBezTo>
                  <a:cubicBezTo>
                    <a:pt x="45" y="100"/>
                    <a:pt x="45" y="99"/>
                    <a:pt x="44" y="99"/>
                  </a:cubicBezTo>
                  <a:cubicBezTo>
                    <a:pt x="44" y="98"/>
                    <a:pt x="44" y="98"/>
                    <a:pt x="44" y="98"/>
                  </a:cubicBezTo>
                  <a:cubicBezTo>
                    <a:pt x="45" y="100"/>
                    <a:pt x="48" y="100"/>
                    <a:pt x="47" y="101"/>
                  </a:cubicBezTo>
                  <a:cubicBezTo>
                    <a:pt x="49" y="102"/>
                    <a:pt x="51" y="101"/>
                    <a:pt x="53" y="100"/>
                  </a:cubicBezTo>
                  <a:cubicBezTo>
                    <a:pt x="54" y="100"/>
                    <a:pt x="55" y="98"/>
                    <a:pt x="56" y="97"/>
                  </a:cubicBezTo>
                  <a:cubicBezTo>
                    <a:pt x="57" y="98"/>
                    <a:pt x="56" y="99"/>
                    <a:pt x="56" y="100"/>
                  </a:cubicBezTo>
                  <a:cubicBezTo>
                    <a:pt x="56" y="99"/>
                    <a:pt x="57" y="99"/>
                    <a:pt x="58" y="98"/>
                  </a:cubicBezTo>
                  <a:cubicBezTo>
                    <a:pt x="58" y="99"/>
                    <a:pt x="57" y="100"/>
                    <a:pt x="56" y="100"/>
                  </a:cubicBezTo>
                  <a:cubicBezTo>
                    <a:pt x="59" y="101"/>
                    <a:pt x="60" y="95"/>
                    <a:pt x="63" y="95"/>
                  </a:cubicBezTo>
                  <a:cubicBezTo>
                    <a:pt x="63" y="94"/>
                    <a:pt x="63" y="94"/>
                    <a:pt x="63" y="94"/>
                  </a:cubicBezTo>
                  <a:cubicBezTo>
                    <a:pt x="63" y="94"/>
                    <a:pt x="63" y="94"/>
                    <a:pt x="63" y="94"/>
                  </a:cubicBezTo>
                  <a:cubicBezTo>
                    <a:pt x="63" y="93"/>
                    <a:pt x="63" y="93"/>
                    <a:pt x="63" y="92"/>
                  </a:cubicBezTo>
                  <a:cubicBezTo>
                    <a:pt x="63" y="93"/>
                    <a:pt x="64" y="94"/>
                    <a:pt x="64" y="94"/>
                  </a:cubicBezTo>
                  <a:cubicBezTo>
                    <a:pt x="65" y="95"/>
                    <a:pt x="65" y="93"/>
                    <a:pt x="65" y="92"/>
                  </a:cubicBezTo>
                  <a:cubicBezTo>
                    <a:pt x="65" y="92"/>
                    <a:pt x="65" y="91"/>
                    <a:pt x="65" y="91"/>
                  </a:cubicBezTo>
                  <a:cubicBezTo>
                    <a:pt x="65" y="91"/>
                    <a:pt x="66" y="92"/>
                    <a:pt x="66" y="91"/>
                  </a:cubicBezTo>
                  <a:cubicBezTo>
                    <a:pt x="66" y="93"/>
                    <a:pt x="66" y="93"/>
                    <a:pt x="66" y="93"/>
                  </a:cubicBezTo>
                  <a:cubicBezTo>
                    <a:pt x="66" y="91"/>
                    <a:pt x="67" y="91"/>
                    <a:pt x="67" y="90"/>
                  </a:cubicBezTo>
                  <a:cubicBezTo>
                    <a:pt x="67" y="91"/>
                    <a:pt x="66" y="91"/>
                    <a:pt x="66" y="92"/>
                  </a:cubicBezTo>
                  <a:cubicBezTo>
                    <a:pt x="67" y="92"/>
                    <a:pt x="67" y="92"/>
                    <a:pt x="68" y="92"/>
                  </a:cubicBezTo>
                  <a:cubicBezTo>
                    <a:pt x="69" y="91"/>
                    <a:pt x="68" y="90"/>
                    <a:pt x="68" y="89"/>
                  </a:cubicBezTo>
                  <a:cubicBezTo>
                    <a:pt x="69" y="89"/>
                    <a:pt x="70" y="89"/>
                    <a:pt x="70" y="89"/>
                  </a:cubicBezTo>
                  <a:cubicBezTo>
                    <a:pt x="71" y="90"/>
                    <a:pt x="71" y="90"/>
                    <a:pt x="71" y="90"/>
                  </a:cubicBezTo>
                  <a:cubicBezTo>
                    <a:pt x="71" y="88"/>
                    <a:pt x="71" y="88"/>
                    <a:pt x="71" y="88"/>
                  </a:cubicBezTo>
                  <a:cubicBezTo>
                    <a:pt x="73" y="88"/>
                    <a:pt x="73" y="89"/>
                    <a:pt x="74" y="91"/>
                  </a:cubicBezTo>
                  <a:cubicBezTo>
                    <a:pt x="77" y="91"/>
                    <a:pt x="80" y="90"/>
                    <a:pt x="81" y="88"/>
                  </a:cubicBezTo>
                  <a:cubicBezTo>
                    <a:pt x="81" y="92"/>
                    <a:pt x="81" y="92"/>
                    <a:pt x="81" y="92"/>
                  </a:cubicBezTo>
                  <a:cubicBezTo>
                    <a:pt x="81" y="94"/>
                    <a:pt x="81" y="94"/>
                    <a:pt x="81" y="94"/>
                  </a:cubicBezTo>
                  <a:cubicBezTo>
                    <a:pt x="81" y="95"/>
                    <a:pt x="81" y="95"/>
                    <a:pt x="81" y="95"/>
                  </a:cubicBezTo>
                  <a:cubicBezTo>
                    <a:pt x="81" y="95"/>
                    <a:pt x="81" y="96"/>
                    <a:pt x="81" y="96"/>
                  </a:cubicBezTo>
                  <a:cubicBezTo>
                    <a:pt x="81" y="97"/>
                    <a:pt x="82" y="98"/>
                    <a:pt x="82" y="98"/>
                  </a:cubicBezTo>
                  <a:cubicBezTo>
                    <a:pt x="82" y="99"/>
                    <a:pt x="83" y="99"/>
                    <a:pt x="83" y="99"/>
                  </a:cubicBezTo>
                  <a:cubicBezTo>
                    <a:pt x="85" y="100"/>
                    <a:pt x="85" y="100"/>
                    <a:pt x="85" y="100"/>
                  </a:cubicBezTo>
                  <a:cubicBezTo>
                    <a:pt x="84" y="98"/>
                    <a:pt x="83" y="96"/>
                    <a:pt x="82" y="95"/>
                  </a:cubicBezTo>
                  <a:cubicBezTo>
                    <a:pt x="82" y="94"/>
                    <a:pt x="81" y="94"/>
                    <a:pt x="81" y="93"/>
                  </a:cubicBezTo>
                  <a:cubicBezTo>
                    <a:pt x="81" y="93"/>
                    <a:pt x="81" y="92"/>
                    <a:pt x="81" y="92"/>
                  </a:cubicBezTo>
                  <a:cubicBezTo>
                    <a:pt x="80" y="91"/>
                    <a:pt x="80" y="91"/>
                    <a:pt x="80" y="91"/>
                  </a:cubicBezTo>
                  <a:cubicBezTo>
                    <a:pt x="82" y="81"/>
                    <a:pt x="82" y="81"/>
                    <a:pt x="82" y="81"/>
                  </a:cubicBezTo>
                  <a:cubicBezTo>
                    <a:pt x="82" y="81"/>
                    <a:pt x="82" y="80"/>
                    <a:pt x="82" y="79"/>
                  </a:cubicBezTo>
                  <a:cubicBezTo>
                    <a:pt x="82" y="79"/>
                    <a:pt x="82" y="79"/>
                    <a:pt x="82" y="79"/>
                  </a:cubicBezTo>
                  <a:cubicBezTo>
                    <a:pt x="83" y="78"/>
                    <a:pt x="82" y="78"/>
                    <a:pt x="81" y="77"/>
                  </a:cubicBezTo>
                  <a:cubicBezTo>
                    <a:pt x="80" y="76"/>
                    <a:pt x="77" y="75"/>
                    <a:pt x="75" y="74"/>
                  </a:cubicBezTo>
                  <a:cubicBezTo>
                    <a:pt x="71" y="73"/>
                    <a:pt x="67" y="73"/>
                    <a:pt x="61" y="7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22"/>
            <p:cNvSpPr/>
            <p:nvPr/>
          </p:nvSpPr>
          <p:spPr>
            <a:xfrm>
              <a:off x="4171950" y="4667250"/>
              <a:ext cx="1905" cy="0"/>
            </a:xfrm>
            <a:custGeom>
              <a:rect b="b" l="l" r="r" t="t"/>
              <a:pathLst>
                <a:path extrusionOk="0" h="120000" w="1">
                  <a:moveTo>
                    <a:pt x="0" y="0"/>
                  </a:moveTo>
                  <a:cubicBezTo>
                    <a:pt x="0" y="0"/>
                    <a:pt x="1" y="0"/>
                    <a:pt x="1" y="0"/>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7" name="Google Shape;1367;p22"/>
            <p:cNvSpPr/>
            <p:nvPr/>
          </p:nvSpPr>
          <p:spPr>
            <a:xfrm>
              <a:off x="4419600" y="45148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8" name="Google Shape;1368;p22"/>
            <p:cNvSpPr/>
            <p:nvPr/>
          </p:nvSpPr>
          <p:spPr>
            <a:xfrm>
              <a:off x="4267200" y="4648200"/>
              <a:ext cx="0" cy="1905"/>
            </a:xfrm>
            <a:custGeom>
              <a:rect b="b" l="l" r="r" t="t"/>
              <a:pathLst>
                <a:path extrusionOk="0" h="3" w="120000">
                  <a:moveTo>
                    <a:pt x="0" y="0"/>
                  </a:moveTo>
                  <a:lnTo>
                    <a:pt x="0" y="0"/>
                  </a:lnTo>
                  <a:lnTo>
                    <a:pt x="0" y="3"/>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9" name="Google Shape;1369;p22"/>
            <p:cNvSpPr/>
            <p:nvPr/>
          </p:nvSpPr>
          <p:spPr>
            <a:xfrm>
              <a:off x="4152900" y="4495800"/>
              <a:ext cx="354948" cy="246380"/>
            </a:xfrm>
            <a:custGeom>
              <a:rect b="b" l="l" r="r" t="t"/>
              <a:pathLst>
                <a:path extrusionOk="0" h="116" w="167">
                  <a:moveTo>
                    <a:pt x="19" y="98"/>
                  </a:moveTo>
                  <a:cubicBezTo>
                    <a:pt x="19" y="98"/>
                    <a:pt x="19" y="97"/>
                    <a:pt x="20" y="96"/>
                  </a:cubicBezTo>
                  <a:cubicBezTo>
                    <a:pt x="20" y="95"/>
                    <a:pt x="20" y="95"/>
                    <a:pt x="20" y="95"/>
                  </a:cubicBezTo>
                  <a:cubicBezTo>
                    <a:pt x="20" y="95"/>
                    <a:pt x="20" y="95"/>
                    <a:pt x="20" y="95"/>
                  </a:cubicBezTo>
                  <a:cubicBezTo>
                    <a:pt x="21" y="95"/>
                    <a:pt x="21" y="95"/>
                    <a:pt x="21" y="95"/>
                  </a:cubicBezTo>
                  <a:cubicBezTo>
                    <a:pt x="22" y="95"/>
                    <a:pt x="22" y="95"/>
                    <a:pt x="22" y="95"/>
                  </a:cubicBezTo>
                  <a:cubicBezTo>
                    <a:pt x="22" y="96"/>
                    <a:pt x="22" y="96"/>
                    <a:pt x="22" y="96"/>
                  </a:cubicBezTo>
                  <a:cubicBezTo>
                    <a:pt x="22" y="96"/>
                    <a:pt x="22" y="96"/>
                    <a:pt x="22" y="96"/>
                  </a:cubicBezTo>
                  <a:cubicBezTo>
                    <a:pt x="24" y="96"/>
                    <a:pt x="27" y="96"/>
                    <a:pt x="29" y="95"/>
                  </a:cubicBezTo>
                  <a:cubicBezTo>
                    <a:pt x="29" y="95"/>
                    <a:pt x="29" y="95"/>
                    <a:pt x="29" y="95"/>
                  </a:cubicBezTo>
                  <a:cubicBezTo>
                    <a:pt x="34" y="95"/>
                    <a:pt x="38" y="93"/>
                    <a:pt x="40" y="90"/>
                  </a:cubicBezTo>
                  <a:cubicBezTo>
                    <a:pt x="42" y="88"/>
                    <a:pt x="43" y="87"/>
                    <a:pt x="44" y="85"/>
                  </a:cubicBezTo>
                  <a:cubicBezTo>
                    <a:pt x="45" y="83"/>
                    <a:pt x="45" y="81"/>
                    <a:pt x="46" y="79"/>
                  </a:cubicBezTo>
                  <a:cubicBezTo>
                    <a:pt x="47" y="77"/>
                    <a:pt x="47" y="75"/>
                    <a:pt x="48" y="73"/>
                  </a:cubicBezTo>
                  <a:cubicBezTo>
                    <a:pt x="47" y="71"/>
                    <a:pt x="47" y="68"/>
                    <a:pt x="46" y="65"/>
                  </a:cubicBezTo>
                  <a:cubicBezTo>
                    <a:pt x="46" y="63"/>
                    <a:pt x="45" y="62"/>
                    <a:pt x="44" y="60"/>
                  </a:cubicBezTo>
                  <a:cubicBezTo>
                    <a:pt x="43" y="59"/>
                    <a:pt x="42" y="58"/>
                    <a:pt x="42" y="58"/>
                  </a:cubicBezTo>
                  <a:cubicBezTo>
                    <a:pt x="42" y="57"/>
                    <a:pt x="42" y="57"/>
                    <a:pt x="42" y="57"/>
                  </a:cubicBezTo>
                  <a:cubicBezTo>
                    <a:pt x="41" y="55"/>
                    <a:pt x="41" y="56"/>
                    <a:pt x="41" y="55"/>
                  </a:cubicBezTo>
                  <a:cubicBezTo>
                    <a:pt x="42" y="55"/>
                    <a:pt x="42" y="55"/>
                    <a:pt x="42" y="55"/>
                  </a:cubicBezTo>
                  <a:cubicBezTo>
                    <a:pt x="41" y="55"/>
                    <a:pt x="41" y="55"/>
                    <a:pt x="40" y="55"/>
                  </a:cubicBezTo>
                  <a:cubicBezTo>
                    <a:pt x="41" y="55"/>
                    <a:pt x="41" y="55"/>
                    <a:pt x="41" y="55"/>
                  </a:cubicBezTo>
                  <a:cubicBezTo>
                    <a:pt x="41" y="54"/>
                    <a:pt x="41" y="54"/>
                    <a:pt x="41" y="54"/>
                  </a:cubicBezTo>
                  <a:cubicBezTo>
                    <a:pt x="41" y="54"/>
                    <a:pt x="41" y="54"/>
                    <a:pt x="41" y="54"/>
                  </a:cubicBezTo>
                  <a:cubicBezTo>
                    <a:pt x="40" y="54"/>
                    <a:pt x="41" y="53"/>
                    <a:pt x="41" y="53"/>
                  </a:cubicBezTo>
                  <a:cubicBezTo>
                    <a:pt x="40" y="52"/>
                    <a:pt x="40" y="52"/>
                    <a:pt x="40" y="52"/>
                  </a:cubicBezTo>
                  <a:cubicBezTo>
                    <a:pt x="41" y="52"/>
                    <a:pt x="43" y="49"/>
                    <a:pt x="43" y="49"/>
                  </a:cubicBezTo>
                  <a:cubicBezTo>
                    <a:pt x="43" y="48"/>
                    <a:pt x="43" y="48"/>
                    <a:pt x="44" y="48"/>
                  </a:cubicBezTo>
                  <a:cubicBezTo>
                    <a:pt x="44" y="48"/>
                    <a:pt x="44" y="48"/>
                    <a:pt x="44" y="48"/>
                  </a:cubicBezTo>
                  <a:cubicBezTo>
                    <a:pt x="44" y="47"/>
                    <a:pt x="44" y="47"/>
                    <a:pt x="45" y="46"/>
                  </a:cubicBezTo>
                  <a:cubicBezTo>
                    <a:pt x="45" y="46"/>
                    <a:pt x="46" y="47"/>
                    <a:pt x="46" y="47"/>
                  </a:cubicBezTo>
                  <a:cubicBezTo>
                    <a:pt x="47" y="48"/>
                    <a:pt x="46" y="49"/>
                    <a:pt x="48" y="48"/>
                  </a:cubicBezTo>
                  <a:cubicBezTo>
                    <a:pt x="48" y="48"/>
                    <a:pt x="48" y="49"/>
                    <a:pt x="47" y="49"/>
                  </a:cubicBezTo>
                  <a:cubicBezTo>
                    <a:pt x="48" y="49"/>
                    <a:pt x="47" y="49"/>
                    <a:pt x="48" y="50"/>
                  </a:cubicBezTo>
                  <a:cubicBezTo>
                    <a:pt x="49" y="50"/>
                    <a:pt x="49" y="50"/>
                    <a:pt x="50" y="51"/>
                  </a:cubicBezTo>
                  <a:cubicBezTo>
                    <a:pt x="51" y="51"/>
                    <a:pt x="52" y="52"/>
                    <a:pt x="53" y="52"/>
                  </a:cubicBezTo>
                  <a:cubicBezTo>
                    <a:pt x="55" y="53"/>
                    <a:pt x="56" y="52"/>
                    <a:pt x="56" y="51"/>
                  </a:cubicBezTo>
                  <a:cubicBezTo>
                    <a:pt x="59" y="52"/>
                    <a:pt x="58" y="53"/>
                    <a:pt x="59" y="54"/>
                  </a:cubicBezTo>
                  <a:cubicBezTo>
                    <a:pt x="59" y="53"/>
                    <a:pt x="62" y="53"/>
                    <a:pt x="64" y="52"/>
                  </a:cubicBezTo>
                  <a:cubicBezTo>
                    <a:pt x="63" y="53"/>
                    <a:pt x="63" y="53"/>
                    <a:pt x="63" y="53"/>
                  </a:cubicBezTo>
                  <a:cubicBezTo>
                    <a:pt x="65" y="52"/>
                    <a:pt x="67" y="51"/>
                    <a:pt x="69" y="50"/>
                  </a:cubicBezTo>
                  <a:cubicBezTo>
                    <a:pt x="68" y="49"/>
                    <a:pt x="68" y="49"/>
                    <a:pt x="67" y="48"/>
                  </a:cubicBezTo>
                  <a:cubicBezTo>
                    <a:pt x="70" y="47"/>
                    <a:pt x="69" y="50"/>
                    <a:pt x="72" y="48"/>
                  </a:cubicBezTo>
                  <a:cubicBezTo>
                    <a:pt x="71" y="47"/>
                    <a:pt x="71" y="47"/>
                    <a:pt x="71" y="47"/>
                  </a:cubicBezTo>
                  <a:cubicBezTo>
                    <a:pt x="72" y="46"/>
                    <a:pt x="74" y="45"/>
                    <a:pt x="76" y="45"/>
                  </a:cubicBezTo>
                  <a:cubicBezTo>
                    <a:pt x="78" y="44"/>
                    <a:pt x="80" y="44"/>
                    <a:pt x="81" y="42"/>
                  </a:cubicBezTo>
                  <a:cubicBezTo>
                    <a:pt x="82" y="42"/>
                    <a:pt x="82" y="41"/>
                    <a:pt x="83" y="40"/>
                  </a:cubicBezTo>
                  <a:cubicBezTo>
                    <a:pt x="84" y="38"/>
                    <a:pt x="84" y="35"/>
                    <a:pt x="84" y="31"/>
                  </a:cubicBezTo>
                  <a:cubicBezTo>
                    <a:pt x="84" y="30"/>
                    <a:pt x="84" y="29"/>
                    <a:pt x="83" y="28"/>
                  </a:cubicBezTo>
                  <a:cubicBezTo>
                    <a:pt x="83" y="26"/>
                    <a:pt x="83" y="26"/>
                    <a:pt x="83" y="26"/>
                  </a:cubicBezTo>
                  <a:cubicBezTo>
                    <a:pt x="83" y="26"/>
                    <a:pt x="83" y="26"/>
                    <a:pt x="83" y="26"/>
                  </a:cubicBezTo>
                  <a:cubicBezTo>
                    <a:pt x="83" y="25"/>
                    <a:pt x="82" y="23"/>
                    <a:pt x="83" y="22"/>
                  </a:cubicBezTo>
                  <a:cubicBezTo>
                    <a:pt x="83" y="22"/>
                    <a:pt x="84" y="21"/>
                    <a:pt x="84" y="21"/>
                  </a:cubicBezTo>
                  <a:cubicBezTo>
                    <a:pt x="85" y="21"/>
                    <a:pt x="85" y="21"/>
                    <a:pt x="85" y="21"/>
                  </a:cubicBezTo>
                  <a:cubicBezTo>
                    <a:pt x="85" y="21"/>
                    <a:pt x="85" y="21"/>
                    <a:pt x="85" y="21"/>
                  </a:cubicBezTo>
                  <a:cubicBezTo>
                    <a:pt x="86" y="21"/>
                    <a:pt x="86" y="21"/>
                    <a:pt x="86" y="21"/>
                  </a:cubicBezTo>
                  <a:cubicBezTo>
                    <a:pt x="88" y="20"/>
                    <a:pt x="88" y="20"/>
                    <a:pt x="88" y="20"/>
                  </a:cubicBezTo>
                  <a:cubicBezTo>
                    <a:pt x="89" y="19"/>
                    <a:pt x="91" y="19"/>
                    <a:pt x="92" y="19"/>
                  </a:cubicBezTo>
                  <a:cubicBezTo>
                    <a:pt x="92" y="19"/>
                    <a:pt x="92" y="19"/>
                    <a:pt x="92" y="19"/>
                  </a:cubicBezTo>
                  <a:cubicBezTo>
                    <a:pt x="92" y="19"/>
                    <a:pt x="92" y="18"/>
                    <a:pt x="92" y="17"/>
                  </a:cubicBezTo>
                  <a:cubicBezTo>
                    <a:pt x="92" y="17"/>
                    <a:pt x="92" y="16"/>
                    <a:pt x="92" y="16"/>
                  </a:cubicBezTo>
                  <a:cubicBezTo>
                    <a:pt x="92" y="14"/>
                    <a:pt x="92" y="14"/>
                    <a:pt x="92" y="15"/>
                  </a:cubicBezTo>
                  <a:cubicBezTo>
                    <a:pt x="91" y="16"/>
                    <a:pt x="91" y="16"/>
                    <a:pt x="91" y="16"/>
                  </a:cubicBezTo>
                  <a:cubicBezTo>
                    <a:pt x="91" y="16"/>
                    <a:pt x="91" y="16"/>
                    <a:pt x="91" y="16"/>
                  </a:cubicBezTo>
                  <a:cubicBezTo>
                    <a:pt x="91" y="16"/>
                    <a:pt x="91" y="16"/>
                    <a:pt x="90" y="17"/>
                  </a:cubicBezTo>
                  <a:cubicBezTo>
                    <a:pt x="90" y="17"/>
                    <a:pt x="89" y="18"/>
                    <a:pt x="89" y="18"/>
                  </a:cubicBezTo>
                  <a:cubicBezTo>
                    <a:pt x="88" y="18"/>
                    <a:pt x="88" y="19"/>
                    <a:pt x="88" y="19"/>
                  </a:cubicBezTo>
                  <a:cubicBezTo>
                    <a:pt x="88" y="19"/>
                    <a:pt x="88" y="19"/>
                    <a:pt x="88" y="19"/>
                  </a:cubicBezTo>
                  <a:cubicBezTo>
                    <a:pt x="89" y="19"/>
                    <a:pt x="89" y="19"/>
                    <a:pt x="89" y="19"/>
                  </a:cubicBezTo>
                  <a:cubicBezTo>
                    <a:pt x="89" y="20"/>
                    <a:pt x="89" y="20"/>
                    <a:pt x="89" y="20"/>
                  </a:cubicBezTo>
                  <a:cubicBezTo>
                    <a:pt x="91" y="20"/>
                    <a:pt x="91" y="20"/>
                    <a:pt x="91" y="20"/>
                  </a:cubicBezTo>
                  <a:cubicBezTo>
                    <a:pt x="90" y="21"/>
                    <a:pt x="91" y="22"/>
                    <a:pt x="90" y="21"/>
                  </a:cubicBezTo>
                  <a:cubicBezTo>
                    <a:pt x="90" y="22"/>
                    <a:pt x="91" y="22"/>
                    <a:pt x="92" y="23"/>
                  </a:cubicBezTo>
                  <a:cubicBezTo>
                    <a:pt x="91" y="25"/>
                    <a:pt x="91" y="25"/>
                    <a:pt x="91" y="25"/>
                  </a:cubicBezTo>
                  <a:cubicBezTo>
                    <a:pt x="92" y="26"/>
                    <a:pt x="93" y="27"/>
                    <a:pt x="94" y="29"/>
                  </a:cubicBezTo>
                  <a:cubicBezTo>
                    <a:pt x="95" y="30"/>
                    <a:pt x="96" y="32"/>
                    <a:pt x="98" y="33"/>
                  </a:cubicBezTo>
                  <a:cubicBezTo>
                    <a:pt x="101" y="36"/>
                    <a:pt x="105" y="37"/>
                    <a:pt x="110" y="38"/>
                  </a:cubicBezTo>
                  <a:cubicBezTo>
                    <a:pt x="111" y="38"/>
                    <a:pt x="112" y="38"/>
                    <a:pt x="112" y="38"/>
                  </a:cubicBezTo>
                  <a:cubicBezTo>
                    <a:pt x="113" y="33"/>
                    <a:pt x="113" y="33"/>
                    <a:pt x="113" y="33"/>
                  </a:cubicBezTo>
                  <a:cubicBezTo>
                    <a:pt x="113" y="34"/>
                    <a:pt x="113" y="36"/>
                    <a:pt x="113" y="37"/>
                  </a:cubicBezTo>
                  <a:cubicBezTo>
                    <a:pt x="113" y="38"/>
                    <a:pt x="113" y="38"/>
                    <a:pt x="113" y="38"/>
                  </a:cubicBezTo>
                  <a:cubicBezTo>
                    <a:pt x="113" y="39"/>
                    <a:pt x="113" y="38"/>
                    <a:pt x="113" y="38"/>
                  </a:cubicBezTo>
                  <a:cubicBezTo>
                    <a:pt x="113" y="38"/>
                    <a:pt x="113" y="38"/>
                    <a:pt x="113" y="38"/>
                  </a:cubicBezTo>
                  <a:cubicBezTo>
                    <a:pt x="114" y="39"/>
                    <a:pt x="114" y="39"/>
                    <a:pt x="114" y="39"/>
                  </a:cubicBezTo>
                  <a:cubicBezTo>
                    <a:pt x="114" y="39"/>
                    <a:pt x="115" y="39"/>
                    <a:pt x="116" y="39"/>
                  </a:cubicBezTo>
                  <a:cubicBezTo>
                    <a:pt x="118" y="39"/>
                    <a:pt x="120" y="40"/>
                    <a:pt x="121" y="40"/>
                  </a:cubicBezTo>
                  <a:cubicBezTo>
                    <a:pt x="123" y="40"/>
                    <a:pt x="125" y="39"/>
                    <a:pt x="126" y="39"/>
                  </a:cubicBezTo>
                  <a:cubicBezTo>
                    <a:pt x="128" y="38"/>
                    <a:pt x="129" y="36"/>
                    <a:pt x="130" y="35"/>
                  </a:cubicBezTo>
                  <a:cubicBezTo>
                    <a:pt x="133" y="32"/>
                    <a:pt x="134" y="28"/>
                    <a:pt x="135" y="25"/>
                  </a:cubicBezTo>
                  <a:cubicBezTo>
                    <a:pt x="135" y="24"/>
                    <a:pt x="135" y="23"/>
                    <a:pt x="135" y="22"/>
                  </a:cubicBezTo>
                  <a:cubicBezTo>
                    <a:pt x="135" y="22"/>
                    <a:pt x="135" y="21"/>
                    <a:pt x="135" y="21"/>
                  </a:cubicBezTo>
                  <a:cubicBezTo>
                    <a:pt x="135" y="20"/>
                    <a:pt x="136" y="19"/>
                    <a:pt x="136" y="18"/>
                  </a:cubicBezTo>
                  <a:cubicBezTo>
                    <a:pt x="136" y="18"/>
                    <a:pt x="136" y="18"/>
                    <a:pt x="136" y="18"/>
                  </a:cubicBezTo>
                  <a:cubicBezTo>
                    <a:pt x="136" y="17"/>
                    <a:pt x="136" y="16"/>
                    <a:pt x="136" y="16"/>
                  </a:cubicBezTo>
                  <a:cubicBezTo>
                    <a:pt x="136" y="15"/>
                    <a:pt x="136" y="15"/>
                    <a:pt x="136" y="14"/>
                  </a:cubicBezTo>
                  <a:cubicBezTo>
                    <a:pt x="136" y="14"/>
                    <a:pt x="136" y="14"/>
                    <a:pt x="136" y="14"/>
                  </a:cubicBezTo>
                  <a:cubicBezTo>
                    <a:pt x="136" y="14"/>
                    <a:pt x="136" y="14"/>
                    <a:pt x="136" y="14"/>
                  </a:cubicBezTo>
                  <a:cubicBezTo>
                    <a:pt x="136" y="13"/>
                    <a:pt x="135" y="13"/>
                    <a:pt x="134" y="13"/>
                  </a:cubicBezTo>
                  <a:cubicBezTo>
                    <a:pt x="133" y="12"/>
                    <a:pt x="133" y="12"/>
                    <a:pt x="133" y="12"/>
                  </a:cubicBezTo>
                  <a:cubicBezTo>
                    <a:pt x="133" y="12"/>
                    <a:pt x="133" y="12"/>
                    <a:pt x="133" y="12"/>
                  </a:cubicBezTo>
                  <a:cubicBezTo>
                    <a:pt x="134" y="13"/>
                    <a:pt x="130" y="10"/>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6" y="14"/>
                    <a:pt x="136" y="14"/>
                    <a:pt x="136" y="14"/>
                  </a:cubicBezTo>
                  <a:cubicBezTo>
                    <a:pt x="137" y="13"/>
                    <a:pt x="138" y="14"/>
                    <a:pt x="139" y="14"/>
                  </a:cubicBezTo>
                  <a:cubicBezTo>
                    <a:pt x="140" y="15"/>
                    <a:pt x="141" y="15"/>
                    <a:pt x="141" y="15"/>
                  </a:cubicBezTo>
                  <a:cubicBezTo>
                    <a:pt x="142" y="16"/>
                    <a:pt x="143" y="16"/>
                    <a:pt x="143" y="16"/>
                  </a:cubicBezTo>
                  <a:cubicBezTo>
                    <a:pt x="143" y="16"/>
                    <a:pt x="143" y="16"/>
                    <a:pt x="144" y="16"/>
                  </a:cubicBezTo>
                  <a:cubicBezTo>
                    <a:pt x="144" y="17"/>
                    <a:pt x="145" y="17"/>
                    <a:pt x="145" y="17"/>
                  </a:cubicBezTo>
                  <a:cubicBezTo>
                    <a:pt x="146" y="17"/>
                    <a:pt x="146" y="17"/>
                    <a:pt x="146" y="17"/>
                  </a:cubicBezTo>
                  <a:cubicBezTo>
                    <a:pt x="146" y="17"/>
                    <a:pt x="145" y="19"/>
                    <a:pt x="145" y="19"/>
                  </a:cubicBezTo>
                  <a:cubicBezTo>
                    <a:pt x="145" y="22"/>
                    <a:pt x="145" y="22"/>
                    <a:pt x="145" y="22"/>
                  </a:cubicBezTo>
                  <a:cubicBezTo>
                    <a:pt x="144" y="25"/>
                    <a:pt x="144" y="25"/>
                    <a:pt x="144" y="25"/>
                  </a:cubicBezTo>
                  <a:cubicBezTo>
                    <a:pt x="144" y="26"/>
                    <a:pt x="144" y="26"/>
                    <a:pt x="144" y="26"/>
                  </a:cubicBezTo>
                  <a:cubicBezTo>
                    <a:pt x="144" y="27"/>
                    <a:pt x="144" y="27"/>
                    <a:pt x="144" y="28"/>
                  </a:cubicBezTo>
                  <a:cubicBezTo>
                    <a:pt x="144" y="28"/>
                    <a:pt x="144" y="29"/>
                    <a:pt x="144" y="31"/>
                  </a:cubicBezTo>
                  <a:cubicBezTo>
                    <a:pt x="144" y="33"/>
                    <a:pt x="144" y="36"/>
                    <a:pt x="146" y="39"/>
                  </a:cubicBezTo>
                  <a:cubicBezTo>
                    <a:pt x="147" y="42"/>
                    <a:pt x="150" y="44"/>
                    <a:pt x="153" y="45"/>
                  </a:cubicBezTo>
                  <a:cubicBezTo>
                    <a:pt x="154" y="45"/>
                    <a:pt x="155" y="46"/>
                    <a:pt x="155" y="46"/>
                  </a:cubicBezTo>
                  <a:cubicBezTo>
                    <a:pt x="157" y="47"/>
                    <a:pt x="157" y="47"/>
                    <a:pt x="157" y="47"/>
                  </a:cubicBezTo>
                  <a:cubicBezTo>
                    <a:pt x="159" y="47"/>
                    <a:pt x="160" y="47"/>
                    <a:pt x="161" y="47"/>
                  </a:cubicBezTo>
                  <a:cubicBezTo>
                    <a:pt x="163" y="48"/>
                    <a:pt x="164" y="47"/>
                    <a:pt x="165" y="47"/>
                  </a:cubicBezTo>
                  <a:cubicBezTo>
                    <a:pt x="166" y="46"/>
                    <a:pt x="167" y="46"/>
                    <a:pt x="167" y="45"/>
                  </a:cubicBezTo>
                  <a:cubicBezTo>
                    <a:pt x="167" y="44"/>
                    <a:pt x="167" y="42"/>
                    <a:pt x="166" y="40"/>
                  </a:cubicBezTo>
                  <a:cubicBezTo>
                    <a:pt x="165" y="39"/>
                    <a:pt x="164" y="37"/>
                    <a:pt x="163" y="36"/>
                  </a:cubicBezTo>
                  <a:cubicBezTo>
                    <a:pt x="163" y="36"/>
                    <a:pt x="163" y="36"/>
                    <a:pt x="162" y="35"/>
                  </a:cubicBezTo>
                  <a:cubicBezTo>
                    <a:pt x="162" y="35"/>
                    <a:pt x="162" y="34"/>
                    <a:pt x="162" y="34"/>
                  </a:cubicBezTo>
                  <a:cubicBezTo>
                    <a:pt x="162" y="33"/>
                    <a:pt x="161" y="33"/>
                    <a:pt x="161" y="32"/>
                  </a:cubicBezTo>
                  <a:cubicBezTo>
                    <a:pt x="162" y="32"/>
                    <a:pt x="162" y="32"/>
                    <a:pt x="162" y="32"/>
                  </a:cubicBezTo>
                  <a:cubicBezTo>
                    <a:pt x="161" y="31"/>
                    <a:pt x="161" y="30"/>
                    <a:pt x="161" y="29"/>
                  </a:cubicBezTo>
                  <a:cubicBezTo>
                    <a:pt x="161" y="29"/>
                    <a:pt x="160" y="28"/>
                    <a:pt x="159" y="27"/>
                  </a:cubicBezTo>
                  <a:cubicBezTo>
                    <a:pt x="162" y="27"/>
                    <a:pt x="160" y="24"/>
                    <a:pt x="161" y="23"/>
                  </a:cubicBezTo>
                  <a:cubicBezTo>
                    <a:pt x="161" y="23"/>
                    <a:pt x="161" y="23"/>
                    <a:pt x="161" y="23"/>
                  </a:cubicBezTo>
                  <a:cubicBezTo>
                    <a:pt x="161" y="22"/>
                    <a:pt x="161" y="21"/>
                    <a:pt x="161" y="21"/>
                  </a:cubicBezTo>
                  <a:cubicBezTo>
                    <a:pt x="161" y="20"/>
                    <a:pt x="162" y="18"/>
                    <a:pt x="162" y="17"/>
                  </a:cubicBezTo>
                  <a:cubicBezTo>
                    <a:pt x="162" y="16"/>
                    <a:pt x="163" y="16"/>
                    <a:pt x="163" y="15"/>
                  </a:cubicBezTo>
                  <a:cubicBezTo>
                    <a:pt x="162" y="14"/>
                    <a:pt x="162" y="14"/>
                    <a:pt x="162" y="14"/>
                  </a:cubicBezTo>
                  <a:cubicBezTo>
                    <a:pt x="162" y="14"/>
                    <a:pt x="162" y="13"/>
                    <a:pt x="161" y="12"/>
                  </a:cubicBezTo>
                  <a:cubicBezTo>
                    <a:pt x="161" y="12"/>
                    <a:pt x="162" y="12"/>
                    <a:pt x="163" y="13"/>
                  </a:cubicBezTo>
                  <a:cubicBezTo>
                    <a:pt x="162" y="12"/>
                    <a:pt x="161" y="11"/>
                    <a:pt x="159" y="10"/>
                  </a:cubicBezTo>
                  <a:cubicBezTo>
                    <a:pt x="158" y="8"/>
                    <a:pt x="156" y="8"/>
                    <a:pt x="157" y="7"/>
                  </a:cubicBezTo>
                  <a:cubicBezTo>
                    <a:pt x="153" y="5"/>
                    <a:pt x="148" y="4"/>
                    <a:pt x="144" y="3"/>
                  </a:cubicBezTo>
                  <a:cubicBezTo>
                    <a:pt x="140" y="2"/>
                    <a:pt x="137" y="1"/>
                    <a:pt x="134" y="1"/>
                  </a:cubicBezTo>
                  <a:cubicBezTo>
                    <a:pt x="131" y="1"/>
                    <a:pt x="130" y="1"/>
                    <a:pt x="128" y="2"/>
                  </a:cubicBezTo>
                  <a:cubicBezTo>
                    <a:pt x="126" y="3"/>
                    <a:pt x="125" y="4"/>
                    <a:pt x="125" y="6"/>
                  </a:cubicBezTo>
                  <a:cubicBezTo>
                    <a:pt x="125" y="5"/>
                    <a:pt x="125" y="5"/>
                    <a:pt x="125" y="5"/>
                  </a:cubicBezTo>
                  <a:cubicBezTo>
                    <a:pt x="124" y="6"/>
                    <a:pt x="124" y="6"/>
                    <a:pt x="124" y="6"/>
                  </a:cubicBezTo>
                  <a:cubicBezTo>
                    <a:pt x="124" y="6"/>
                    <a:pt x="124" y="6"/>
                    <a:pt x="124" y="6"/>
                  </a:cubicBezTo>
                  <a:cubicBezTo>
                    <a:pt x="124" y="6"/>
                    <a:pt x="124" y="7"/>
                    <a:pt x="124" y="7"/>
                  </a:cubicBezTo>
                  <a:cubicBezTo>
                    <a:pt x="124" y="8"/>
                    <a:pt x="124" y="8"/>
                    <a:pt x="124" y="8"/>
                  </a:cubicBezTo>
                  <a:cubicBezTo>
                    <a:pt x="123" y="9"/>
                    <a:pt x="123" y="9"/>
                    <a:pt x="123" y="10"/>
                  </a:cubicBezTo>
                  <a:cubicBezTo>
                    <a:pt x="123" y="10"/>
                    <a:pt x="123" y="11"/>
                    <a:pt x="123" y="12"/>
                  </a:cubicBezTo>
                  <a:cubicBezTo>
                    <a:pt x="122" y="12"/>
                    <a:pt x="122" y="12"/>
                    <a:pt x="122" y="12"/>
                  </a:cubicBezTo>
                  <a:cubicBezTo>
                    <a:pt x="123" y="13"/>
                    <a:pt x="123" y="13"/>
                    <a:pt x="123" y="13"/>
                  </a:cubicBezTo>
                  <a:cubicBezTo>
                    <a:pt x="122" y="16"/>
                    <a:pt x="121" y="19"/>
                    <a:pt x="121" y="19"/>
                  </a:cubicBezTo>
                  <a:cubicBezTo>
                    <a:pt x="120" y="19"/>
                    <a:pt x="120" y="19"/>
                    <a:pt x="120" y="19"/>
                  </a:cubicBezTo>
                  <a:cubicBezTo>
                    <a:pt x="120" y="19"/>
                    <a:pt x="120" y="20"/>
                    <a:pt x="120" y="21"/>
                  </a:cubicBezTo>
                  <a:cubicBezTo>
                    <a:pt x="120" y="20"/>
                    <a:pt x="120" y="20"/>
                    <a:pt x="120" y="20"/>
                  </a:cubicBezTo>
                  <a:cubicBezTo>
                    <a:pt x="121" y="21"/>
                    <a:pt x="121" y="21"/>
                    <a:pt x="120" y="22"/>
                  </a:cubicBezTo>
                  <a:cubicBezTo>
                    <a:pt x="119" y="22"/>
                    <a:pt x="119" y="21"/>
                    <a:pt x="119" y="23"/>
                  </a:cubicBezTo>
                  <a:cubicBezTo>
                    <a:pt x="118" y="23"/>
                    <a:pt x="118" y="24"/>
                    <a:pt x="117" y="26"/>
                  </a:cubicBezTo>
                  <a:cubicBezTo>
                    <a:pt x="116" y="27"/>
                    <a:pt x="115" y="28"/>
                    <a:pt x="114" y="27"/>
                  </a:cubicBezTo>
                  <a:cubicBezTo>
                    <a:pt x="113" y="28"/>
                    <a:pt x="113" y="27"/>
                    <a:pt x="114" y="27"/>
                  </a:cubicBezTo>
                  <a:cubicBezTo>
                    <a:pt x="114" y="26"/>
                    <a:pt x="114" y="25"/>
                    <a:pt x="113" y="26"/>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3" y="25"/>
                    <a:pt x="113" y="25"/>
                    <a:pt x="113" y="25"/>
                  </a:cubicBezTo>
                  <a:cubicBezTo>
                    <a:pt x="114" y="25"/>
                    <a:pt x="114" y="24"/>
                    <a:pt x="113" y="24"/>
                  </a:cubicBezTo>
                  <a:cubicBezTo>
                    <a:pt x="113" y="24"/>
                    <a:pt x="113" y="24"/>
                    <a:pt x="113" y="24"/>
                  </a:cubicBezTo>
                  <a:cubicBezTo>
                    <a:pt x="113" y="24"/>
                    <a:pt x="113" y="24"/>
                    <a:pt x="113" y="24"/>
                  </a:cubicBezTo>
                  <a:cubicBezTo>
                    <a:pt x="111" y="24"/>
                    <a:pt x="111" y="22"/>
                    <a:pt x="110" y="23"/>
                  </a:cubicBezTo>
                  <a:cubicBezTo>
                    <a:pt x="110" y="22"/>
                    <a:pt x="110" y="22"/>
                    <a:pt x="110" y="22"/>
                  </a:cubicBezTo>
                  <a:cubicBezTo>
                    <a:pt x="109" y="23"/>
                    <a:pt x="108" y="21"/>
                    <a:pt x="108" y="21"/>
                  </a:cubicBezTo>
                  <a:cubicBezTo>
                    <a:pt x="108" y="20"/>
                    <a:pt x="108" y="20"/>
                    <a:pt x="108" y="20"/>
                  </a:cubicBezTo>
                  <a:cubicBezTo>
                    <a:pt x="108" y="19"/>
                    <a:pt x="107" y="19"/>
                    <a:pt x="107" y="19"/>
                  </a:cubicBezTo>
                  <a:cubicBezTo>
                    <a:pt x="104" y="17"/>
                    <a:pt x="109" y="15"/>
                    <a:pt x="105" y="13"/>
                  </a:cubicBezTo>
                  <a:cubicBezTo>
                    <a:pt x="105" y="11"/>
                    <a:pt x="105" y="11"/>
                    <a:pt x="105" y="11"/>
                  </a:cubicBezTo>
                  <a:cubicBezTo>
                    <a:pt x="105" y="11"/>
                    <a:pt x="105" y="11"/>
                    <a:pt x="104" y="11"/>
                  </a:cubicBezTo>
                  <a:cubicBezTo>
                    <a:pt x="103" y="10"/>
                    <a:pt x="103" y="11"/>
                    <a:pt x="103" y="9"/>
                  </a:cubicBezTo>
                  <a:cubicBezTo>
                    <a:pt x="103" y="9"/>
                    <a:pt x="103" y="9"/>
                    <a:pt x="103" y="9"/>
                  </a:cubicBezTo>
                  <a:cubicBezTo>
                    <a:pt x="103" y="8"/>
                    <a:pt x="103" y="8"/>
                    <a:pt x="103" y="7"/>
                  </a:cubicBezTo>
                  <a:cubicBezTo>
                    <a:pt x="102" y="7"/>
                    <a:pt x="102" y="6"/>
                    <a:pt x="103" y="7"/>
                  </a:cubicBezTo>
                  <a:cubicBezTo>
                    <a:pt x="103" y="6"/>
                    <a:pt x="102" y="6"/>
                    <a:pt x="102" y="5"/>
                  </a:cubicBezTo>
                  <a:cubicBezTo>
                    <a:pt x="101" y="5"/>
                    <a:pt x="101" y="4"/>
                    <a:pt x="100" y="4"/>
                  </a:cubicBezTo>
                  <a:cubicBezTo>
                    <a:pt x="99" y="3"/>
                    <a:pt x="97" y="2"/>
                    <a:pt x="95" y="1"/>
                  </a:cubicBezTo>
                  <a:cubicBezTo>
                    <a:pt x="91" y="0"/>
                    <a:pt x="89" y="1"/>
                    <a:pt x="87" y="2"/>
                  </a:cubicBezTo>
                  <a:cubicBezTo>
                    <a:pt x="86" y="3"/>
                    <a:pt x="85" y="3"/>
                    <a:pt x="84" y="4"/>
                  </a:cubicBezTo>
                  <a:cubicBezTo>
                    <a:pt x="83" y="4"/>
                    <a:pt x="83" y="4"/>
                    <a:pt x="82" y="4"/>
                  </a:cubicBezTo>
                  <a:cubicBezTo>
                    <a:pt x="81" y="4"/>
                    <a:pt x="81" y="4"/>
                    <a:pt x="80" y="4"/>
                  </a:cubicBezTo>
                  <a:cubicBezTo>
                    <a:pt x="80" y="4"/>
                    <a:pt x="80" y="5"/>
                    <a:pt x="79" y="5"/>
                  </a:cubicBezTo>
                  <a:cubicBezTo>
                    <a:pt x="78" y="6"/>
                    <a:pt x="78" y="6"/>
                    <a:pt x="77" y="6"/>
                  </a:cubicBezTo>
                  <a:cubicBezTo>
                    <a:pt x="76" y="7"/>
                    <a:pt x="74" y="8"/>
                    <a:pt x="74" y="8"/>
                  </a:cubicBezTo>
                  <a:cubicBezTo>
                    <a:pt x="74" y="8"/>
                    <a:pt x="71" y="10"/>
                    <a:pt x="70" y="10"/>
                  </a:cubicBezTo>
                  <a:cubicBezTo>
                    <a:pt x="69" y="10"/>
                    <a:pt x="69" y="10"/>
                    <a:pt x="69" y="10"/>
                  </a:cubicBezTo>
                  <a:cubicBezTo>
                    <a:pt x="69" y="9"/>
                    <a:pt x="70" y="9"/>
                    <a:pt x="70" y="9"/>
                  </a:cubicBezTo>
                  <a:cubicBezTo>
                    <a:pt x="70" y="8"/>
                    <a:pt x="71" y="8"/>
                    <a:pt x="71" y="8"/>
                  </a:cubicBezTo>
                  <a:cubicBezTo>
                    <a:pt x="71" y="7"/>
                    <a:pt x="71" y="7"/>
                    <a:pt x="71" y="7"/>
                  </a:cubicBezTo>
                  <a:cubicBezTo>
                    <a:pt x="70" y="7"/>
                    <a:pt x="69" y="8"/>
                    <a:pt x="68" y="8"/>
                  </a:cubicBezTo>
                  <a:cubicBezTo>
                    <a:pt x="64" y="11"/>
                    <a:pt x="64" y="15"/>
                    <a:pt x="64" y="19"/>
                  </a:cubicBezTo>
                  <a:cubicBezTo>
                    <a:pt x="64" y="17"/>
                    <a:pt x="65" y="16"/>
                    <a:pt x="65" y="17"/>
                  </a:cubicBezTo>
                  <a:cubicBezTo>
                    <a:pt x="65" y="18"/>
                    <a:pt x="64" y="20"/>
                    <a:pt x="64" y="21"/>
                  </a:cubicBezTo>
                  <a:cubicBezTo>
                    <a:pt x="63" y="20"/>
                    <a:pt x="63" y="20"/>
                    <a:pt x="63" y="20"/>
                  </a:cubicBezTo>
                  <a:cubicBezTo>
                    <a:pt x="63" y="22"/>
                    <a:pt x="63" y="25"/>
                    <a:pt x="63" y="27"/>
                  </a:cubicBezTo>
                  <a:cubicBezTo>
                    <a:pt x="64" y="26"/>
                    <a:pt x="64" y="26"/>
                    <a:pt x="64" y="26"/>
                  </a:cubicBezTo>
                  <a:cubicBezTo>
                    <a:pt x="64" y="27"/>
                    <a:pt x="64" y="28"/>
                    <a:pt x="64" y="28"/>
                  </a:cubicBezTo>
                  <a:cubicBezTo>
                    <a:pt x="64" y="29"/>
                    <a:pt x="64" y="29"/>
                    <a:pt x="63" y="29"/>
                  </a:cubicBezTo>
                  <a:cubicBezTo>
                    <a:pt x="63" y="30"/>
                    <a:pt x="63" y="31"/>
                    <a:pt x="64" y="31"/>
                  </a:cubicBezTo>
                  <a:cubicBezTo>
                    <a:pt x="64" y="31"/>
                    <a:pt x="65" y="31"/>
                    <a:pt x="65" y="31"/>
                  </a:cubicBezTo>
                  <a:cubicBezTo>
                    <a:pt x="66" y="31"/>
                    <a:pt x="66" y="31"/>
                    <a:pt x="66" y="31"/>
                  </a:cubicBezTo>
                  <a:cubicBezTo>
                    <a:pt x="66" y="31"/>
                    <a:pt x="66" y="31"/>
                    <a:pt x="66" y="31"/>
                  </a:cubicBezTo>
                  <a:cubicBezTo>
                    <a:pt x="65" y="32"/>
                    <a:pt x="65" y="33"/>
                    <a:pt x="64" y="33"/>
                  </a:cubicBezTo>
                  <a:cubicBezTo>
                    <a:pt x="63" y="33"/>
                    <a:pt x="63" y="33"/>
                    <a:pt x="63" y="33"/>
                  </a:cubicBezTo>
                  <a:cubicBezTo>
                    <a:pt x="64" y="34"/>
                    <a:pt x="64" y="34"/>
                    <a:pt x="64" y="34"/>
                  </a:cubicBezTo>
                  <a:cubicBezTo>
                    <a:pt x="63" y="33"/>
                    <a:pt x="63" y="33"/>
                    <a:pt x="63" y="33"/>
                  </a:cubicBezTo>
                  <a:cubicBezTo>
                    <a:pt x="64" y="35"/>
                    <a:pt x="62" y="31"/>
                    <a:pt x="62" y="32"/>
                  </a:cubicBezTo>
                  <a:cubicBezTo>
                    <a:pt x="62" y="32"/>
                    <a:pt x="62" y="32"/>
                    <a:pt x="62" y="32"/>
                  </a:cubicBezTo>
                  <a:cubicBezTo>
                    <a:pt x="62" y="32"/>
                    <a:pt x="62" y="33"/>
                    <a:pt x="63" y="34"/>
                  </a:cubicBezTo>
                  <a:cubicBezTo>
                    <a:pt x="63" y="35"/>
                    <a:pt x="62" y="35"/>
                    <a:pt x="62" y="34"/>
                  </a:cubicBezTo>
                  <a:cubicBezTo>
                    <a:pt x="62" y="34"/>
                    <a:pt x="62" y="33"/>
                    <a:pt x="61" y="35"/>
                  </a:cubicBezTo>
                  <a:cubicBezTo>
                    <a:pt x="62" y="35"/>
                    <a:pt x="62" y="38"/>
                    <a:pt x="61" y="37"/>
                  </a:cubicBezTo>
                  <a:cubicBezTo>
                    <a:pt x="61" y="36"/>
                    <a:pt x="61" y="36"/>
                    <a:pt x="61" y="36"/>
                  </a:cubicBezTo>
                  <a:cubicBezTo>
                    <a:pt x="60" y="37"/>
                    <a:pt x="60" y="37"/>
                    <a:pt x="60" y="37"/>
                  </a:cubicBezTo>
                  <a:cubicBezTo>
                    <a:pt x="61" y="36"/>
                    <a:pt x="61" y="35"/>
                    <a:pt x="61" y="35"/>
                  </a:cubicBezTo>
                  <a:cubicBezTo>
                    <a:pt x="61" y="34"/>
                    <a:pt x="61" y="34"/>
                    <a:pt x="61" y="34"/>
                  </a:cubicBezTo>
                  <a:cubicBezTo>
                    <a:pt x="61" y="34"/>
                    <a:pt x="60" y="35"/>
                    <a:pt x="60" y="35"/>
                  </a:cubicBezTo>
                  <a:cubicBezTo>
                    <a:pt x="60" y="35"/>
                    <a:pt x="60" y="35"/>
                    <a:pt x="60" y="34"/>
                  </a:cubicBezTo>
                  <a:cubicBezTo>
                    <a:pt x="60" y="34"/>
                    <a:pt x="60" y="34"/>
                    <a:pt x="60" y="34"/>
                  </a:cubicBezTo>
                  <a:cubicBezTo>
                    <a:pt x="60" y="34"/>
                    <a:pt x="60" y="34"/>
                    <a:pt x="60" y="34"/>
                  </a:cubicBezTo>
                  <a:cubicBezTo>
                    <a:pt x="60" y="34"/>
                    <a:pt x="60" y="34"/>
                    <a:pt x="60" y="34"/>
                  </a:cubicBezTo>
                  <a:cubicBezTo>
                    <a:pt x="59" y="34"/>
                    <a:pt x="59" y="34"/>
                    <a:pt x="59" y="34"/>
                  </a:cubicBezTo>
                  <a:cubicBezTo>
                    <a:pt x="58" y="33"/>
                    <a:pt x="56" y="32"/>
                    <a:pt x="56" y="30"/>
                  </a:cubicBezTo>
                  <a:cubicBezTo>
                    <a:pt x="56" y="30"/>
                    <a:pt x="55" y="29"/>
                    <a:pt x="53" y="28"/>
                  </a:cubicBezTo>
                  <a:cubicBezTo>
                    <a:pt x="51" y="27"/>
                    <a:pt x="49" y="27"/>
                    <a:pt x="48" y="28"/>
                  </a:cubicBezTo>
                  <a:cubicBezTo>
                    <a:pt x="49" y="27"/>
                    <a:pt x="45" y="26"/>
                    <a:pt x="46" y="25"/>
                  </a:cubicBezTo>
                  <a:cubicBezTo>
                    <a:pt x="45" y="25"/>
                    <a:pt x="44" y="26"/>
                    <a:pt x="42" y="26"/>
                  </a:cubicBezTo>
                  <a:cubicBezTo>
                    <a:pt x="40" y="27"/>
                    <a:pt x="38" y="28"/>
                    <a:pt x="37" y="28"/>
                  </a:cubicBezTo>
                  <a:cubicBezTo>
                    <a:pt x="37" y="27"/>
                    <a:pt x="37" y="27"/>
                    <a:pt x="37" y="27"/>
                  </a:cubicBezTo>
                  <a:cubicBezTo>
                    <a:pt x="33" y="29"/>
                    <a:pt x="30" y="32"/>
                    <a:pt x="28" y="35"/>
                  </a:cubicBezTo>
                  <a:cubicBezTo>
                    <a:pt x="28" y="36"/>
                    <a:pt x="28" y="36"/>
                    <a:pt x="28" y="36"/>
                  </a:cubicBezTo>
                  <a:cubicBezTo>
                    <a:pt x="27" y="37"/>
                    <a:pt x="27" y="37"/>
                    <a:pt x="27" y="37"/>
                  </a:cubicBezTo>
                  <a:cubicBezTo>
                    <a:pt x="27" y="38"/>
                    <a:pt x="26" y="38"/>
                    <a:pt x="26" y="39"/>
                  </a:cubicBezTo>
                  <a:cubicBezTo>
                    <a:pt x="26" y="39"/>
                    <a:pt x="25" y="40"/>
                    <a:pt x="25" y="40"/>
                  </a:cubicBezTo>
                  <a:cubicBezTo>
                    <a:pt x="25" y="41"/>
                    <a:pt x="24" y="41"/>
                    <a:pt x="23" y="42"/>
                  </a:cubicBezTo>
                  <a:cubicBezTo>
                    <a:pt x="25" y="42"/>
                    <a:pt x="22" y="45"/>
                    <a:pt x="24" y="45"/>
                  </a:cubicBezTo>
                  <a:cubicBezTo>
                    <a:pt x="22" y="49"/>
                    <a:pt x="20" y="51"/>
                    <a:pt x="20" y="54"/>
                  </a:cubicBezTo>
                  <a:cubicBezTo>
                    <a:pt x="20" y="57"/>
                    <a:pt x="21" y="59"/>
                    <a:pt x="24" y="60"/>
                  </a:cubicBezTo>
                  <a:cubicBezTo>
                    <a:pt x="25" y="62"/>
                    <a:pt x="25" y="63"/>
                    <a:pt x="25" y="65"/>
                  </a:cubicBezTo>
                  <a:cubicBezTo>
                    <a:pt x="24" y="64"/>
                    <a:pt x="24" y="64"/>
                    <a:pt x="24" y="64"/>
                  </a:cubicBezTo>
                  <a:cubicBezTo>
                    <a:pt x="26" y="66"/>
                    <a:pt x="27" y="68"/>
                    <a:pt x="27" y="68"/>
                  </a:cubicBezTo>
                  <a:cubicBezTo>
                    <a:pt x="27" y="68"/>
                    <a:pt x="28" y="69"/>
                    <a:pt x="28" y="69"/>
                  </a:cubicBezTo>
                  <a:cubicBezTo>
                    <a:pt x="28" y="70"/>
                    <a:pt x="31" y="70"/>
                    <a:pt x="30" y="71"/>
                  </a:cubicBezTo>
                  <a:cubicBezTo>
                    <a:pt x="29" y="71"/>
                    <a:pt x="30" y="71"/>
                    <a:pt x="29" y="72"/>
                  </a:cubicBezTo>
                  <a:cubicBezTo>
                    <a:pt x="29" y="71"/>
                    <a:pt x="29" y="71"/>
                    <a:pt x="28" y="72"/>
                  </a:cubicBezTo>
                  <a:cubicBezTo>
                    <a:pt x="29" y="72"/>
                    <a:pt x="29" y="72"/>
                    <a:pt x="29" y="72"/>
                  </a:cubicBezTo>
                  <a:cubicBezTo>
                    <a:pt x="28" y="72"/>
                    <a:pt x="28" y="72"/>
                    <a:pt x="28" y="72"/>
                  </a:cubicBezTo>
                  <a:cubicBezTo>
                    <a:pt x="28" y="72"/>
                    <a:pt x="28" y="72"/>
                    <a:pt x="28" y="72"/>
                  </a:cubicBezTo>
                  <a:cubicBezTo>
                    <a:pt x="29" y="73"/>
                    <a:pt x="29" y="73"/>
                    <a:pt x="29" y="73"/>
                  </a:cubicBezTo>
                  <a:cubicBezTo>
                    <a:pt x="29" y="72"/>
                    <a:pt x="29" y="72"/>
                    <a:pt x="29" y="72"/>
                  </a:cubicBezTo>
                  <a:cubicBezTo>
                    <a:pt x="30" y="72"/>
                    <a:pt x="30" y="72"/>
                    <a:pt x="30" y="72"/>
                  </a:cubicBezTo>
                  <a:cubicBezTo>
                    <a:pt x="29" y="73"/>
                    <a:pt x="29" y="73"/>
                    <a:pt x="29" y="73"/>
                  </a:cubicBezTo>
                  <a:cubicBezTo>
                    <a:pt x="28" y="73"/>
                    <a:pt x="28" y="75"/>
                    <a:pt x="27" y="74"/>
                  </a:cubicBezTo>
                  <a:cubicBezTo>
                    <a:pt x="27" y="76"/>
                    <a:pt x="26" y="77"/>
                    <a:pt x="25" y="78"/>
                  </a:cubicBezTo>
                  <a:cubicBezTo>
                    <a:pt x="24" y="78"/>
                    <a:pt x="24" y="79"/>
                    <a:pt x="23" y="79"/>
                  </a:cubicBezTo>
                  <a:cubicBezTo>
                    <a:pt x="22" y="78"/>
                    <a:pt x="23" y="77"/>
                    <a:pt x="24" y="77"/>
                  </a:cubicBezTo>
                  <a:cubicBezTo>
                    <a:pt x="23" y="77"/>
                    <a:pt x="23" y="77"/>
                    <a:pt x="21" y="77"/>
                  </a:cubicBezTo>
                  <a:cubicBezTo>
                    <a:pt x="21" y="76"/>
                    <a:pt x="22" y="76"/>
                    <a:pt x="23" y="76"/>
                  </a:cubicBezTo>
                  <a:cubicBezTo>
                    <a:pt x="23" y="76"/>
                    <a:pt x="23" y="76"/>
                    <a:pt x="23" y="76"/>
                  </a:cubicBezTo>
                  <a:cubicBezTo>
                    <a:pt x="24" y="75"/>
                    <a:pt x="20" y="75"/>
                    <a:pt x="18" y="76"/>
                  </a:cubicBezTo>
                  <a:cubicBezTo>
                    <a:pt x="15" y="77"/>
                    <a:pt x="13" y="78"/>
                    <a:pt x="11" y="78"/>
                  </a:cubicBezTo>
                  <a:cubicBezTo>
                    <a:pt x="10" y="79"/>
                    <a:pt x="9" y="79"/>
                    <a:pt x="9" y="79"/>
                  </a:cubicBezTo>
                  <a:cubicBezTo>
                    <a:pt x="9" y="80"/>
                    <a:pt x="8" y="80"/>
                    <a:pt x="8" y="81"/>
                  </a:cubicBezTo>
                  <a:cubicBezTo>
                    <a:pt x="8" y="81"/>
                    <a:pt x="8" y="81"/>
                    <a:pt x="8" y="81"/>
                  </a:cubicBezTo>
                  <a:cubicBezTo>
                    <a:pt x="8" y="81"/>
                    <a:pt x="8" y="83"/>
                    <a:pt x="8" y="83"/>
                  </a:cubicBezTo>
                  <a:cubicBezTo>
                    <a:pt x="7" y="83"/>
                    <a:pt x="6" y="82"/>
                    <a:pt x="5" y="84"/>
                  </a:cubicBezTo>
                  <a:cubicBezTo>
                    <a:pt x="4" y="85"/>
                    <a:pt x="3" y="87"/>
                    <a:pt x="3" y="89"/>
                  </a:cubicBezTo>
                  <a:cubicBezTo>
                    <a:pt x="3" y="91"/>
                    <a:pt x="3" y="92"/>
                    <a:pt x="3" y="93"/>
                  </a:cubicBezTo>
                  <a:cubicBezTo>
                    <a:pt x="4" y="92"/>
                    <a:pt x="4" y="93"/>
                    <a:pt x="5" y="93"/>
                  </a:cubicBezTo>
                  <a:cubicBezTo>
                    <a:pt x="4" y="94"/>
                    <a:pt x="3" y="95"/>
                    <a:pt x="3" y="95"/>
                  </a:cubicBezTo>
                  <a:cubicBezTo>
                    <a:pt x="2" y="95"/>
                    <a:pt x="2" y="95"/>
                    <a:pt x="2" y="95"/>
                  </a:cubicBezTo>
                  <a:cubicBezTo>
                    <a:pt x="3" y="95"/>
                    <a:pt x="3" y="98"/>
                    <a:pt x="3" y="99"/>
                  </a:cubicBezTo>
                  <a:cubicBezTo>
                    <a:pt x="3" y="99"/>
                    <a:pt x="2" y="98"/>
                    <a:pt x="2" y="98"/>
                  </a:cubicBezTo>
                  <a:cubicBezTo>
                    <a:pt x="2" y="97"/>
                    <a:pt x="2" y="97"/>
                    <a:pt x="2" y="96"/>
                  </a:cubicBezTo>
                  <a:cubicBezTo>
                    <a:pt x="1" y="99"/>
                    <a:pt x="1" y="100"/>
                    <a:pt x="1" y="100"/>
                  </a:cubicBezTo>
                  <a:cubicBezTo>
                    <a:pt x="1" y="101"/>
                    <a:pt x="1" y="102"/>
                    <a:pt x="0" y="105"/>
                  </a:cubicBezTo>
                  <a:cubicBezTo>
                    <a:pt x="1" y="107"/>
                    <a:pt x="2" y="104"/>
                    <a:pt x="3" y="105"/>
                  </a:cubicBezTo>
                  <a:cubicBezTo>
                    <a:pt x="3" y="106"/>
                    <a:pt x="3" y="107"/>
                    <a:pt x="3" y="108"/>
                  </a:cubicBezTo>
                  <a:cubicBezTo>
                    <a:pt x="3" y="109"/>
                    <a:pt x="3" y="110"/>
                    <a:pt x="3" y="110"/>
                  </a:cubicBezTo>
                  <a:cubicBezTo>
                    <a:pt x="3" y="111"/>
                    <a:pt x="3" y="111"/>
                    <a:pt x="3" y="111"/>
                  </a:cubicBezTo>
                  <a:cubicBezTo>
                    <a:pt x="3" y="112"/>
                    <a:pt x="3" y="112"/>
                    <a:pt x="3" y="112"/>
                  </a:cubicBezTo>
                  <a:cubicBezTo>
                    <a:pt x="4" y="111"/>
                    <a:pt x="4" y="111"/>
                    <a:pt x="4" y="111"/>
                  </a:cubicBezTo>
                  <a:cubicBezTo>
                    <a:pt x="8" y="112"/>
                    <a:pt x="10" y="113"/>
                    <a:pt x="12" y="116"/>
                  </a:cubicBezTo>
                  <a:cubicBezTo>
                    <a:pt x="16" y="116"/>
                    <a:pt x="18" y="116"/>
                    <a:pt x="21" y="115"/>
                  </a:cubicBezTo>
                  <a:cubicBezTo>
                    <a:pt x="23" y="115"/>
                    <a:pt x="25" y="115"/>
                    <a:pt x="27" y="115"/>
                  </a:cubicBezTo>
                  <a:cubicBezTo>
                    <a:pt x="28" y="115"/>
                    <a:pt x="29" y="115"/>
                    <a:pt x="29" y="114"/>
                  </a:cubicBezTo>
                  <a:cubicBezTo>
                    <a:pt x="30" y="113"/>
                    <a:pt x="30" y="113"/>
                    <a:pt x="30" y="112"/>
                  </a:cubicBezTo>
                  <a:cubicBezTo>
                    <a:pt x="30" y="111"/>
                    <a:pt x="29" y="110"/>
                    <a:pt x="28" y="109"/>
                  </a:cubicBezTo>
                  <a:cubicBezTo>
                    <a:pt x="27" y="108"/>
                    <a:pt x="26" y="107"/>
                    <a:pt x="25" y="106"/>
                  </a:cubicBezTo>
                  <a:cubicBezTo>
                    <a:pt x="23" y="105"/>
                    <a:pt x="22" y="104"/>
                    <a:pt x="22" y="104"/>
                  </a:cubicBezTo>
                  <a:cubicBezTo>
                    <a:pt x="21" y="103"/>
                    <a:pt x="20" y="103"/>
                    <a:pt x="20" y="103"/>
                  </a:cubicBezTo>
                  <a:cubicBezTo>
                    <a:pt x="21" y="103"/>
                    <a:pt x="21" y="103"/>
                    <a:pt x="21" y="103"/>
                  </a:cubicBezTo>
                  <a:cubicBezTo>
                    <a:pt x="21" y="103"/>
                    <a:pt x="21" y="103"/>
                    <a:pt x="20" y="103"/>
                  </a:cubicBezTo>
                  <a:cubicBezTo>
                    <a:pt x="20" y="103"/>
                    <a:pt x="19" y="103"/>
                    <a:pt x="19" y="103"/>
                  </a:cubicBezTo>
                  <a:cubicBezTo>
                    <a:pt x="18" y="102"/>
                    <a:pt x="18" y="102"/>
                    <a:pt x="18" y="102"/>
                  </a:cubicBezTo>
                  <a:cubicBezTo>
                    <a:pt x="18" y="101"/>
                    <a:pt x="19" y="100"/>
                    <a:pt x="19" y="9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0" name="Google Shape;1370;p22"/>
            <p:cNvSpPr/>
            <p:nvPr/>
          </p:nvSpPr>
          <p:spPr>
            <a:xfrm>
              <a:off x="7791450" y="1504950"/>
              <a:ext cx="2540"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22"/>
            <p:cNvSpPr/>
            <p:nvPr/>
          </p:nvSpPr>
          <p:spPr>
            <a:xfrm>
              <a:off x="7505700" y="15049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2" name="Google Shape;1372;p22"/>
            <p:cNvSpPr/>
            <p:nvPr/>
          </p:nvSpPr>
          <p:spPr>
            <a:xfrm>
              <a:off x="7753350" y="146685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22"/>
            <p:cNvSpPr/>
            <p:nvPr/>
          </p:nvSpPr>
          <p:spPr>
            <a:xfrm>
              <a:off x="7391400" y="1447800"/>
              <a:ext cx="482577" cy="57785"/>
            </a:xfrm>
            <a:custGeom>
              <a:rect b="b" l="l" r="r" t="t"/>
              <a:pathLst>
                <a:path extrusionOk="0" h="27" w="227">
                  <a:moveTo>
                    <a:pt x="195" y="5"/>
                  </a:moveTo>
                  <a:cubicBezTo>
                    <a:pt x="188" y="4"/>
                    <a:pt x="186" y="1"/>
                    <a:pt x="179" y="2"/>
                  </a:cubicBezTo>
                  <a:cubicBezTo>
                    <a:pt x="176" y="2"/>
                    <a:pt x="172" y="3"/>
                    <a:pt x="169" y="3"/>
                  </a:cubicBezTo>
                  <a:cubicBezTo>
                    <a:pt x="167" y="5"/>
                    <a:pt x="164" y="3"/>
                    <a:pt x="162" y="5"/>
                  </a:cubicBezTo>
                  <a:cubicBezTo>
                    <a:pt x="162" y="3"/>
                    <a:pt x="162" y="3"/>
                    <a:pt x="162" y="3"/>
                  </a:cubicBezTo>
                  <a:cubicBezTo>
                    <a:pt x="161" y="4"/>
                    <a:pt x="160" y="4"/>
                    <a:pt x="159" y="4"/>
                  </a:cubicBezTo>
                  <a:cubicBezTo>
                    <a:pt x="159" y="3"/>
                    <a:pt x="159" y="3"/>
                    <a:pt x="159" y="3"/>
                  </a:cubicBezTo>
                  <a:cubicBezTo>
                    <a:pt x="159" y="4"/>
                    <a:pt x="157" y="4"/>
                    <a:pt x="157" y="4"/>
                  </a:cubicBezTo>
                  <a:cubicBezTo>
                    <a:pt x="157" y="4"/>
                    <a:pt x="157" y="4"/>
                    <a:pt x="157" y="4"/>
                  </a:cubicBezTo>
                  <a:cubicBezTo>
                    <a:pt x="156" y="4"/>
                    <a:pt x="156" y="4"/>
                    <a:pt x="156" y="4"/>
                  </a:cubicBezTo>
                  <a:cubicBezTo>
                    <a:pt x="156" y="4"/>
                    <a:pt x="156" y="4"/>
                    <a:pt x="156" y="4"/>
                  </a:cubicBezTo>
                  <a:cubicBezTo>
                    <a:pt x="154" y="4"/>
                    <a:pt x="152" y="5"/>
                    <a:pt x="151" y="4"/>
                  </a:cubicBezTo>
                  <a:cubicBezTo>
                    <a:pt x="151" y="5"/>
                    <a:pt x="151" y="5"/>
                    <a:pt x="151" y="5"/>
                  </a:cubicBezTo>
                  <a:cubicBezTo>
                    <a:pt x="148" y="4"/>
                    <a:pt x="147" y="7"/>
                    <a:pt x="144" y="5"/>
                  </a:cubicBezTo>
                  <a:cubicBezTo>
                    <a:pt x="144" y="5"/>
                    <a:pt x="144" y="5"/>
                    <a:pt x="144" y="5"/>
                  </a:cubicBezTo>
                  <a:cubicBezTo>
                    <a:pt x="140" y="8"/>
                    <a:pt x="138" y="2"/>
                    <a:pt x="134" y="5"/>
                  </a:cubicBezTo>
                  <a:cubicBezTo>
                    <a:pt x="134" y="5"/>
                    <a:pt x="134" y="5"/>
                    <a:pt x="134" y="4"/>
                  </a:cubicBezTo>
                  <a:cubicBezTo>
                    <a:pt x="132" y="5"/>
                    <a:pt x="130" y="5"/>
                    <a:pt x="130" y="8"/>
                  </a:cubicBezTo>
                  <a:cubicBezTo>
                    <a:pt x="128" y="8"/>
                    <a:pt x="129" y="7"/>
                    <a:pt x="129" y="6"/>
                  </a:cubicBezTo>
                  <a:cubicBezTo>
                    <a:pt x="129" y="7"/>
                    <a:pt x="127" y="7"/>
                    <a:pt x="126" y="8"/>
                  </a:cubicBezTo>
                  <a:cubicBezTo>
                    <a:pt x="127" y="7"/>
                    <a:pt x="127" y="7"/>
                    <a:pt x="127" y="7"/>
                  </a:cubicBezTo>
                  <a:cubicBezTo>
                    <a:pt x="124" y="7"/>
                    <a:pt x="124" y="7"/>
                    <a:pt x="124" y="7"/>
                  </a:cubicBezTo>
                  <a:cubicBezTo>
                    <a:pt x="124" y="10"/>
                    <a:pt x="124" y="10"/>
                    <a:pt x="124" y="10"/>
                  </a:cubicBezTo>
                  <a:cubicBezTo>
                    <a:pt x="123" y="9"/>
                    <a:pt x="124" y="7"/>
                    <a:pt x="123" y="7"/>
                  </a:cubicBezTo>
                  <a:cubicBezTo>
                    <a:pt x="123" y="9"/>
                    <a:pt x="123" y="9"/>
                    <a:pt x="123" y="9"/>
                  </a:cubicBezTo>
                  <a:cubicBezTo>
                    <a:pt x="120" y="9"/>
                    <a:pt x="119" y="6"/>
                    <a:pt x="117" y="5"/>
                  </a:cubicBezTo>
                  <a:cubicBezTo>
                    <a:pt x="109" y="4"/>
                    <a:pt x="99" y="9"/>
                    <a:pt x="91" y="5"/>
                  </a:cubicBezTo>
                  <a:cubicBezTo>
                    <a:pt x="91" y="4"/>
                    <a:pt x="91" y="4"/>
                    <a:pt x="91" y="4"/>
                  </a:cubicBezTo>
                  <a:cubicBezTo>
                    <a:pt x="91" y="2"/>
                    <a:pt x="89" y="7"/>
                    <a:pt x="88" y="5"/>
                  </a:cubicBezTo>
                  <a:cubicBezTo>
                    <a:pt x="87" y="6"/>
                    <a:pt x="87" y="6"/>
                    <a:pt x="87" y="6"/>
                  </a:cubicBezTo>
                  <a:cubicBezTo>
                    <a:pt x="87" y="6"/>
                    <a:pt x="87" y="5"/>
                    <a:pt x="87" y="5"/>
                  </a:cubicBezTo>
                  <a:cubicBezTo>
                    <a:pt x="86" y="5"/>
                    <a:pt x="86" y="5"/>
                    <a:pt x="86" y="6"/>
                  </a:cubicBezTo>
                  <a:cubicBezTo>
                    <a:pt x="85" y="4"/>
                    <a:pt x="85" y="4"/>
                    <a:pt x="85" y="4"/>
                  </a:cubicBezTo>
                  <a:cubicBezTo>
                    <a:pt x="81" y="3"/>
                    <a:pt x="78" y="6"/>
                    <a:pt x="75" y="5"/>
                  </a:cubicBezTo>
                  <a:cubicBezTo>
                    <a:pt x="70" y="3"/>
                    <a:pt x="62" y="5"/>
                    <a:pt x="58" y="6"/>
                  </a:cubicBezTo>
                  <a:cubicBezTo>
                    <a:pt x="51" y="9"/>
                    <a:pt x="43" y="1"/>
                    <a:pt x="37" y="5"/>
                  </a:cubicBezTo>
                  <a:cubicBezTo>
                    <a:pt x="36" y="5"/>
                    <a:pt x="36" y="5"/>
                    <a:pt x="36" y="5"/>
                  </a:cubicBezTo>
                  <a:cubicBezTo>
                    <a:pt x="30" y="5"/>
                    <a:pt x="30" y="5"/>
                    <a:pt x="30" y="5"/>
                  </a:cubicBezTo>
                  <a:cubicBezTo>
                    <a:pt x="30" y="5"/>
                    <a:pt x="0" y="4"/>
                    <a:pt x="22" y="21"/>
                  </a:cubicBezTo>
                  <a:cubicBezTo>
                    <a:pt x="22" y="21"/>
                    <a:pt x="22" y="21"/>
                    <a:pt x="22" y="21"/>
                  </a:cubicBezTo>
                  <a:cubicBezTo>
                    <a:pt x="26" y="22"/>
                    <a:pt x="28" y="22"/>
                    <a:pt x="30" y="20"/>
                  </a:cubicBezTo>
                  <a:cubicBezTo>
                    <a:pt x="30" y="23"/>
                    <a:pt x="33" y="21"/>
                    <a:pt x="34" y="21"/>
                  </a:cubicBezTo>
                  <a:cubicBezTo>
                    <a:pt x="34" y="22"/>
                    <a:pt x="34" y="22"/>
                    <a:pt x="34" y="22"/>
                  </a:cubicBezTo>
                  <a:cubicBezTo>
                    <a:pt x="36" y="20"/>
                    <a:pt x="38" y="23"/>
                    <a:pt x="40" y="22"/>
                  </a:cubicBezTo>
                  <a:cubicBezTo>
                    <a:pt x="40" y="22"/>
                    <a:pt x="40" y="23"/>
                    <a:pt x="39" y="23"/>
                  </a:cubicBezTo>
                  <a:cubicBezTo>
                    <a:pt x="41" y="22"/>
                    <a:pt x="43" y="22"/>
                    <a:pt x="43" y="23"/>
                  </a:cubicBezTo>
                  <a:cubicBezTo>
                    <a:pt x="46" y="23"/>
                    <a:pt x="51" y="24"/>
                    <a:pt x="53" y="21"/>
                  </a:cubicBezTo>
                  <a:cubicBezTo>
                    <a:pt x="53" y="22"/>
                    <a:pt x="53" y="22"/>
                    <a:pt x="53" y="22"/>
                  </a:cubicBezTo>
                  <a:cubicBezTo>
                    <a:pt x="54" y="20"/>
                    <a:pt x="55" y="21"/>
                    <a:pt x="56" y="20"/>
                  </a:cubicBezTo>
                  <a:cubicBezTo>
                    <a:pt x="56" y="21"/>
                    <a:pt x="56" y="21"/>
                    <a:pt x="56" y="21"/>
                  </a:cubicBezTo>
                  <a:cubicBezTo>
                    <a:pt x="58" y="19"/>
                    <a:pt x="60" y="21"/>
                    <a:pt x="61" y="20"/>
                  </a:cubicBezTo>
                  <a:cubicBezTo>
                    <a:pt x="61" y="21"/>
                    <a:pt x="61" y="21"/>
                    <a:pt x="61" y="21"/>
                  </a:cubicBezTo>
                  <a:cubicBezTo>
                    <a:pt x="64" y="21"/>
                    <a:pt x="64" y="21"/>
                    <a:pt x="64" y="21"/>
                  </a:cubicBezTo>
                  <a:cubicBezTo>
                    <a:pt x="63" y="20"/>
                    <a:pt x="63" y="20"/>
                    <a:pt x="63" y="20"/>
                  </a:cubicBezTo>
                  <a:cubicBezTo>
                    <a:pt x="64" y="18"/>
                    <a:pt x="65" y="22"/>
                    <a:pt x="67" y="20"/>
                  </a:cubicBezTo>
                  <a:cubicBezTo>
                    <a:pt x="69" y="21"/>
                    <a:pt x="71" y="14"/>
                    <a:pt x="73" y="16"/>
                  </a:cubicBezTo>
                  <a:cubicBezTo>
                    <a:pt x="74" y="15"/>
                    <a:pt x="72" y="18"/>
                    <a:pt x="73" y="17"/>
                  </a:cubicBezTo>
                  <a:cubicBezTo>
                    <a:pt x="74" y="19"/>
                    <a:pt x="73" y="18"/>
                    <a:pt x="73" y="19"/>
                  </a:cubicBezTo>
                  <a:cubicBezTo>
                    <a:pt x="75" y="18"/>
                    <a:pt x="75" y="21"/>
                    <a:pt x="77" y="20"/>
                  </a:cubicBezTo>
                  <a:cubicBezTo>
                    <a:pt x="77" y="21"/>
                    <a:pt x="77" y="21"/>
                    <a:pt x="77" y="21"/>
                  </a:cubicBezTo>
                  <a:cubicBezTo>
                    <a:pt x="79" y="19"/>
                    <a:pt x="81" y="22"/>
                    <a:pt x="83" y="20"/>
                  </a:cubicBezTo>
                  <a:cubicBezTo>
                    <a:pt x="85" y="19"/>
                    <a:pt x="84" y="24"/>
                    <a:pt x="86" y="22"/>
                  </a:cubicBezTo>
                  <a:cubicBezTo>
                    <a:pt x="87" y="23"/>
                    <a:pt x="87" y="23"/>
                    <a:pt x="87" y="23"/>
                  </a:cubicBezTo>
                  <a:cubicBezTo>
                    <a:pt x="88" y="23"/>
                    <a:pt x="88" y="21"/>
                    <a:pt x="89" y="22"/>
                  </a:cubicBezTo>
                  <a:cubicBezTo>
                    <a:pt x="89" y="23"/>
                    <a:pt x="91" y="23"/>
                    <a:pt x="90" y="24"/>
                  </a:cubicBezTo>
                  <a:cubicBezTo>
                    <a:pt x="92" y="25"/>
                    <a:pt x="95" y="22"/>
                    <a:pt x="98" y="24"/>
                  </a:cubicBezTo>
                  <a:cubicBezTo>
                    <a:pt x="99" y="22"/>
                    <a:pt x="101" y="23"/>
                    <a:pt x="101" y="22"/>
                  </a:cubicBezTo>
                  <a:cubicBezTo>
                    <a:pt x="101" y="23"/>
                    <a:pt x="105" y="22"/>
                    <a:pt x="103" y="24"/>
                  </a:cubicBezTo>
                  <a:cubicBezTo>
                    <a:pt x="102" y="24"/>
                    <a:pt x="102" y="24"/>
                    <a:pt x="102" y="24"/>
                  </a:cubicBezTo>
                  <a:cubicBezTo>
                    <a:pt x="102" y="25"/>
                    <a:pt x="102" y="25"/>
                    <a:pt x="102" y="25"/>
                  </a:cubicBezTo>
                  <a:cubicBezTo>
                    <a:pt x="104" y="27"/>
                    <a:pt x="105" y="24"/>
                    <a:pt x="107" y="24"/>
                  </a:cubicBezTo>
                  <a:cubicBezTo>
                    <a:pt x="107" y="24"/>
                    <a:pt x="106" y="24"/>
                    <a:pt x="107" y="23"/>
                  </a:cubicBezTo>
                  <a:cubicBezTo>
                    <a:pt x="108" y="23"/>
                    <a:pt x="108" y="23"/>
                    <a:pt x="108" y="23"/>
                  </a:cubicBezTo>
                  <a:cubicBezTo>
                    <a:pt x="108" y="24"/>
                    <a:pt x="108" y="24"/>
                    <a:pt x="108" y="24"/>
                  </a:cubicBezTo>
                  <a:cubicBezTo>
                    <a:pt x="110" y="25"/>
                    <a:pt x="110" y="25"/>
                    <a:pt x="110" y="25"/>
                  </a:cubicBezTo>
                  <a:cubicBezTo>
                    <a:pt x="110" y="24"/>
                    <a:pt x="110" y="24"/>
                    <a:pt x="110" y="24"/>
                  </a:cubicBezTo>
                  <a:cubicBezTo>
                    <a:pt x="111" y="24"/>
                    <a:pt x="112" y="26"/>
                    <a:pt x="113" y="25"/>
                  </a:cubicBezTo>
                  <a:cubicBezTo>
                    <a:pt x="114" y="24"/>
                    <a:pt x="112" y="23"/>
                    <a:pt x="113" y="23"/>
                  </a:cubicBezTo>
                  <a:cubicBezTo>
                    <a:pt x="115" y="23"/>
                    <a:pt x="118" y="25"/>
                    <a:pt x="120" y="25"/>
                  </a:cubicBezTo>
                  <a:cubicBezTo>
                    <a:pt x="120" y="24"/>
                    <a:pt x="120" y="24"/>
                    <a:pt x="121" y="23"/>
                  </a:cubicBezTo>
                  <a:cubicBezTo>
                    <a:pt x="121" y="25"/>
                    <a:pt x="121" y="25"/>
                    <a:pt x="121" y="25"/>
                  </a:cubicBezTo>
                  <a:cubicBezTo>
                    <a:pt x="123" y="23"/>
                    <a:pt x="122" y="27"/>
                    <a:pt x="124" y="26"/>
                  </a:cubicBezTo>
                  <a:cubicBezTo>
                    <a:pt x="124" y="27"/>
                    <a:pt x="124" y="27"/>
                    <a:pt x="124" y="27"/>
                  </a:cubicBezTo>
                  <a:cubicBezTo>
                    <a:pt x="124" y="24"/>
                    <a:pt x="124" y="24"/>
                    <a:pt x="124" y="24"/>
                  </a:cubicBezTo>
                  <a:cubicBezTo>
                    <a:pt x="126" y="22"/>
                    <a:pt x="125" y="27"/>
                    <a:pt x="128" y="24"/>
                  </a:cubicBezTo>
                  <a:cubicBezTo>
                    <a:pt x="127" y="24"/>
                    <a:pt x="127" y="21"/>
                    <a:pt x="128" y="21"/>
                  </a:cubicBezTo>
                  <a:cubicBezTo>
                    <a:pt x="128" y="23"/>
                    <a:pt x="128" y="23"/>
                    <a:pt x="128" y="23"/>
                  </a:cubicBezTo>
                  <a:cubicBezTo>
                    <a:pt x="129" y="22"/>
                    <a:pt x="129" y="22"/>
                    <a:pt x="129" y="22"/>
                  </a:cubicBezTo>
                  <a:cubicBezTo>
                    <a:pt x="129" y="23"/>
                    <a:pt x="129" y="24"/>
                    <a:pt x="130" y="24"/>
                  </a:cubicBezTo>
                  <a:cubicBezTo>
                    <a:pt x="129" y="25"/>
                    <a:pt x="129" y="25"/>
                    <a:pt x="129" y="25"/>
                  </a:cubicBezTo>
                  <a:cubicBezTo>
                    <a:pt x="131" y="23"/>
                    <a:pt x="131" y="23"/>
                    <a:pt x="131" y="23"/>
                  </a:cubicBezTo>
                  <a:cubicBezTo>
                    <a:pt x="132" y="24"/>
                    <a:pt x="134" y="23"/>
                    <a:pt x="135" y="24"/>
                  </a:cubicBezTo>
                  <a:cubicBezTo>
                    <a:pt x="135" y="24"/>
                    <a:pt x="138" y="25"/>
                    <a:pt x="138" y="23"/>
                  </a:cubicBezTo>
                  <a:cubicBezTo>
                    <a:pt x="138" y="24"/>
                    <a:pt x="139" y="25"/>
                    <a:pt x="139" y="26"/>
                  </a:cubicBezTo>
                  <a:cubicBezTo>
                    <a:pt x="140" y="25"/>
                    <a:pt x="142" y="24"/>
                    <a:pt x="143" y="25"/>
                  </a:cubicBezTo>
                  <a:cubicBezTo>
                    <a:pt x="143" y="25"/>
                    <a:pt x="143" y="25"/>
                    <a:pt x="143" y="25"/>
                  </a:cubicBezTo>
                  <a:cubicBezTo>
                    <a:pt x="146" y="27"/>
                    <a:pt x="148" y="24"/>
                    <a:pt x="151" y="25"/>
                  </a:cubicBezTo>
                  <a:cubicBezTo>
                    <a:pt x="151" y="24"/>
                    <a:pt x="152" y="25"/>
                    <a:pt x="152" y="23"/>
                  </a:cubicBezTo>
                  <a:cubicBezTo>
                    <a:pt x="155" y="21"/>
                    <a:pt x="157" y="26"/>
                    <a:pt x="158" y="21"/>
                  </a:cubicBezTo>
                  <a:cubicBezTo>
                    <a:pt x="160" y="21"/>
                    <a:pt x="160" y="22"/>
                    <a:pt x="161" y="23"/>
                  </a:cubicBezTo>
                  <a:cubicBezTo>
                    <a:pt x="160" y="23"/>
                    <a:pt x="160" y="23"/>
                    <a:pt x="160" y="23"/>
                  </a:cubicBezTo>
                  <a:cubicBezTo>
                    <a:pt x="163" y="22"/>
                    <a:pt x="164" y="22"/>
                    <a:pt x="166" y="23"/>
                  </a:cubicBezTo>
                  <a:cubicBezTo>
                    <a:pt x="167" y="22"/>
                    <a:pt x="167" y="20"/>
                    <a:pt x="168" y="20"/>
                  </a:cubicBezTo>
                  <a:cubicBezTo>
                    <a:pt x="168" y="21"/>
                    <a:pt x="168" y="21"/>
                    <a:pt x="169" y="21"/>
                  </a:cubicBezTo>
                  <a:cubicBezTo>
                    <a:pt x="169" y="21"/>
                    <a:pt x="169" y="21"/>
                    <a:pt x="169" y="22"/>
                  </a:cubicBezTo>
                  <a:cubicBezTo>
                    <a:pt x="170" y="21"/>
                    <a:pt x="170" y="21"/>
                    <a:pt x="170" y="21"/>
                  </a:cubicBezTo>
                  <a:cubicBezTo>
                    <a:pt x="170" y="22"/>
                    <a:pt x="170" y="22"/>
                    <a:pt x="170" y="22"/>
                  </a:cubicBezTo>
                  <a:cubicBezTo>
                    <a:pt x="171" y="21"/>
                    <a:pt x="171" y="21"/>
                    <a:pt x="170" y="21"/>
                  </a:cubicBezTo>
                  <a:cubicBezTo>
                    <a:pt x="170" y="20"/>
                    <a:pt x="170" y="20"/>
                    <a:pt x="170" y="20"/>
                  </a:cubicBezTo>
                  <a:cubicBezTo>
                    <a:pt x="171" y="22"/>
                    <a:pt x="173" y="20"/>
                    <a:pt x="173" y="22"/>
                  </a:cubicBezTo>
                  <a:cubicBezTo>
                    <a:pt x="176" y="22"/>
                    <a:pt x="179" y="20"/>
                    <a:pt x="181" y="19"/>
                  </a:cubicBezTo>
                  <a:cubicBezTo>
                    <a:pt x="182" y="20"/>
                    <a:pt x="181" y="21"/>
                    <a:pt x="180" y="21"/>
                  </a:cubicBezTo>
                  <a:cubicBezTo>
                    <a:pt x="182" y="21"/>
                    <a:pt x="182" y="21"/>
                    <a:pt x="182" y="21"/>
                  </a:cubicBezTo>
                  <a:cubicBezTo>
                    <a:pt x="182" y="22"/>
                    <a:pt x="181" y="22"/>
                    <a:pt x="180" y="22"/>
                  </a:cubicBezTo>
                  <a:cubicBezTo>
                    <a:pt x="183" y="24"/>
                    <a:pt x="185" y="20"/>
                    <a:pt x="188" y="22"/>
                  </a:cubicBezTo>
                  <a:cubicBezTo>
                    <a:pt x="188" y="21"/>
                    <a:pt x="188" y="21"/>
                    <a:pt x="188" y="21"/>
                  </a:cubicBezTo>
                  <a:cubicBezTo>
                    <a:pt x="188" y="21"/>
                    <a:pt x="188" y="21"/>
                    <a:pt x="188" y="21"/>
                  </a:cubicBezTo>
                  <a:cubicBezTo>
                    <a:pt x="188" y="20"/>
                    <a:pt x="189" y="20"/>
                    <a:pt x="189" y="19"/>
                  </a:cubicBezTo>
                  <a:cubicBezTo>
                    <a:pt x="190" y="21"/>
                    <a:pt x="189" y="22"/>
                    <a:pt x="191" y="22"/>
                  </a:cubicBezTo>
                  <a:cubicBezTo>
                    <a:pt x="192" y="23"/>
                    <a:pt x="193" y="21"/>
                    <a:pt x="195" y="21"/>
                  </a:cubicBezTo>
                  <a:cubicBezTo>
                    <a:pt x="194" y="21"/>
                    <a:pt x="194" y="20"/>
                    <a:pt x="195" y="20"/>
                  </a:cubicBezTo>
                  <a:cubicBezTo>
                    <a:pt x="195" y="20"/>
                    <a:pt x="196" y="21"/>
                    <a:pt x="196" y="20"/>
                  </a:cubicBezTo>
                  <a:cubicBezTo>
                    <a:pt x="196" y="22"/>
                    <a:pt x="196" y="22"/>
                    <a:pt x="196" y="22"/>
                  </a:cubicBezTo>
                  <a:cubicBezTo>
                    <a:pt x="196" y="20"/>
                    <a:pt x="198" y="20"/>
                    <a:pt x="198" y="20"/>
                  </a:cubicBezTo>
                  <a:cubicBezTo>
                    <a:pt x="198" y="21"/>
                    <a:pt x="197" y="21"/>
                    <a:pt x="197" y="21"/>
                  </a:cubicBezTo>
                  <a:cubicBezTo>
                    <a:pt x="200" y="21"/>
                    <a:pt x="198" y="21"/>
                    <a:pt x="201" y="21"/>
                  </a:cubicBezTo>
                  <a:cubicBezTo>
                    <a:pt x="202" y="20"/>
                    <a:pt x="201" y="20"/>
                    <a:pt x="201" y="19"/>
                  </a:cubicBezTo>
                  <a:cubicBezTo>
                    <a:pt x="202" y="18"/>
                    <a:pt x="204" y="17"/>
                    <a:pt x="205" y="18"/>
                  </a:cubicBezTo>
                  <a:cubicBezTo>
                    <a:pt x="205" y="17"/>
                    <a:pt x="205" y="17"/>
                    <a:pt x="205" y="17"/>
                  </a:cubicBezTo>
                  <a:cubicBezTo>
                    <a:pt x="207" y="16"/>
                    <a:pt x="208" y="16"/>
                    <a:pt x="210" y="17"/>
                  </a:cubicBezTo>
                  <a:cubicBezTo>
                    <a:pt x="227" y="7"/>
                    <a:pt x="213" y="3"/>
                    <a:pt x="213" y="3"/>
                  </a:cubicBezTo>
                  <a:cubicBezTo>
                    <a:pt x="207" y="0"/>
                    <a:pt x="203" y="4"/>
                    <a:pt x="195"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p22"/>
            <p:cNvSpPr/>
            <p:nvPr/>
          </p:nvSpPr>
          <p:spPr>
            <a:xfrm>
              <a:off x="8001000" y="895350"/>
              <a:ext cx="0" cy="1905"/>
            </a:xfrm>
            <a:custGeom>
              <a:rect b="b" l="l" r="r" t="t"/>
              <a:pathLst>
                <a:path extrusionOk="0" h="1" w="120000">
                  <a:moveTo>
                    <a:pt x="0" y="1"/>
                  </a:moveTo>
                  <a:cubicBezTo>
                    <a:pt x="0" y="0"/>
                    <a:pt x="0" y="0"/>
                    <a:pt x="0" y="0"/>
                  </a:cubicBezTo>
                  <a:cubicBezTo>
                    <a:pt x="0" y="0"/>
                    <a:pt x="0" y="1"/>
                    <a:pt x="0"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p22"/>
            <p:cNvSpPr/>
            <p:nvPr/>
          </p:nvSpPr>
          <p:spPr>
            <a:xfrm>
              <a:off x="7543800" y="8953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22"/>
            <p:cNvSpPr/>
            <p:nvPr/>
          </p:nvSpPr>
          <p:spPr>
            <a:xfrm>
              <a:off x="7962900" y="8001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p22"/>
            <p:cNvSpPr/>
            <p:nvPr/>
          </p:nvSpPr>
          <p:spPr>
            <a:xfrm>
              <a:off x="7467600" y="742950"/>
              <a:ext cx="618461" cy="307975"/>
            </a:xfrm>
            <a:custGeom>
              <a:rect b="b" l="l" r="r" t="t"/>
              <a:pathLst>
                <a:path extrusionOk="0" h="145" w="291">
                  <a:moveTo>
                    <a:pt x="274" y="70"/>
                  </a:moveTo>
                  <a:cubicBezTo>
                    <a:pt x="270" y="64"/>
                    <a:pt x="268" y="60"/>
                    <a:pt x="266" y="55"/>
                  </a:cubicBezTo>
                  <a:cubicBezTo>
                    <a:pt x="263" y="51"/>
                    <a:pt x="260" y="47"/>
                    <a:pt x="254" y="42"/>
                  </a:cubicBezTo>
                  <a:cubicBezTo>
                    <a:pt x="250" y="36"/>
                    <a:pt x="243" y="31"/>
                    <a:pt x="237" y="27"/>
                  </a:cubicBezTo>
                  <a:cubicBezTo>
                    <a:pt x="233" y="27"/>
                    <a:pt x="229" y="21"/>
                    <a:pt x="225" y="21"/>
                  </a:cubicBezTo>
                  <a:cubicBezTo>
                    <a:pt x="224" y="19"/>
                    <a:pt x="224" y="19"/>
                    <a:pt x="224" y="19"/>
                  </a:cubicBezTo>
                  <a:cubicBezTo>
                    <a:pt x="222" y="19"/>
                    <a:pt x="221" y="18"/>
                    <a:pt x="220" y="17"/>
                  </a:cubicBezTo>
                  <a:cubicBezTo>
                    <a:pt x="220" y="17"/>
                    <a:pt x="220" y="17"/>
                    <a:pt x="220" y="17"/>
                  </a:cubicBezTo>
                  <a:cubicBezTo>
                    <a:pt x="218" y="16"/>
                    <a:pt x="216" y="15"/>
                    <a:pt x="215" y="15"/>
                  </a:cubicBezTo>
                  <a:cubicBezTo>
                    <a:pt x="215" y="15"/>
                    <a:pt x="215" y="15"/>
                    <a:pt x="215" y="15"/>
                  </a:cubicBezTo>
                  <a:cubicBezTo>
                    <a:pt x="212" y="14"/>
                    <a:pt x="212" y="14"/>
                    <a:pt x="212" y="14"/>
                  </a:cubicBezTo>
                  <a:cubicBezTo>
                    <a:pt x="213" y="13"/>
                    <a:pt x="213" y="13"/>
                    <a:pt x="213" y="13"/>
                  </a:cubicBezTo>
                  <a:cubicBezTo>
                    <a:pt x="209" y="13"/>
                    <a:pt x="206" y="11"/>
                    <a:pt x="203" y="10"/>
                  </a:cubicBezTo>
                  <a:cubicBezTo>
                    <a:pt x="203" y="11"/>
                    <a:pt x="203" y="11"/>
                    <a:pt x="203" y="11"/>
                  </a:cubicBezTo>
                  <a:cubicBezTo>
                    <a:pt x="196" y="7"/>
                    <a:pt x="193" y="9"/>
                    <a:pt x="187" y="6"/>
                  </a:cubicBezTo>
                  <a:cubicBezTo>
                    <a:pt x="188" y="5"/>
                    <a:pt x="188" y="5"/>
                    <a:pt x="188" y="5"/>
                  </a:cubicBezTo>
                  <a:cubicBezTo>
                    <a:pt x="179" y="7"/>
                    <a:pt x="176" y="0"/>
                    <a:pt x="167" y="2"/>
                  </a:cubicBezTo>
                  <a:cubicBezTo>
                    <a:pt x="168" y="2"/>
                    <a:pt x="167" y="2"/>
                    <a:pt x="167" y="1"/>
                  </a:cubicBezTo>
                  <a:cubicBezTo>
                    <a:pt x="163" y="1"/>
                    <a:pt x="159" y="1"/>
                    <a:pt x="159" y="4"/>
                  </a:cubicBezTo>
                  <a:cubicBezTo>
                    <a:pt x="156" y="3"/>
                    <a:pt x="157" y="3"/>
                    <a:pt x="156" y="2"/>
                  </a:cubicBezTo>
                  <a:cubicBezTo>
                    <a:pt x="156" y="3"/>
                    <a:pt x="154" y="3"/>
                    <a:pt x="152" y="3"/>
                  </a:cubicBezTo>
                  <a:cubicBezTo>
                    <a:pt x="153" y="2"/>
                    <a:pt x="153" y="2"/>
                    <a:pt x="153" y="2"/>
                  </a:cubicBezTo>
                  <a:cubicBezTo>
                    <a:pt x="147" y="3"/>
                    <a:pt x="147" y="3"/>
                    <a:pt x="147" y="3"/>
                  </a:cubicBezTo>
                  <a:cubicBezTo>
                    <a:pt x="148" y="5"/>
                    <a:pt x="148" y="5"/>
                    <a:pt x="148" y="5"/>
                  </a:cubicBezTo>
                  <a:cubicBezTo>
                    <a:pt x="145" y="4"/>
                    <a:pt x="147" y="2"/>
                    <a:pt x="144" y="3"/>
                  </a:cubicBezTo>
                  <a:cubicBezTo>
                    <a:pt x="144" y="4"/>
                    <a:pt x="144" y="4"/>
                    <a:pt x="144" y="4"/>
                  </a:cubicBezTo>
                  <a:cubicBezTo>
                    <a:pt x="140" y="4"/>
                    <a:pt x="137" y="1"/>
                    <a:pt x="133" y="0"/>
                  </a:cubicBezTo>
                  <a:cubicBezTo>
                    <a:pt x="123" y="0"/>
                    <a:pt x="114" y="2"/>
                    <a:pt x="105" y="5"/>
                  </a:cubicBezTo>
                  <a:cubicBezTo>
                    <a:pt x="101" y="6"/>
                    <a:pt x="96" y="8"/>
                    <a:pt x="92" y="9"/>
                  </a:cubicBezTo>
                  <a:cubicBezTo>
                    <a:pt x="88" y="10"/>
                    <a:pt x="83" y="11"/>
                    <a:pt x="79" y="12"/>
                  </a:cubicBezTo>
                  <a:cubicBezTo>
                    <a:pt x="78" y="12"/>
                    <a:pt x="78" y="12"/>
                    <a:pt x="78" y="12"/>
                  </a:cubicBezTo>
                  <a:cubicBezTo>
                    <a:pt x="77" y="10"/>
                    <a:pt x="75" y="16"/>
                    <a:pt x="73" y="15"/>
                  </a:cubicBezTo>
                  <a:cubicBezTo>
                    <a:pt x="72" y="16"/>
                    <a:pt x="72" y="16"/>
                    <a:pt x="72" y="16"/>
                  </a:cubicBezTo>
                  <a:cubicBezTo>
                    <a:pt x="71" y="16"/>
                    <a:pt x="70" y="17"/>
                    <a:pt x="71" y="16"/>
                  </a:cubicBezTo>
                  <a:cubicBezTo>
                    <a:pt x="69" y="17"/>
                    <a:pt x="69" y="17"/>
                    <a:pt x="68" y="18"/>
                  </a:cubicBezTo>
                  <a:cubicBezTo>
                    <a:pt x="66" y="18"/>
                    <a:pt x="66" y="18"/>
                    <a:pt x="66" y="18"/>
                  </a:cubicBezTo>
                  <a:cubicBezTo>
                    <a:pt x="63" y="19"/>
                    <a:pt x="60" y="21"/>
                    <a:pt x="57" y="24"/>
                  </a:cubicBezTo>
                  <a:cubicBezTo>
                    <a:pt x="55" y="26"/>
                    <a:pt x="52" y="28"/>
                    <a:pt x="49" y="31"/>
                  </a:cubicBezTo>
                  <a:cubicBezTo>
                    <a:pt x="47" y="32"/>
                    <a:pt x="44" y="33"/>
                    <a:pt x="42" y="35"/>
                  </a:cubicBezTo>
                  <a:cubicBezTo>
                    <a:pt x="40" y="37"/>
                    <a:pt x="37" y="40"/>
                    <a:pt x="35" y="42"/>
                  </a:cubicBezTo>
                  <a:cubicBezTo>
                    <a:pt x="33" y="45"/>
                    <a:pt x="31" y="48"/>
                    <a:pt x="29" y="50"/>
                  </a:cubicBezTo>
                  <a:cubicBezTo>
                    <a:pt x="28" y="53"/>
                    <a:pt x="26" y="56"/>
                    <a:pt x="25" y="58"/>
                  </a:cubicBezTo>
                  <a:cubicBezTo>
                    <a:pt x="22" y="64"/>
                    <a:pt x="17" y="70"/>
                    <a:pt x="13" y="77"/>
                  </a:cubicBezTo>
                  <a:cubicBezTo>
                    <a:pt x="11" y="80"/>
                    <a:pt x="9" y="83"/>
                    <a:pt x="7" y="87"/>
                  </a:cubicBezTo>
                  <a:cubicBezTo>
                    <a:pt x="6" y="90"/>
                    <a:pt x="5" y="94"/>
                    <a:pt x="5" y="98"/>
                  </a:cubicBezTo>
                  <a:cubicBezTo>
                    <a:pt x="4" y="98"/>
                    <a:pt x="5" y="99"/>
                    <a:pt x="5" y="99"/>
                  </a:cubicBezTo>
                  <a:cubicBezTo>
                    <a:pt x="4" y="104"/>
                    <a:pt x="3" y="108"/>
                    <a:pt x="2" y="112"/>
                  </a:cubicBezTo>
                  <a:cubicBezTo>
                    <a:pt x="2" y="112"/>
                    <a:pt x="1" y="116"/>
                    <a:pt x="1" y="121"/>
                  </a:cubicBezTo>
                  <a:cubicBezTo>
                    <a:pt x="0" y="126"/>
                    <a:pt x="0" y="132"/>
                    <a:pt x="1" y="137"/>
                  </a:cubicBezTo>
                  <a:cubicBezTo>
                    <a:pt x="2" y="142"/>
                    <a:pt x="3" y="145"/>
                    <a:pt x="5" y="144"/>
                  </a:cubicBezTo>
                  <a:cubicBezTo>
                    <a:pt x="8" y="144"/>
                    <a:pt x="11" y="139"/>
                    <a:pt x="16" y="128"/>
                  </a:cubicBezTo>
                  <a:cubicBezTo>
                    <a:pt x="16" y="129"/>
                    <a:pt x="16" y="129"/>
                    <a:pt x="16" y="129"/>
                  </a:cubicBezTo>
                  <a:cubicBezTo>
                    <a:pt x="18" y="122"/>
                    <a:pt x="19" y="118"/>
                    <a:pt x="17" y="114"/>
                  </a:cubicBezTo>
                  <a:cubicBezTo>
                    <a:pt x="20" y="113"/>
                    <a:pt x="18" y="108"/>
                    <a:pt x="20" y="107"/>
                  </a:cubicBezTo>
                  <a:cubicBezTo>
                    <a:pt x="20" y="107"/>
                    <a:pt x="20" y="107"/>
                    <a:pt x="20" y="107"/>
                  </a:cubicBezTo>
                  <a:cubicBezTo>
                    <a:pt x="19" y="103"/>
                    <a:pt x="23" y="100"/>
                    <a:pt x="23" y="96"/>
                  </a:cubicBezTo>
                  <a:cubicBezTo>
                    <a:pt x="23" y="96"/>
                    <a:pt x="24" y="97"/>
                    <a:pt x="23" y="97"/>
                  </a:cubicBezTo>
                  <a:cubicBezTo>
                    <a:pt x="24" y="95"/>
                    <a:pt x="25" y="91"/>
                    <a:pt x="26" y="92"/>
                  </a:cubicBezTo>
                  <a:cubicBezTo>
                    <a:pt x="27" y="89"/>
                    <a:pt x="29" y="85"/>
                    <a:pt x="30" y="82"/>
                  </a:cubicBezTo>
                  <a:cubicBezTo>
                    <a:pt x="31" y="80"/>
                    <a:pt x="31" y="79"/>
                    <a:pt x="32" y="77"/>
                  </a:cubicBezTo>
                  <a:cubicBezTo>
                    <a:pt x="32" y="76"/>
                    <a:pt x="33" y="74"/>
                    <a:pt x="33" y="73"/>
                  </a:cubicBezTo>
                  <a:cubicBezTo>
                    <a:pt x="33" y="74"/>
                    <a:pt x="33" y="74"/>
                    <a:pt x="33" y="74"/>
                  </a:cubicBezTo>
                  <a:cubicBezTo>
                    <a:pt x="33" y="71"/>
                    <a:pt x="34" y="71"/>
                    <a:pt x="35" y="68"/>
                  </a:cubicBezTo>
                  <a:cubicBezTo>
                    <a:pt x="36" y="68"/>
                    <a:pt x="36" y="68"/>
                    <a:pt x="36" y="68"/>
                  </a:cubicBezTo>
                  <a:cubicBezTo>
                    <a:pt x="36" y="65"/>
                    <a:pt x="40" y="62"/>
                    <a:pt x="40" y="60"/>
                  </a:cubicBezTo>
                  <a:cubicBezTo>
                    <a:pt x="41" y="60"/>
                    <a:pt x="41" y="60"/>
                    <a:pt x="41" y="60"/>
                  </a:cubicBezTo>
                  <a:cubicBezTo>
                    <a:pt x="45" y="56"/>
                    <a:pt x="45" y="56"/>
                    <a:pt x="45" y="56"/>
                  </a:cubicBezTo>
                  <a:cubicBezTo>
                    <a:pt x="43" y="58"/>
                    <a:pt x="43" y="58"/>
                    <a:pt x="43" y="58"/>
                  </a:cubicBezTo>
                  <a:cubicBezTo>
                    <a:pt x="41" y="55"/>
                    <a:pt x="47" y="56"/>
                    <a:pt x="48" y="52"/>
                  </a:cubicBezTo>
                  <a:cubicBezTo>
                    <a:pt x="50" y="51"/>
                    <a:pt x="50" y="49"/>
                    <a:pt x="50" y="46"/>
                  </a:cubicBezTo>
                  <a:cubicBezTo>
                    <a:pt x="51" y="44"/>
                    <a:pt x="51" y="42"/>
                    <a:pt x="53" y="41"/>
                  </a:cubicBezTo>
                  <a:cubicBezTo>
                    <a:pt x="54" y="39"/>
                    <a:pt x="53" y="44"/>
                    <a:pt x="55" y="41"/>
                  </a:cubicBezTo>
                  <a:cubicBezTo>
                    <a:pt x="56" y="42"/>
                    <a:pt x="54" y="43"/>
                    <a:pt x="56" y="43"/>
                  </a:cubicBezTo>
                  <a:cubicBezTo>
                    <a:pt x="57" y="41"/>
                    <a:pt x="60" y="42"/>
                    <a:pt x="62" y="39"/>
                  </a:cubicBezTo>
                  <a:cubicBezTo>
                    <a:pt x="63" y="40"/>
                    <a:pt x="63" y="40"/>
                    <a:pt x="63" y="40"/>
                  </a:cubicBezTo>
                  <a:cubicBezTo>
                    <a:pt x="65" y="36"/>
                    <a:pt x="70" y="37"/>
                    <a:pt x="71" y="34"/>
                  </a:cubicBezTo>
                  <a:cubicBezTo>
                    <a:pt x="74" y="31"/>
                    <a:pt x="75" y="35"/>
                    <a:pt x="78" y="31"/>
                  </a:cubicBezTo>
                  <a:cubicBezTo>
                    <a:pt x="79" y="31"/>
                    <a:pt x="79" y="32"/>
                    <a:pt x="80" y="32"/>
                  </a:cubicBezTo>
                  <a:cubicBezTo>
                    <a:pt x="82" y="31"/>
                    <a:pt x="80" y="29"/>
                    <a:pt x="83" y="29"/>
                  </a:cubicBezTo>
                  <a:cubicBezTo>
                    <a:pt x="83" y="30"/>
                    <a:pt x="85" y="29"/>
                    <a:pt x="85" y="30"/>
                  </a:cubicBezTo>
                  <a:cubicBezTo>
                    <a:pt x="87" y="30"/>
                    <a:pt x="89" y="29"/>
                    <a:pt x="91" y="27"/>
                  </a:cubicBezTo>
                  <a:cubicBezTo>
                    <a:pt x="93" y="26"/>
                    <a:pt x="96" y="25"/>
                    <a:pt x="99" y="25"/>
                  </a:cubicBezTo>
                  <a:cubicBezTo>
                    <a:pt x="100" y="23"/>
                    <a:pt x="103" y="23"/>
                    <a:pt x="104" y="22"/>
                  </a:cubicBezTo>
                  <a:cubicBezTo>
                    <a:pt x="104" y="22"/>
                    <a:pt x="110" y="20"/>
                    <a:pt x="107" y="23"/>
                  </a:cubicBezTo>
                  <a:cubicBezTo>
                    <a:pt x="106" y="23"/>
                    <a:pt x="106" y="23"/>
                    <a:pt x="106" y="23"/>
                  </a:cubicBezTo>
                  <a:cubicBezTo>
                    <a:pt x="106" y="24"/>
                    <a:pt x="106" y="24"/>
                    <a:pt x="106" y="24"/>
                  </a:cubicBezTo>
                  <a:cubicBezTo>
                    <a:pt x="110" y="25"/>
                    <a:pt x="112" y="22"/>
                    <a:pt x="115" y="21"/>
                  </a:cubicBezTo>
                  <a:cubicBezTo>
                    <a:pt x="114" y="21"/>
                    <a:pt x="113" y="21"/>
                    <a:pt x="114" y="20"/>
                  </a:cubicBezTo>
                  <a:cubicBezTo>
                    <a:pt x="117" y="20"/>
                    <a:pt x="117" y="20"/>
                    <a:pt x="117" y="20"/>
                  </a:cubicBezTo>
                  <a:cubicBezTo>
                    <a:pt x="116" y="21"/>
                    <a:pt x="116" y="21"/>
                    <a:pt x="116" y="21"/>
                  </a:cubicBezTo>
                  <a:cubicBezTo>
                    <a:pt x="118" y="21"/>
                    <a:pt x="120" y="21"/>
                    <a:pt x="121" y="21"/>
                  </a:cubicBezTo>
                  <a:cubicBezTo>
                    <a:pt x="120" y="20"/>
                    <a:pt x="120" y="20"/>
                    <a:pt x="120" y="20"/>
                  </a:cubicBezTo>
                  <a:cubicBezTo>
                    <a:pt x="123" y="20"/>
                    <a:pt x="124" y="22"/>
                    <a:pt x="126" y="20"/>
                  </a:cubicBezTo>
                  <a:cubicBezTo>
                    <a:pt x="127" y="19"/>
                    <a:pt x="124" y="19"/>
                    <a:pt x="126" y="18"/>
                  </a:cubicBezTo>
                  <a:cubicBezTo>
                    <a:pt x="130" y="18"/>
                    <a:pt x="134" y="20"/>
                    <a:pt x="138" y="20"/>
                  </a:cubicBezTo>
                  <a:cubicBezTo>
                    <a:pt x="138" y="19"/>
                    <a:pt x="139" y="19"/>
                    <a:pt x="140" y="18"/>
                  </a:cubicBezTo>
                  <a:cubicBezTo>
                    <a:pt x="140" y="19"/>
                    <a:pt x="140" y="19"/>
                    <a:pt x="140" y="19"/>
                  </a:cubicBezTo>
                  <a:cubicBezTo>
                    <a:pt x="145" y="18"/>
                    <a:pt x="142" y="22"/>
                    <a:pt x="146" y="21"/>
                  </a:cubicBezTo>
                  <a:cubicBezTo>
                    <a:pt x="146" y="22"/>
                    <a:pt x="146" y="22"/>
                    <a:pt x="146" y="22"/>
                  </a:cubicBezTo>
                  <a:cubicBezTo>
                    <a:pt x="147" y="19"/>
                    <a:pt x="147" y="19"/>
                    <a:pt x="147" y="19"/>
                  </a:cubicBezTo>
                  <a:cubicBezTo>
                    <a:pt x="151" y="17"/>
                    <a:pt x="149" y="22"/>
                    <a:pt x="153" y="19"/>
                  </a:cubicBezTo>
                  <a:cubicBezTo>
                    <a:pt x="151" y="19"/>
                    <a:pt x="153" y="16"/>
                    <a:pt x="155" y="17"/>
                  </a:cubicBezTo>
                  <a:cubicBezTo>
                    <a:pt x="154" y="18"/>
                    <a:pt x="154" y="18"/>
                    <a:pt x="154" y="18"/>
                  </a:cubicBezTo>
                  <a:cubicBezTo>
                    <a:pt x="155" y="18"/>
                    <a:pt x="156" y="18"/>
                    <a:pt x="156" y="18"/>
                  </a:cubicBezTo>
                  <a:cubicBezTo>
                    <a:pt x="156" y="18"/>
                    <a:pt x="156" y="20"/>
                    <a:pt x="158" y="20"/>
                  </a:cubicBezTo>
                  <a:cubicBezTo>
                    <a:pt x="156" y="21"/>
                    <a:pt x="156" y="21"/>
                    <a:pt x="156" y="21"/>
                  </a:cubicBezTo>
                  <a:cubicBezTo>
                    <a:pt x="160" y="19"/>
                    <a:pt x="160" y="19"/>
                    <a:pt x="160" y="19"/>
                  </a:cubicBezTo>
                  <a:cubicBezTo>
                    <a:pt x="162" y="21"/>
                    <a:pt x="166" y="20"/>
                    <a:pt x="167" y="21"/>
                  </a:cubicBezTo>
                  <a:cubicBezTo>
                    <a:pt x="167" y="21"/>
                    <a:pt x="172" y="23"/>
                    <a:pt x="174" y="22"/>
                  </a:cubicBezTo>
                  <a:cubicBezTo>
                    <a:pt x="173" y="22"/>
                    <a:pt x="175" y="23"/>
                    <a:pt x="174" y="24"/>
                  </a:cubicBezTo>
                  <a:cubicBezTo>
                    <a:pt x="176" y="23"/>
                    <a:pt x="180" y="23"/>
                    <a:pt x="181" y="25"/>
                  </a:cubicBezTo>
                  <a:cubicBezTo>
                    <a:pt x="181" y="25"/>
                    <a:pt x="181" y="25"/>
                    <a:pt x="181" y="25"/>
                  </a:cubicBezTo>
                  <a:cubicBezTo>
                    <a:pt x="186" y="28"/>
                    <a:pt x="191" y="26"/>
                    <a:pt x="196" y="29"/>
                  </a:cubicBezTo>
                  <a:cubicBezTo>
                    <a:pt x="196" y="28"/>
                    <a:pt x="198" y="30"/>
                    <a:pt x="198" y="28"/>
                  </a:cubicBezTo>
                  <a:cubicBezTo>
                    <a:pt x="201" y="28"/>
                    <a:pt x="203" y="30"/>
                    <a:pt x="205" y="31"/>
                  </a:cubicBezTo>
                  <a:cubicBezTo>
                    <a:pt x="206" y="33"/>
                    <a:pt x="208" y="33"/>
                    <a:pt x="210" y="31"/>
                  </a:cubicBezTo>
                  <a:cubicBezTo>
                    <a:pt x="212" y="32"/>
                    <a:pt x="212" y="34"/>
                    <a:pt x="213" y="35"/>
                  </a:cubicBezTo>
                  <a:cubicBezTo>
                    <a:pt x="212" y="35"/>
                    <a:pt x="212" y="35"/>
                    <a:pt x="212" y="35"/>
                  </a:cubicBezTo>
                  <a:cubicBezTo>
                    <a:pt x="217" y="37"/>
                    <a:pt x="218" y="37"/>
                    <a:pt x="221" y="39"/>
                  </a:cubicBezTo>
                  <a:cubicBezTo>
                    <a:pt x="222" y="40"/>
                    <a:pt x="224" y="38"/>
                    <a:pt x="226" y="41"/>
                  </a:cubicBezTo>
                  <a:cubicBezTo>
                    <a:pt x="225" y="41"/>
                    <a:pt x="226" y="41"/>
                    <a:pt x="227" y="42"/>
                  </a:cubicBezTo>
                  <a:cubicBezTo>
                    <a:pt x="226" y="42"/>
                    <a:pt x="226" y="42"/>
                    <a:pt x="227" y="43"/>
                  </a:cubicBezTo>
                  <a:cubicBezTo>
                    <a:pt x="228" y="43"/>
                    <a:pt x="228" y="43"/>
                    <a:pt x="228" y="43"/>
                  </a:cubicBezTo>
                  <a:cubicBezTo>
                    <a:pt x="228" y="44"/>
                    <a:pt x="228" y="44"/>
                    <a:pt x="228" y="44"/>
                  </a:cubicBezTo>
                  <a:cubicBezTo>
                    <a:pt x="229" y="45"/>
                    <a:pt x="229" y="44"/>
                    <a:pt x="229" y="43"/>
                  </a:cubicBezTo>
                  <a:cubicBezTo>
                    <a:pt x="229" y="43"/>
                    <a:pt x="229" y="43"/>
                    <a:pt x="229" y="43"/>
                  </a:cubicBezTo>
                  <a:cubicBezTo>
                    <a:pt x="230" y="45"/>
                    <a:pt x="233" y="46"/>
                    <a:pt x="232" y="48"/>
                  </a:cubicBezTo>
                  <a:cubicBezTo>
                    <a:pt x="237" y="52"/>
                    <a:pt x="241" y="53"/>
                    <a:pt x="245" y="57"/>
                  </a:cubicBezTo>
                  <a:cubicBezTo>
                    <a:pt x="245" y="58"/>
                    <a:pt x="244" y="57"/>
                    <a:pt x="242" y="57"/>
                  </a:cubicBezTo>
                  <a:cubicBezTo>
                    <a:pt x="243" y="57"/>
                    <a:pt x="244" y="58"/>
                    <a:pt x="245" y="59"/>
                  </a:cubicBezTo>
                  <a:cubicBezTo>
                    <a:pt x="244" y="60"/>
                    <a:pt x="243" y="58"/>
                    <a:pt x="242" y="57"/>
                  </a:cubicBezTo>
                  <a:cubicBezTo>
                    <a:pt x="244" y="62"/>
                    <a:pt x="250" y="62"/>
                    <a:pt x="251" y="68"/>
                  </a:cubicBezTo>
                  <a:cubicBezTo>
                    <a:pt x="253" y="68"/>
                    <a:pt x="253" y="68"/>
                    <a:pt x="253" y="68"/>
                  </a:cubicBezTo>
                  <a:cubicBezTo>
                    <a:pt x="253" y="68"/>
                    <a:pt x="253" y="68"/>
                    <a:pt x="253" y="68"/>
                  </a:cubicBezTo>
                  <a:cubicBezTo>
                    <a:pt x="253" y="68"/>
                    <a:pt x="254" y="68"/>
                    <a:pt x="255" y="69"/>
                  </a:cubicBezTo>
                  <a:cubicBezTo>
                    <a:pt x="254" y="70"/>
                    <a:pt x="253" y="70"/>
                    <a:pt x="254" y="72"/>
                  </a:cubicBezTo>
                  <a:cubicBezTo>
                    <a:pt x="255" y="74"/>
                    <a:pt x="258" y="76"/>
                    <a:pt x="260" y="78"/>
                  </a:cubicBezTo>
                  <a:cubicBezTo>
                    <a:pt x="259" y="77"/>
                    <a:pt x="260" y="77"/>
                    <a:pt x="261" y="77"/>
                  </a:cubicBezTo>
                  <a:cubicBezTo>
                    <a:pt x="261" y="78"/>
                    <a:pt x="261" y="80"/>
                    <a:pt x="262" y="80"/>
                  </a:cubicBezTo>
                  <a:cubicBezTo>
                    <a:pt x="260" y="81"/>
                    <a:pt x="260" y="81"/>
                    <a:pt x="260" y="81"/>
                  </a:cubicBezTo>
                  <a:cubicBezTo>
                    <a:pt x="261" y="80"/>
                    <a:pt x="263" y="83"/>
                    <a:pt x="264" y="83"/>
                  </a:cubicBezTo>
                  <a:cubicBezTo>
                    <a:pt x="263" y="84"/>
                    <a:pt x="262" y="82"/>
                    <a:pt x="261" y="82"/>
                  </a:cubicBezTo>
                  <a:cubicBezTo>
                    <a:pt x="264" y="86"/>
                    <a:pt x="263" y="84"/>
                    <a:pt x="265" y="88"/>
                  </a:cubicBezTo>
                  <a:cubicBezTo>
                    <a:pt x="267" y="90"/>
                    <a:pt x="266" y="87"/>
                    <a:pt x="268" y="88"/>
                  </a:cubicBezTo>
                  <a:cubicBezTo>
                    <a:pt x="269" y="90"/>
                    <a:pt x="271" y="92"/>
                    <a:pt x="271" y="94"/>
                  </a:cubicBezTo>
                  <a:cubicBezTo>
                    <a:pt x="272" y="93"/>
                    <a:pt x="272" y="93"/>
                    <a:pt x="272" y="93"/>
                  </a:cubicBezTo>
                  <a:cubicBezTo>
                    <a:pt x="275" y="97"/>
                    <a:pt x="275" y="100"/>
                    <a:pt x="275" y="103"/>
                  </a:cubicBezTo>
                  <a:cubicBezTo>
                    <a:pt x="279" y="110"/>
                    <a:pt x="281" y="115"/>
                    <a:pt x="283" y="118"/>
                  </a:cubicBezTo>
                  <a:cubicBezTo>
                    <a:pt x="284" y="121"/>
                    <a:pt x="286" y="120"/>
                    <a:pt x="287" y="119"/>
                  </a:cubicBezTo>
                  <a:cubicBezTo>
                    <a:pt x="288" y="118"/>
                    <a:pt x="289" y="115"/>
                    <a:pt x="290" y="113"/>
                  </a:cubicBezTo>
                  <a:cubicBezTo>
                    <a:pt x="290" y="110"/>
                    <a:pt x="290" y="108"/>
                    <a:pt x="290" y="108"/>
                  </a:cubicBezTo>
                  <a:cubicBezTo>
                    <a:pt x="291" y="99"/>
                    <a:pt x="289" y="93"/>
                    <a:pt x="286" y="88"/>
                  </a:cubicBezTo>
                  <a:cubicBezTo>
                    <a:pt x="283" y="83"/>
                    <a:pt x="279" y="77"/>
                    <a:pt x="274" y="7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p22"/>
            <p:cNvSpPr/>
            <p:nvPr/>
          </p:nvSpPr>
          <p:spPr>
            <a:xfrm>
              <a:off x="7391400" y="1085850"/>
              <a:ext cx="0" cy="0"/>
            </a:xfrm>
            <a:custGeom>
              <a:rect b="b" l="l" r="r" t="t"/>
              <a:pathLst>
                <a:path extrusionOk="0" h="120000" w="120000">
                  <a:moveTo>
                    <a:pt x="0" y="0"/>
                  </a:moveTo>
                  <a:cubicBezTo>
                    <a:pt x="0" y="0"/>
                    <a:pt x="0" y="0"/>
                    <a:pt x="0" y="0"/>
                  </a:cubicBezTo>
                  <a:cubicBezTo>
                    <a:pt x="0"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22"/>
            <p:cNvSpPr/>
            <p:nvPr/>
          </p:nvSpPr>
          <p:spPr>
            <a:xfrm>
              <a:off x="7315200" y="1409700"/>
              <a:ext cx="2540" cy="0"/>
            </a:xfrm>
            <a:custGeom>
              <a:rect b="b" l="l" r="r" t="t"/>
              <a:pathLst>
                <a:path extrusionOk="0" h="120000" w="4">
                  <a:moveTo>
                    <a:pt x="0" y="0"/>
                  </a:move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p22"/>
            <p:cNvSpPr/>
            <p:nvPr/>
          </p:nvSpPr>
          <p:spPr>
            <a:xfrm>
              <a:off x="7296150" y="1085850"/>
              <a:ext cx="190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1" name="Google Shape;1381;p22"/>
            <p:cNvSpPr/>
            <p:nvPr/>
          </p:nvSpPr>
          <p:spPr>
            <a:xfrm>
              <a:off x="7219950" y="1028700"/>
              <a:ext cx="267957" cy="473075"/>
            </a:xfrm>
            <a:custGeom>
              <a:rect b="b" l="l" r="r" t="t"/>
              <a:pathLst>
                <a:path extrusionOk="0" h="223" w="126">
                  <a:moveTo>
                    <a:pt x="86" y="8"/>
                  </a:moveTo>
                  <a:cubicBezTo>
                    <a:pt x="80" y="9"/>
                    <a:pt x="76" y="10"/>
                    <a:pt x="72" y="10"/>
                  </a:cubicBezTo>
                  <a:cubicBezTo>
                    <a:pt x="68" y="11"/>
                    <a:pt x="64" y="12"/>
                    <a:pt x="58" y="16"/>
                  </a:cubicBezTo>
                  <a:cubicBezTo>
                    <a:pt x="56" y="17"/>
                    <a:pt x="53" y="19"/>
                    <a:pt x="50" y="20"/>
                  </a:cubicBezTo>
                  <a:cubicBezTo>
                    <a:pt x="47" y="22"/>
                    <a:pt x="45" y="24"/>
                    <a:pt x="43" y="26"/>
                  </a:cubicBezTo>
                  <a:cubicBezTo>
                    <a:pt x="41" y="29"/>
                    <a:pt x="36" y="31"/>
                    <a:pt x="35" y="34"/>
                  </a:cubicBezTo>
                  <a:cubicBezTo>
                    <a:pt x="33" y="35"/>
                    <a:pt x="33" y="35"/>
                    <a:pt x="33" y="35"/>
                  </a:cubicBezTo>
                  <a:cubicBezTo>
                    <a:pt x="33" y="36"/>
                    <a:pt x="32" y="37"/>
                    <a:pt x="30" y="37"/>
                  </a:cubicBezTo>
                  <a:cubicBezTo>
                    <a:pt x="30" y="37"/>
                    <a:pt x="30" y="37"/>
                    <a:pt x="30" y="37"/>
                  </a:cubicBezTo>
                  <a:cubicBezTo>
                    <a:pt x="30" y="39"/>
                    <a:pt x="28" y="40"/>
                    <a:pt x="28" y="41"/>
                  </a:cubicBezTo>
                  <a:cubicBezTo>
                    <a:pt x="27" y="41"/>
                    <a:pt x="27" y="41"/>
                    <a:pt x="27" y="41"/>
                  </a:cubicBezTo>
                  <a:cubicBezTo>
                    <a:pt x="26" y="42"/>
                    <a:pt x="26" y="42"/>
                    <a:pt x="26" y="42"/>
                  </a:cubicBezTo>
                  <a:cubicBezTo>
                    <a:pt x="26" y="42"/>
                    <a:pt x="26" y="42"/>
                    <a:pt x="26" y="42"/>
                  </a:cubicBezTo>
                  <a:cubicBezTo>
                    <a:pt x="25" y="44"/>
                    <a:pt x="23" y="47"/>
                    <a:pt x="21" y="49"/>
                  </a:cubicBezTo>
                  <a:cubicBezTo>
                    <a:pt x="22" y="50"/>
                    <a:pt x="22" y="50"/>
                    <a:pt x="22" y="50"/>
                  </a:cubicBezTo>
                  <a:cubicBezTo>
                    <a:pt x="17" y="53"/>
                    <a:pt x="18" y="57"/>
                    <a:pt x="14" y="60"/>
                  </a:cubicBezTo>
                  <a:cubicBezTo>
                    <a:pt x="14" y="60"/>
                    <a:pt x="14" y="60"/>
                    <a:pt x="14" y="60"/>
                  </a:cubicBezTo>
                  <a:cubicBezTo>
                    <a:pt x="14" y="64"/>
                    <a:pt x="12" y="66"/>
                    <a:pt x="10" y="68"/>
                  </a:cubicBezTo>
                  <a:cubicBezTo>
                    <a:pt x="8" y="70"/>
                    <a:pt x="7" y="72"/>
                    <a:pt x="7" y="76"/>
                  </a:cubicBezTo>
                  <a:cubicBezTo>
                    <a:pt x="7" y="75"/>
                    <a:pt x="6" y="76"/>
                    <a:pt x="6" y="76"/>
                  </a:cubicBezTo>
                  <a:cubicBezTo>
                    <a:pt x="5" y="79"/>
                    <a:pt x="5" y="83"/>
                    <a:pt x="7" y="83"/>
                  </a:cubicBezTo>
                  <a:cubicBezTo>
                    <a:pt x="6" y="86"/>
                    <a:pt x="6" y="85"/>
                    <a:pt x="5" y="85"/>
                  </a:cubicBezTo>
                  <a:cubicBezTo>
                    <a:pt x="6" y="85"/>
                    <a:pt x="6" y="87"/>
                    <a:pt x="6" y="89"/>
                  </a:cubicBezTo>
                  <a:cubicBezTo>
                    <a:pt x="5" y="88"/>
                    <a:pt x="5" y="88"/>
                    <a:pt x="5" y="88"/>
                  </a:cubicBezTo>
                  <a:cubicBezTo>
                    <a:pt x="5" y="90"/>
                    <a:pt x="5" y="91"/>
                    <a:pt x="5" y="93"/>
                  </a:cubicBezTo>
                  <a:cubicBezTo>
                    <a:pt x="7" y="93"/>
                    <a:pt x="7" y="93"/>
                    <a:pt x="7" y="93"/>
                  </a:cubicBezTo>
                  <a:cubicBezTo>
                    <a:pt x="6" y="95"/>
                    <a:pt x="4" y="93"/>
                    <a:pt x="4" y="95"/>
                  </a:cubicBezTo>
                  <a:cubicBezTo>
                    <a:pt x="6" y="96"/>
                    <a:pt x="6" y="96"/>
                    <a:pt x="6" y="96"/>
                  </a:cubicBezTo>
                  <a:cubicBezTo>
                    <a:pt x="5" y="99"/>
                    <a:pt x="2" y="101"/>
                    <a:pt x="0" y="105"/>
                  </a:cubicBezTo>
                  <a:cubicBezTo>
                    <a:pt x="0" y="112"/>
                    <a:pt x="1" y="120"/>
                    <a:pt x="3" y="128"/>
                  </a:cubicBezTo>
                  <a:cubicBezTo>
                    <a:pt x="5" y="135"/>
                    <a:pt x="7" y="142"/>
                    <a:pt x="8" y="149"/>
                  </a:cubicBezTo>
                  <a:cubicBezTo>
                    <a:pt x="7" y="150"/>
                    <a:pt x="7" y="150"/>
                    <a:pt x="7" y="150"/>
                  </a:cubicBezTo>
                  <a:cubicBezTo>
                    <a:pt x="5" y="151"/>
                    <a:pt x="11" y="153"/>
                    <a:pt x="10" y="154"/>
                  </a:cubicBezTo>
                  <a:cubicBezTo>
                    <a:pt x="10" y="154"/>
                    <a:pt x="11" y="155"/>
                    <a:pt x="11" y="155"/>
                  </a:cubicBezTo>
                  <a:cubicBezTo>
                    <a:pt x="11" y="156"/>
                    <a:pt x="11" y="157"/>
                    <a:pt x="10" y="156"/>
                  </a:cubicBezTo>
                  <a:cubicBezTo>
                    <a:pt x="11" y="158"/>
                    <a:pt x="11" y="158"/>
                    <a:pt x="12" y="158"/>
                  </a:cubicBezTo>
                  <a:cubicBezTo>
                    <a:pt x="12" y="160"/>
                    <a:pt x="12" y="160"/>
                    <a:pt x="12" y="160"/>
                  </a:cubicBezTo>
                  <a:cubicBezTo>
                    <a:pt x="12" y="163"/>
                    <a:pt x="14" y="166"/>
                    <a:pt x="16" y="168"/>
                  </a:cubicBezTo>
                  <a:cubicBezTo>
                    <a:pt x="18" y="170"/>
                    <a:pt x="19" y="172"/>
                    <a:pt x="21" y="175"/>
                  </a:cubicBezTo>
                  <a:cubicBezTo>
                    <a:pt x="22" y="177"/>
                    <a:pt x="23" y="179"/>
                    <a:pt x="24" y="181"/>
                  </a:cubicBezTo>
                  <a:cubicBezTo>
                    <a:pt x="26" y="183"/>
                    <a:pt x="27" y="185"/>
                    <a:pt x="29" y="187"/>
                  </a:cubicBezTo>
                  <a:cubicBezTo>
                    <a:pt x="33" y="191"/>
                    <a:pt x="38" y="194"/>
                    <a:pt x="42" y="196"/>
                  </a:cubicBezTo>
                  <a:cubicBezTo>
                    <a:pt x="44" y="197"/>
                    <a:pt x="46" y="199"/>
                    <a:pt x="49" y="201"/>
                  </a:cubicBezTo>
                  <a:cubicBezTo>
                    <a:pt x="51" y="203"/>
                    <a:pt x="53" y="206"/>
                    <a:pt x="56" y="208"/>
                  </a:cubicBezTo>
                  <a:cubicBezTo>
                    <a:pt x="60" y="212"/>
                    <a:pt x="66" y="216"/>
                    <a:pt x="72" y="217"/>
                  </a:cubicBezTo>
                  <a:cubicBezTo>
                    <a:pt x="72" y="217"/>
                    <a:pt x="73" y="217"/>
                    <a:pt x="73" y="216"/>
                  </a:cubicBezTo>
                  <a:cubicBezTo>
                    <a:pt x="77" y="218"/>
                    <a:pt x="80" y="219"/>
                    <a:pt x="83" y="220"/>
                  </a:cubicBezTo>
                  <a:cubicBezTo>
                    <a:pt x="83" y="220"/>
                    <a:pt x="84" y="220"/>
                    <a:pt x="85" y="221"/>
                  </a:cubicBezTo>
                  <a:cubicBezTo>
                    <a:pt x="87" y="221"/>
                    <a:pt x="89" y="222"/>
                    <a:pt x="91" y="222"/>
                  </a:cubicBezTo>
                  <a:cubicBezTo>
                    <a:pt x="95" y="222"/>
                    <a:pt x="100" y="223"/>
                    <a:pt x="104" y="222"/>
                  </a:cubicBezTo>
                  <a:cubicBezTo>
                    <a:pt x="108" y="222"/>
                    <a:pt x="111" y="220"/>
                    <a:pt x="110" y="218"/>
                  </a:cubicBezTo>
                  <a:cubicBezTo>
                    <a:pt x="110" y="217"/>
                    <a:pt x="109" y="215"/>
                    <a:pt x="107" y="214"/>
                  </a:cubicBezTo>
                  <a:cubicBezTo>
                    <a:pt x="105" y="212"/>
                    <a:pt x="102" y="210"/>
                    <a:pt x="98" y="207"/>
                  </a:cubicBezTo>
                  <a:cubicBezTo>
                    <a:pt x="98" y="207"/>
                    <a:pt x="98" y="207"/>
                    <a:pt x="98" y="207"/>
                  </a:cubicBezTo>
                  <a:cubicBezTo>
                    <a:pt x="96" y="206"/>
                    <a:pt x="94" y="205"/>
                    <a:pt x="92" y="205"/>
                  </a:cubicBezTo>
                  <a:cubicBezTo>
                    <a:pt x="90" y="204"/>
                    <a:pt x="89" y="205"/>
                    <a:pt x="87" y="205"/>
                  </a:cubicBezTo>
                  <a:cubicBezTo>
                    <a:pt x="87" y="204"/>
                    <a:pt x="86" y="203"/>
                    <a:pt x="85" y="203"/>
                  </a:cubicBezTo>
                  <a:cubicBezTo>
                    <a:pt x="84" y="203"/>
                    <a:pt x="82" y="203"/>
                    <a:pt x="82" y="202"/>
                  </a:cubicBezTo>
                  <a:cubicBezTo>
                    <a:pt x="82" y="202"/>
                    <a:pt x="82" y="202"/>
                    <a:pt x="82" y="202"/>
                  </a:cubicBezTo>
                  <a:cubicBezTo>
                    <a:pt x="79" y="203"/>
                    <a:pt x="77" y="199"/>
                    <a:pt x="74" y="199"/>
                  </a:cubicBezTo>
                  <a:cubicBezTo>
                    <a:pt x="74" y="199"/>
                    <a:pt x="74" y="198"/>
                    <a:pt x="75" y="198"/>
                  </a:cubicBezTo>
                  <a:cubicBezTo>
                    <a:pt x="73" y="198"/>
                    <a:pt x="70" y="197"/>
                    <a:pt x="70" y="196"/>
                  </a:cubicBezTo>
                  <a:cubicBezTo>
                    <a:pt x="68" y="195"/>
                    <a:pt x="66" y="193"/>
                    <a:pt x="63" y="192"/>
                  </a:cubicBezTo>
                  <a:cubicBezTo>
                    <a:pt x="61" y="190"/>
                    <a:pt x="58" y="189"/>
                    <a:pt x="56" y="189"/>
                  </a:cubicBezTo>
                  <a:cubicBezTo>
                    <a:pt x="57" y="189"/>
                    <a:pt x="57" y="189"/>
                    <a:pt x="57" y="189"/>
                  </a:cubicBezTo>
                  <a:cubicBezTo>
                    <a:pt x="54" y="189"/>
                    <a:pt x="55" y="188"/>
                    <a:pt x="52" y="187"/>
                  </a:cubicBezTo>
                  <a:cubicBezTo>
                    <a:pt x="52" y="186"/>
                    <a:pt x="52" y="186"/>
                    <a:pt x="52" y="186"/>
                  </a:cubicBezTo>
                  <a:cubicBezTo>
                    <a:pt x="50" y="186"/>
                    <a:pt x="48" y="183"/>
                    <a:pt x="46" y="182"/>
                  </a:cubicBezTo>
                  <a:cubicBezTo>
                    <a:pt x="47" y="181"/>
                    <a:pt x="47" y="181"/>
                    <a:pt x="47" y="181"/>
                  </a:cubicBezTo>
                  <a:cubicBezTo>
                    <a:pt x="44" y="178"/>
                    <a:pt x="44" y="178"/>
                    <a:pt x="44" y="178"/>
                  </a:cubicBezTo>
                  <a:cubicBezTo>
                    <a:pt x="45" y="180"/>
                    <a:pt x="45" y="180"/>
                    <a:pt x="45" y="180"/>
                  </a:cubicBezTo>
                  <a:cubicBezTo>
                    <a:pt x="42" y="181"/>
                    <a:pt x="44" y="176"/>
                    <a:pt x="40" y="175"/>
                  </a:cubicBezTo>
                  <a:cubicBezTo>
                    <a:pt x="39" y="173"/>
                    <a:pt x="32" y="174"/>
                    <a:pt x="31" y="171"/>
                  </a:cubicBezTo>
                  <a:cubicBezTo>
                    <a:pt x="30" y="171"/>
                    <a:pt x="34" y="171"/>
                    <a:pt x="32" y="170"/>
                  </a:cubicBezTo>
                  <a:cubicBezTo>
                    <a:pt x="33" y="169"/>
                    <a:pt x="33" y="170"/>
                    <a:pt x="34" y="169"/>
                  </a:cubicBezTo>
                  <a:cubicBezTo>
                    <a:pt x="32" y="167"/>
                    <a:pt x="33" y="165"/>
                    <a:pt x="31" y="164"/>
                  </a:cubicBezTo>
                  <a:cubicBezTo>
                    <a:pt x="32" y="163"/>
                    <a:pt x="32" y="163"/>
                    <a:pt x="32" y="163"/>
                  </a:cubicBezTo>
                  <a:cubicBezTo>
                    <a:pt x="28" y="161"/>
                    <a:pt x="30" y="157"/>
                    <a:pt x="27" y="156"/>
                  </a:cubicBezTo>
                  <a:cubicBezTo>
                    <a:pt x="25" y="153"/>
                    <a:pt x="29" y="152"/>
                    <a:pt x="26" y="150"/>
                  </a:cubicBezTo>
                  <a:cubicBezTo>
                    <a:pt x="27" y="148"/>
                    <a:pt x="27" y="148"/>
                    <a:pt x="27" y="148"/>
                  </a:cubicBezTo>
                  <a:cubicBezTo>
                    <a:pt x="26" y="147"/>
                    <a:pt x="25" y="148"/>
                    <a:pt x="25" y="146"/>
                  </a:cubicBezTo>
                  <a:cubicBezTo>
                    <a:pt x="26" y="146"/>
                    <a:pt x="25" y="144"/>
                    <a:pt x="26" y="144"/>
                  </a:cubicBezTo>
                  <a:cubicBezTo>
                    <a:pt x="26" y="142"/>
                    <a:pt x="25" y="141"/>
                    <a:pt x="24" y="139"/>
                  </a:cubicBezTo>
                  <a:cubicBezTo>
                    <a:pt x="23" y="137"/>
                    <a:pt x="22" y="135"/>
                    <a:pt x="23" y="133"/>
                  </a:cubicBezTo>
                  <a:cubicBezTo>
                    <a:pt x="20" y="132"/>
                    <a:pt x="21" y="129"/>
                    <a:pt x="19" y="129"/>
                  </a:cubicBezTo>
                  <a:cubicBezTo>
                    <a:pt x="20" y="129"/>
                    <a:pt x="19" y="124"/>
                    <a:pt x="21" y="127"/>
                  </a:cubicBezTo>
                  <a:cubicBezTo>
                    <a:pt x="21" y="127"/>
                    <a:pt x="21" y="127"/>
                    <a:pt x="21" y="127"/>
                  </a:cubicBezTo>
                  <a:cubicBezTo>
                    <a:pt x="22" y="127"/>
                    <a:pt x="22" y="127"/>
                    <a:pt x="22" y="127"/>
                  </a:cubicBezTo>
                  <a:cubicBezTo>
                    <a:pt x="23" y="126"/>
                    <a:pt x="22" y="125"/>
                    <a:pt x="22" y="123"/>
                  </a:cubicBezTo>
                  <a:cubicBezTo>
                    <a:pt x="21" y="122"/>
                    <a:pt x="20" y="121"/>
                    <a:pt x="20" y="120"/>
                  </a:cubicBezTo>
                  <a:cubicBezTo>
                    <a:pt x="20" y="121"/>
                    <a:pt x="20" y="122"/>
                    <a:pt x="19" y="121"/>
                  </a:cubicBezTo>
                  <a:cubicBezTo>
                    <a:pt x="19" y="119"/>
                    <a:pt x="19" y="119"/>
                    <a:pt x="19" y="119"/>
                  </a:cubicBezTo>
                  <a:cubicBezTo>
                    <a:pt x="20" y="119"/>
                    <a:pt x="20" y="119"/>
                    <a:pt x="20" y="119"/>
                  </a:cubicBezTo>
                  <a:cubicBezTo>
                    <a:pt x="20" y="118"/>
                    <a:pt x="20" y="117"/>
                    <a:pt x="20" y="115"/>
                  </a:cubicBezTo>
                  <a:cubicBezTo>
                    <a:pt x="19" y="116"/>
                    <a:pt x="19" y="116"/>
                    <a:pt x="19" y="116"/>
                  </a:cubicBezTo>
                  <a:cubicBezTo>
                    <a:pt x="20" y="114"/>
                    <a:pt x="22" y="113"/>
                    <a:pt x="20" y="111"/>
                  </a:cubicBezTo>
                  <a:cubicBezTo>
                    <a:pt x="19" y="111"/>
                    <a:pt x="18" y="113"/>
                    <a:pt x="18" y="111"/>
                  </a:cubicBezTo>
                  <a:cubicBezTo>
                    <a:pt x="18" y="110"/>
                    <a:pt x="19" y="109"/>
                    <a:pt x="19" y="107"/>
                  </a:cubicBezTo>
                  <a:cubicBezTo>
                    <a:pt x="20" y="105"/>
                    <a:pt x="21" y="104"/>
                    <a:pt x="21" y="102"/>
                  </a:cubicBezTo>
                  <a:cubicBezTo>
                    <a:pt x="20" y="102"/>
                    <a:pt x="20" y="102"/>
                    <a:pt x="20" y="101"/>
                  </a:cubicBezTo>
                  <a:cubicBezTo>
                    <a:pt x="21" y="101"/>
                    <a:pt x="21" y="101"/>
                    <a:pt x="21" y="101"/>
                  </a:cubicBezTo>
                  <a:cubicBezTo>
                    <a:pt x="20" y="97"/>
                    <a:pt x="23" y="100"/>
                    <a:pt x="23" y="97"/>
                  </a:cubicBezTo>
                  <a:cubicBezTo>
                    <a:pt x="23" y="97"/>
                    <a:pt x="23" y="97"/>
                    <a:pt x="23" y="97"/>
                  </a:cubicBezTo>
                  <a:cubicBezTo>
                    <a:pt x="21" y="96"/>
                    <a:pt x="21" y="96"/>
                    <a:pt x="21" y="96"/>
                  </a:cubicBezTo>
                  <a:cubicBezTo>
                    <a:pt x="20" y="92"/>
                    <a:pt x="24" y="95"/>
                    <a:pt x="22" y="91"/>
                  </a:cubicBezTo>
                  <a:cubicBezTo>
                    <a:pt x="21" y="92"/>
                    <a:pt x="19" y="91"/>
                    <a:pt x="20" y="89"/>
                  </a:cubicBezTo>
                  <a:cubicBezTo>
                    <a:pt x="21" y="90"/>
                    <a:pt x="21" y="90"/>
                    <a:pt x="21" y="90"/>
                  </a:cubicBezTo>
                  <a:cubicBezTo>
                    <a:pt x="21" y="89"/>
                    <a:pt x="20" y="89"/>
                    <a:pt x="21" y="88"/>
                  </a:cubicBezTo>
                  <a:cubicBezTo>
                    <a:pt x="21" y="89"/>
                    <a:pt x="22" y="89"/>
                    <a:pt x="23" y="88"/>
                  </a:cubicBezTo>
                  <a:cubicBezTo>
                    <a:pt x="24" y="89"/>
                    <a:pt x="24" y="89"/>
                    <a:pt x="24" y="89"/>
                  </a:cubicBezTo>
                  <a:cubicBezTo>
                    <a:pt x="22" y="86"/>
                    <a:pt x="22" y="86"/>
                    <a:pt x="22" y="86"/>
                  </a:cubicBezTo>
                  <a:cubicBezTo>
                    <a:pt x="24" y="84"/>
                    <a:pt x="24" y="81"/>
                    <a:pt x="26" y="81"/>
                  </a:cubicBezTo>
                  <a:cubicBezTo>
                    <a:pt x="26" y="81"/>
                    <a:pt x="28" y="77"/>
                    <a:pt x="27" y="76"/>
                  </a:cubicBezTo>
                  <a:cubicBezTo>
                    <a:pt x="27" y="77"/>
                    <a:pt x="29" y="75"/>
                    <a:pt x="29" y="76"/>
                  </a:cubicBezTo>
                  <a:cubicBezTo>
                    <a:pt x="29" y="75"/>
                    <a:pt x="29" y="72"/>
                    <a:pt x="31" y="71"/>
                  </a:cubicBezTo>
                  <a:cubicBezTo>
                    <a:pt x="31" y="72"/>
                    <a:pt x="31" y="72"/>
                    <a:pt x="31" y="72"/>
                  </a:cubicBezTo>
                  <a:cubicBezTo>
                    <a:pt x="34" y="68"/>
                    <a:pt x="34" y="64"/>
                    <a:pt x="37" y="62"/>
                  </a:cubicBezTo>
                  <a:cubicBezTo>
                    <a:pt x="36" y="61"/>
                    <a:pt x="38" y="60"/>
                    <a:pt x="37" y="59"/>
                  </a:cubicBezTo>
                  <a:cubicBezTo>
                    <a:pt x="38" y="54"/>
                    <a:pt x="44" y="55"/>
                    <a:pt x="42" y="51"/>
                  </a:cubicBezTo>
                  <a:cubicBezTo>
                    <a:pt x="43" y="49"/>
                    <a:pt x="44" y="50"/>
                    <a:pt x="45" y="49"/>
                  </a:cubicBezTo>
                  <a:cubicBezTo>
                    <a:pt x="45" y="50"/>
                    <a:pt x="45" y="50"/>
                    <a:pt x="45" y="50"/>
                  </a:cubicBezTo>
                  <a:cubicBezTo>
                    <a:pt x="47" y="47"/>
                    <a:pt x="48" y="46"/>
                    <a:pt x="50" y="45"/>
                  </a:cubicBezTo>
                  <a:cubicBezTo>
                    <a:pt x="51" y="43"/>
                    <a:pt x="50" y="41"/>
                    <a:pt x="52" y="40"/>
                  </a:cubicBezTo>
                  <a:cubicBezTo>
                    <a:pt x="52" y="41"/>
                    <a:pt x="53" y="41"/>
                    <a:pt x="54" y="40"/>
                  </a:cubicBezTo>
                  <a:cubicBezTo>
                    <a:pt x="53" y="41"/>
                    <a:pt x="53" y="41"/>
                    <a:pt x="55" y="41"/>
                  </a:cubicBezTo>
                  <a:cubicBezTo>
                    <a:pt x="55" y="40"/>
                    <a:pt x="55" y="40"/>
                    <a:pt x="55" y="40"/>
                  </a:cubicBezTo>
                  <a:cubicBezTo>
                    <a:pt x="55" y="40"/>
                    <a:pt x="55" y="40"/>
                    <a:pt x="55" y="40"/>
                  </a:cubicBezTo>
                  <a:cubicBezTo>
                    <a:pt x="56" y="39"/>
                    <a:pt x="56" y="39"/>
                    <a:pt x="55" y="39"/>
                  </a:cubicBezTo>
                  <a:cubicBezTo>
                    <a:pt x="55" y="39"/>
                    <a:pt x="55" y="39"/>
                    <a:pt x="55" y="39"/>
                  </a:cubicBezTo>
                  <a:cubicBezTo>
                    <a:pt x="57" y="39"/>
                    <a:pt x="58" y="36"/>
                    <a:pt x="60" y="37"/>
                  </a:cubicBezTo>
                  <a:cubicBezTo>
                    <a:pt x="63" y="35"/>
                    <a:pt x="66" y="32"/>
                    <a:pt x="69" y="29"/>
                  </a:cubicBezTo>
                  <a:cubicBezTo>
                    <a:pt x="70" y="30"/>
                    <a:pt x="69" y="31"/>
                    <a:pt x="68" y="32"/>
                  </a:cubicBezTo>
                  <a:cubicBezTo>
                    <a:pt x="71" y="30"/>
                    <a:pt x="71" y="30"/>
                    <a:pt x="71" y="30"/>
                  </a:cubicBezTo>
                  <a:cubicBezTo>
                    <a:pt x="71" y="32"/>
                    <a:pt x="70" y="32"/>
                    <a:pt x="69" y="32"/>
                  </a:cubicBezTo>
                  <a:cubicBezTo>
                    <a:pt x="73" y="33"/>
                    <a:pt x="74" y="28"/>
                    <a:pt x="79" y="28"/>
                  </a:cubicBezTo>
                  <a:cubicBezTo>
                    <a:pt x="79" y="27"/>
                    <a:pt x="79" y="27"/>
                    <a:pt x="79" y="27"/>
                  </a:cubicBezTo>
                  <a:cubicBezTo>
                    <a:pt x="80" y="27"/>
                    <a:pt x="80" y="27"/>
                    <a:pt x="80" y="27"/>
                  </a:cubicBezTo>
                  <a:cubicBezTo>
                    <a:pt x="79" y="26"/>
                    <a:pt x="80" y="26"/>
                    <a:pt x="81" y="25"/>
                  </a:cubicBezTo>
                  <a:cubicBezTo>
                    <a:pt x="81" y="26"/>
                    <a:pt x="81" y="28"/>
                    <a:pt x="83" y="27"/>
                  </a:cubicBezTo>
                  <a:cubicBezTo>
                    <a:pt x="85" y="28"/>
                    <a:pt x="87" y="25"/>
                    <a:pt x="89" y="24"/>
                  </a:cubicBezTo>
                  <a:cubicBezTo>
                    <a:pt x="88" y="24"/>
                    <a:pt x="88" y="24"/>
                    <a:pt x="88" y="23"/>
                  </a:cubicBezTo>
                  <a:cubicBezTo>
                    <a:pt x="89" y="23"/>
                    <a:pt x="90" y="24"/>
                    <a:pt x="91" y="23"/>
                  </a:cubicBezTo>
                  <a:cubicBezTo>
                    <a:pt x="91" y="25"/>
                    <a:pt x="91" y="25"/>
                    <a:pt x="91" y="25"/>
                  </a:cubicBezTo>
                  <a:cubicBezTo>
                    <a:pt x="91" y="23"/>
                    <a:pt x="94" y="23"/>
                    <a:pt x="94" y="22"/>
                  </a:cubicBezTo>
                  <a:cubicBezTo>
                    <a:pt x="95" y="23"/>
                    <a:pt x="92" y="23"/>
                    <a:pt x="92" y="24"/>
                  </a:cubicBezTo>
                  <a:cubicBezTo>
                    <a:pt x="96" y="23"/>
                    <a:pt x="94" y="24"/>
                    <a:pt x="98" y="23"/>
                  </a:cubicBezTo>
                  <a:cubicBezTo>
                    <a:pt x="100" y="21"/>
                    <a:pt x="98" y="21"/>
                    <a:pt x="98" y="20"/>
                  </a:cubicBezTo>
                  <a:cubicBezTo>
                    <a:pt x="100" y="19"/>
                    <a:pt x="102" y="18"/>
                    <a:pt x="104" y="19"/>
                  </a:cubicBezTo>
                  <a:cubicBezTo>
                    <a:pt x="103" y="17"/>
                    <a:pt x="103" y="17"/>
                    <a:pt x="103" y="17"/>
                  </a:cubicBezTo>
                  <a:cubicBezTo>
                    <a:pt x="107" y="16"/>
                    <a:pt x="109" y="16"/>
                    <a:pt x="112" y="17"/>
                  </a:cubicBezTo>
                  <a:cubicBezTo>
                    <a:pt x="125" y="10"/>
                    <a:pt x="126" y="6"/>
                    <a:pt x="123" y="4"/>
                  </a:cubicBezTo>
                  <a:cubicBezTo>
                    <a:pt x="121" y="2"/>
                    <a:pt x="116" y="2"/>
                    <a:pt x="116" y="2"/>
                  </a:cubicBezTo>
                  <a:cubicBezTo>
                    <a:pt x="105" y="0"/>
                    <a:pt x="99" y="4"/>
                    <a:pt x="86" y="8"/>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2" name="Google Shape;1382;p22"/>
            <p:cNvSpPr/>
            <p:nvPr/>
          </p:nvSpPr>
          <p:spPr>
            <a:xfrm>
              <a:off x="8324850" y="1485900"/>
              <a:ext cx="1905" cy="0"/>
            </a:xfrm>
            <a:custGeom>
              <a:rect b="b" l="l" r="r" t="t"/>
              <a:pathLst>
                <a:path extrusionOk="0" h="120000" w="1">
                  <a:moveTo>
                    <a:pt x="1" y="0"/>
                  </a:moveTo>
                  <a:cubicBezTo>
                    <a:pt x="0" y="0"/>
                    <a:pt x="0" y="0"/>
                    <a:pt x="0" y="0"/>
                  </a:cubicBezTo>
                  <a:cubicBezTo>
                    <a:pt x="0" y="0"/>
                    <a:pt x="0" y="0"/>
                    <a:pt x="1"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3" name="Google Shape;1383;p22"/>
            <p:cNvSpPr/>
            <p:nvPr/>
          </p:nvSpPr>
          <p:spPr>
            <a:xfrm>
              <a:off x="8039100" y="14859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4" name="Google Shape;1384;p22"/>
            <p:cNvSpPr/>
            <p:nvPr/>
          </p:nvSpPr>
          <p:spPr>
            <a:xfrm>
              <a:off x="828675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5" name="Google Shape;1385;p22"/>
            <p:cNvSpPr/>
            <p:nvPr/>
          </p:nvSpPr>
          <p:spPr>
            <a:xfrm>
              <a:off x="7924800" y="1447800"/>
              <a:ext cx="480672" cy="57150"/>
            </a:xfrm>
            <a:custGeom>
              <a:rect b="b" l="l" r="r" t="t"/>
              <a:pathLst>
                <a:path extrusionOk="0" h="27" w="226">
                  <a:moveTo>
                    <a:pt x="194" y="5"/>
                  </a:moveTo>
                  <a:cubicBezTo>
                    <a:pt x="187" y="4"/>
                    <a:pt x="185" y="1"/>
                    <a:pt x="178" y="2"/>
                  </a:cubicBezTo>
                  <a:cubicBezTo>
                    <a:pt x="175" y="2"/>
                    <a:pt x="171" y="3"/>
                    <a:pt x="168" y="3"/>
                  </a:cubicBezTo>
                  <a:cubicBezTo>
                    <a:pt x="166" y="5"/>
                    <a:pt x="163" y="3"/>
                    <a:pt x="161" y="5"/>
                  </a:cubicBezTo>
                  <a:cubicBezTo>
                    <a:pt x="161" y="3"/>
                    <a:pt x="161" y="3"/>
                    <a:pt x="161" y="3"/>
                  </a:cubicBezTo>
                  <a:cubicBezTo>
                    <a:pt x="160" y="4"/>
                    <a:pt x="159" y="4"/>
                    <a:pt x="158" y="4"/>
                  </a:cubicBezTo>
                  <a:cubicBezTo>
                    <a:pt x="159" y="3"/>
                    <a:pt x="159" y="3"/>
                    <a:pt x="159" y="3"/>
                  </a:cubicBezTo>
                  <a:cubicBezTo>
                    <a:pt x="158" y="4"/>
                    <a:pt x="156" y="4"/>
                    <a:pt x="156" y="4"/>
                  </a:cubicBezTo>
                  <a:cubicBezTo>
                    <a:pt x="156" y="4"/>
                    <a:pt x="156" y="4"/>
                    <a:pt x="156" y="4"/>
                  </a:cubicBezTo>
                  <a:cubicBezTo>
                    <a:pt x="155" y="4"/>
                    <a:pt x="155" y="4"/>
                    <a:pt x="155" y="4"/>
                  </a:cubicBezTo>
                  <a:cubicBezTo>
                    <a:pt x="155" y="4"/>
                    <a:pt x="155" y="4"/>
                    <a:pt x="155" y="4"/>
                  </a:cubicBezTo>
                  <a:cubicBezTo>
                    <a:pt x="153" y="4"/>
                    <a:pt x="152" y="4"/>
                    <a:pt x="150" y="4"/>
                  </a:cubicBezTo>
                  <a:cubicBezTo>
                    <a:pt x="150" y="5"/>
                    <a:pt x="150" y="5"/>
                    <a:pt x="150" y="5"/>
                  </a:cubicBezTo>
                  <a:cubicBezTo>
                    <a:pt x="147" y="4"/>
                    <a:pt x="146" y="7"/>
                    <a:pt x="143" y="5"/>
                  </a:cubicBezTo>
                  <a:cubicBezTo>
                    <a:pt x="143" y="5"/>
                    <a:pt x="143" y="5"/>
                    <a:pt x="143" y="5"/>
                  </a:cubicBezTo>
                  <a:cubicBezTo>
                    <a:pt x="139" y="8"/>
                    <a:pt x="137" y="2"/>
                    <a:pt x="133" y="5"/>
                  </a:cubicBezTo>
                  <a:cubicBezTo>
                    <a:pt x="133" y="5"/>
                    <a:pt x="133" y="5"/>
                    <a:pt x="133" y="4"/>
                  </a:cubicBezTo>
                  <a:cubicBezTo>
                    <a:pt x="131" y="5"/>
                    <a:pt x="129" y="5"/>
                    <a:pt x="129" y="8"/>
                  </a:cubicBezTo>
                  <a:cubicBezTo>
                    <a:pt x="128" y="8"/>
                    <a:pt x="128" y="7"/>
                    <a:pt x="128" y="6"/>
                  </a:cubicBezTo>
                  <a:cubicBezTo>
                    <a:pt x="128" y="7"/>
                    <a:pt x="127" y="7"/>
                    <a:pt x="126" y="7"/>
                  </a:cubicBezTo>
                  <a:cubicBezTo>
                    <a:pt x="126" y="7"/>
                    <a:pt x="126" y="7"/>
                    <a:pt x="126" y="7"/>
                  </a:cubicBezTo>
                  <a:cubicBezTo>
                    <a:pt x="123" y="7"/>
                    <a:pt x="123" y="7"/>
                    <a:pt x="123" y="7"/>
                  </a:cubicBezTo>
                  <a:cubicBezTo>
                    <a:pt x="124" y="10"/>
                    <a:pt x="124" y="10"/>
                    <a:pt x="124" y="10"/>
                  </a:cubicBezTo>
                  <a:cubicBezTo>
                    <a:pt x="122" y="9"/>
                    <a:pt x="123" y="7"/>
                    <a:pt x="122" y="7"/>
                  </a:cubicBezTo>
                  <a:cubicBezTo>
                    <a:pt x="122" y="9"/>
                    <a:pt x="122" y="9"/>
                    <a:pt x="122" y="9"/>
                  </a:cubicBezTo>
                  <a:cubicBezTo>
                    <a:pt x="120" y="9"/>
                    <a:pt x="118" y="6"/>
                    <a:pt x="116" y="5"/>
                  </a:cubicBezTo>
                  <a:cubicBezTo>
                    <a:pt x="108" y="4"/>
                    <a:pt x="99" y="9"/>
                    <a:pt x="91" y="5"/>
                  </a:cubicBezTo>
                  <a:cubicBezTo>
                    <a:pt x="90" y="4"/>
                    <a:pt x="90" y="4"/>
                    <a:pt x="90" y="4"/>
                  </a:cubicBezTo>
                  <a:cubicBezTo>
                    <a:pt x="90" y="2"/>
                    <a:pt x="88" y="7"/>
                    <a:pt x="88" y="5"/>
                  </a:cubicBezTo>
                  <a:cubicBezTo>
                    <a:pt x="87" y="6"/>
                    <a:pt x="87" y="6"/>
                    <a:pt x="87" y="6"/>
                  </a:cubicBezTo>
                  <a:cubicBezTo>
                    <a:pt x="86" y="6"/>
                    <a:pt x="86" y="5"/>
                    <a:pt x="86" y="5"/>
                  </a:cubicBezTo>
                  <a:cubicBezTo>
                    <a:pt x="86" y="5"/>
                    <a:pt x="86" y="5"/>
                    <a:pt x="85" y="6"/>
                  </a:cubicBezTo>
                  <a:cubicBezTo>
                    <a:pt x="84" y="4"/>
                    <a:pt x="84" y="4"/>
                    <a:pt x="84" y="4"/>
                  </a:cubicBezTo>
                  <a:cubicBezTo>
                    <a:pt x="81" y="3"/>
                    <a:pt x="78" y="6"/>
                    <a:pt x="74" y="5"/>
                  </a:cubicBezTo>
                  <a:cubicBezTo>
                    <a:pt x="70" y="3"/>
                    <a:pt x="62" y="5"/>
                    <a:pt x="57" y="6"/>
                  </a:cubicBezTo>
                  <a:cubicBezTo>
                    <a:pt x="50" y="9"/>
                    <a:pt x="43" y="1"/>
                    <a:pt x="36" y="5"/>
                  </a:cubicBezTo>
                  <a:cubicBezTo>
                    <a:pt x="35" y="5"/>
                    <a:pt x="35" y="5"/>
                    <a:pt x="35" y="5"/>
                  </a:cubicBezTo>
                  <a:cubicBezTo>
                    <a:pt x="29" y="5"/>
                    <a:pt x="29" y="5"/>
                    <a:pt x="29" y="5"/>
                  </a:cubicBezTo>
                  <a:cubicBezTo>
                    <a:pt x="29" y="5"/>
                    <a:pt x="0" y="4"/>
                    <a:pt x="22" y="21"/>
                  </a:cubicBezTo>
                  <a:cubicBezTo>
                    <a:pt x="22" y="21"/>
                    <a:pt x="22" y="21"/>
                    <a:pt x="22" y="21"/>
                  </a:cubicBezTo>
                  <a:cubicBezTo>
                    <a:pt x="25" y="22"/>
                    <a:pt x="27" y="22"/>
                    <a:pt x="30" y="20"/>
                  </a:cubicBezTo>
                  <a:cubicBezTo>
                    <a:pt x="30" y="23"/>
                    <a:pt x="32" y="21"/>
                    <a:pt x="33" y="21"/>
                  </a:cubicBezTo>
                  <a:cubicBezTo>
                    <a:pt x="33" y="22"/>
                    <a:pt x="33" y="22"/>
                    <a:pt x="33" y="22"/>
                  </a:cubicBezTo>
                  <a:cubicBezTo>
                    <a:pt x="35" y="20"/>
                    <a:pt x="37" y="23"/>
                    <a:pt x="39" y="22"/>
                  </a:cubicBezTo>
                  <a:cubicBezTo>
                    <a:pt x="39" y="22"/>
                    <a:pt x="39" y="22"/>
                    <a:pt x="39" y="22"/>
                  </a:cubicBezTo>
                  <a:cubicBezTo>
                    <a:pt x="40" y="22"/>
                    <a:pt x="42" y="22"/>
                    <a:pt x="42" y="23"/>
                  </a:cubicBezTo>
                  <a:cubicBezTo>
                    <a:pt x="46" y="23"/>
                    <a:pt x="50" y="24"/>
                    <a:pt x="53" y="21"/>
                  </a:cubicBezTo>
                  <a:cubicBezTo>
                    <a:pt x="53" y="21"/>
                    <a:pt x="53" y="21"/>
                    <a:pt x="53" y="21"/>
                  </a:cubicBezTo>
                  <a:cubicBezTo>
                    <a:pt x="54" y="20"/>
                    <a:pt x="54" y="21"/>
                    <a:pt x="56" y="20"/>
                  </a:cubicBezTo>
                  <a:cubicBezTo>
                    <a:pt x="56" y="21"/>
                    <a:pt x="56" y="21"/>
                    <a:pt x="56" y="21"/>
                  </a:cubicBezTo>
                  <a:cubicBezTo>
                    <a:pt x="57" y="19"/>
                    <a:pt x="60" y="21"/>
                    <a:pt x="61" y="20"/>
                  </a:cubicBezTo>
                  <a:cubicBezTo>
                    <a:pt x="61" y="21"/>
                    <a:pt x="61" y="21"/>
                    <a:pt x="61" y="21"/>
                  </a:cubicBezTo>
                  <a:cubicBezTo>
                    <a:pt x="64" y="21"/>
                    <a:pt x="64" y="21"/>
                    <a:pt x="64" y="21"/>
                  </a:cubicBezTo>
                  <a:cubicBezTo>
                    <a:pt x="63" y="20"/>
                    <a:pt x="63" y="20"/>
                    <a:pt x="63" y="20"/>
                  </a:cubicBezTo>
                  <a:cubicBezTo>
                    <a:pt x="63" y="18"/>
                    <a:pt x="65" y="22"/>
                    <a:pt x="67" y="20"/>
                  </a:cubicBezTo>
                  <a:cubicBezTo>
                    <a:pt x="69" y="21"/>
                    <a:pt x="70" y="14"/>
                    <a:pt x="72" y="16"/>
                  </a:cubicBezTo>
                  <a:cubicBezTo>
                    <a:pt x="73" y="15"/>
                    <a:pt x="72" y="18"/>
                    <a:pt x="73" y="17"/>
                  </a:cubicBezTo>
                  <a:cubicBezTo>
                    <a:pt x="73" y="18"/>
                    <a:pt x="72" y="18"/>
                    <a:pt x="73" y="19"/>
                  </a:cubicBezTo>
                  <a:cubicBezTo>
                    <a:pt x="74" y="18"/>
                    <a:pt x="75" y="21"/>
                    <a:pt x="76" y="20"/>
                  </a:cubicBezTo>
                  <a:cubicBezTo>
                    <a:pt x="77" y="21"/>
                    <a:pt x="77" y="21"/>
                    <a:pt x="77" y="21"/>
                  </a:cubicBezTo>
                  <a:cubicBezTo>
                    <a:pt x="79" y="19"/>
                    <a:pt x="81" y="22"/>
                    <a:pt x="82" y="20"/>
                  </a:cubicBezTo>
                  <a:cubicBezTo>
                    <a:pt x="84" y="19"/>
                    <a:pt x="84" y="24"/>
                    <a:pt x="86" y="22"/>
                  </a:cubicBezTo>
                  <a:cubicBezTo>
                    <a:pt x="87" y="23"/>
                    <a:pt x="87" y="23"/>
                    <a:pt x="87" y="23"/>
                  </a:cubicBezTo>
                  <a:cubicBezTo>
                    <a:pt x="88" y="23"/>
                    <a:pt x="87" y="21"/>
                    <a:pt x="89" y="22"/>
                  </a:cubicBezTo>
                  <a:cubicBezTo>
                    <a:pt x="88" y="23"/>
                    <a:pt x="90" y="23"/>
                    <a:pt x="89" y="24"/>
                  </a:cubicBezTo>
                  <a:cubicBezTo>
                    <a:pt x="92" y="25"/>
                    <a:pt x="94" y="22"/>
                    <a:pt x="98" y="24"/>
                  </a:cubicBezTo>
                  <a:cubicBezTo>
                    <a:pt x="98" y="22"/>
                    <a:pt x="100" y="23"/>
                    <a:pt x="101" y="22"/>
                  </a:cubicBezTo>
                  <a:cubicBezTo>
                    <a:pt x="101" y="23"/>
                    <a:pt x="104" y="22"/>
                    <a:pt x="102" y="24"/>
                  </a:cubicBezTo>
                  <a:cubicBezTo>
                    <a:pt x="102" y="24"/>
                    <a:pt x="102" y="24"/>
                    <a:pt x="102" y="24"/>
                  </a:cubicBezTo>
                  <a:cubicBezTo>
                    <a:pt x="101" y="25"/>
                    <a:pt x="101" y="25"/>
                    <a:pt x="101" y="25"/>
                  </a:cubicBezTo>
                  <a:cubicBezTo>
                    <a:pt x="103" y="27"/>
                    <a:pt x="105" y="24"/>
                    <a:pt x="107" y="24"/>
                  </a:cubicBezTo>
                  <a:cubicBezTo>
                    <a:pt x="106" y="24"/>
                    <a:pt x="105" y="24"/>
                    <a:pt x="106" y="23"/>
                  </a:cubicBezTo>
                  <a:cubicBezTo>
                    <a:pt x="108" y="23"/>
                    <a:pt x="108" y="23"/>
                    <a:pt x="108" y="23"/>
                  </a:cubicBezTo>
                  <a:cubicBezTo>
                    <a:pt x="107" y="24"/>
                    <a:pt x="107" y="24"/>
                    <a:pt x="107" y="24"/>
                  </a:cubicBezTo>
                  <a:cubicBezTo>
                    <a:pt x="110" y="25"/>
                    <a:pt x="110" y="25"/>
                    <a:pt x="110" y="25"/>
                  </a:cubicBezTo>
                  <a:cubicBezTo>
                    <a:pt x="109" y="24"/>
                    <a:pt x="109" y="24"/>
                    <a:pt x="109" y="24"/>
                  </a:cubicBezTo>
                  <a:cubicBezTo>
                    <a:pt x="111" y="24"/>
                    <a:pt x="111" y="26"/>
                    <a:pt x="112" y="24"/>
                  </a:cubicBezTo>
                  <a:cubicBezTo>
                    <a:pt x="113" y="24"/>
                    <a:pt x="111" y="23"/>
                    <a:pt x="113" y="22"/>
                  </a:cubicBezTo>
                  <a:cubicBezTo>
                    <a:pt x="114" y="23"/>
                    <a:pt x="117" y="25"/>
                    <a:pt x="119" y="25"/>
                  </a:cubicBezTo>
                  <a:cubicBezTo>
                    <a:pt x="119" y="24"/>
                    <a:pt x="119" y="24"/>
                    <a:pt x="120" y="23"/>
                  </a:cubicBezTo>
                  <a:cubicBezTo>
                    <a:pt x="120" y="25"/>
                    <a:pt x="120" y="25"/>
                    <a:pt x="120" y="25"/>
                  </a:cubicBezTo>
                  <a:cubicBezTo>
                    <a:pt x="122" y="23"/>
                    <a:pt x="121" y="27"/>
                    <a:pt x="123" y="26"/>
                  </a:cubicBezTo>
                  <a:cubicBezTo>
                    <a:pt x="123" y="27"/>
                    <a:pt x="123" y="27"/>
                    <a:pt x="123" y="27"/>
                  </a:cubicBezTo>
                  <a:cubicBezTo>
                    <a:pt x="123" y="24"/>
                    <a:pt x="123" y="24"/>
                    <a:pt x="123" y="24"/>
                  </a:cubicBezTo>
                  <a:cubicBezTo>
                    <a:pt x="126" y="22"/>
                    <a:pt x="125" y="27"/>
                    <a:pt x="127" y="23"/>
                  </a:cubicBezTo>
                  <a:cubicBezTo>
                    <a:pt x="126" y="24"/>
                    <a:pt x="126" y="21"/>
                    <a:pt x="128" y="21"/>
                  </a:cubicBezTo>
                  <a:cubicBezTo>
                    <a:pt x="127" y="23"/>
                    <a:pt x="127" y="23"/>
                    <a:pt x="127" y="23"/>
                  </a:cubicBezTo>
                  <a:cubicBezTo>
                    <a:pt x="128" y="22"/>
                    <a:pt x="128" y="22"/>
                    <a:pt x="128" y="22"/>
                  </a:cubicBezTo>
                  <a:cubicBezTo>
                    <a:pt x="128" y="23"/>
                    <a:pt x="128" y="24"/>
                    <a:pt x="129" y="24"/>
                  </a:cubicBezTo>
                  <a:cubicBezTo>
                    <a:pt x="129" y="25"/>
                    <a:pt x="129" y="25"/>
                    <a:pt x="129" y="25"/>
                  </a:cubicBezTo>
                  <a:cubicBezTo>
                    <a:pt x="130" y="23"/>
                    <a:pt x="130" y="23"/>
                    <a:pt x="130" y="23"/>
                  </a:cubicBezTo>
                  <a:cubicBezTo>
                    <a:pt x="132" y="24"/>
                    <a:pt x="134" y="23"/>
                    <a:pt x="134" y="24"/>
                  </a:cubicBezTo>
                  <a:cubicBezTo>
                    <a:pt x="134" y="24"/>
                    <a:pt x="137" y="25"/>
                    <a:pt x="138" y="23"/>
                  </a:cubicBezTo>
                  <a:cubicBezTo>
                    <a:pt x="137" y="24"/>
                    <a:pt x="139" y="25"/>
                    <a:pt x="138" y="26"/>
                  </a:cubicBezTo>
                  <a:cubicBezTo>
                    <a:pt x="139" y="25"/>
                    <a:pt x="141" y="24"/>
                    <a:pt x="142" y="25"/>
                  </a:cubicBezTo>
                  <a:cubicBezTo>
                    <a:pt x="142" y="25"/>
                    <a:pt x="142" y="25"/>
                    <a:pt x="142" y="25"/>
                  </a:cubicBezTo>
                  <a:cubicBezTo>
                    <a:pt x="145" y="27"/>
                    <a:pt x="147" y="23"/>
                    <a:pt x="150" y="25"/>
                  </a:cubicBezTo>
                  <a:cubicBezTo>
                    <a:pt x="150" y="24"/>
                    <a:pt x="151" y="24"/>
                    <a:pt x="151" y="23"/>
                  </a:cubicBezTo>
                  <a:cubicBezTo>
                    <a:pt x="154" y="21"/>
                    <a:pt x="156" y="26"/>
                    <a:pt x="158" y="21"/>
                  </a:cubicBezTo>
                  <a:cubicBezTo>
                    <a:pt x="159" y="21"/>
                    <a:pt x="159" y="22"/>
                    <a:pt x="160" y="22"/>
                  </a:cubicBezTo>
                  <a:cubicBezTo>
                    <a:pt x="159" y="23"/>
                    <a:pt x="159" y="23"/>
                    <a:pt x="159" y="23"/>
                  </a:cubicBezTo>
                  <a:cubicBezTo>
                    <a:pt x="162" y="22"/>
                    <a:pt x="163" y="22"/>
                    <a:pt x="165" y="22"/>
                  </a:cubicBezTo>
                  <a:cubicBezTo>
                    <a:pt x="166" y="22"/>
                    <a:pt x="166" y="19"/>
                    <a:pt x="167" y="20"/>
                  </a:cubicBezTo>
                  <a:cubicBezTo>
                    <a:pt x="167" y="21"/>
                    <a:pt x="167" y="21"/>
                    <a:pt x="168" y="21"/>
                  </a:cubicBezTo>
                  <a:cubicBezTo>
                    <a:pt x="168" y="21"/>
                    <a:pt x="168" y="21"/>
                    <a:pt x="168" y="22"/>
                  </a:cubicBezTo>
                  <a:cubicBezTo>
                    <a:pt x="169" y="21"/>
                    <a:pt x="169" y="21"/>
                    <a:pt x="169" y="21"/>
                  </a:cubicBezTo>
                  <a:cubicBezTo>
                    <a:pt x="169" y="22"/>
                    <a:pt x="169" y="22"/>
                    <a:pt x="169" y="22"/>
                  </a:cubicBezTo>
                  <a:cubicBezTo>
                    <a:pt x="170" y="21"/>
                    <a:pt x="170" y="21"/>
                    <a:pt x="169" y="21"/>
                  </a:cubicBezTo>
                  <a:cubicBezTo>
                    <a:pt x="169" y="20"/>
                    <a:pt x="169" y="20"/>
                    <a:pt x="169" y="20"/>
                  </a:cubicBezTo>
                  <a:cubicBezTo>
                    <a:pt x="170" y="22"/>
                    <a:pt x="172" y="20"/>
                    <a:pt x="172" y="22"/>
                  </a:cubicBezTo>
                  <a:cubicBezTo>
                    <a:pt x="175" y="21"/>
                    <a:pt x="178" y="20"/>
                    <a:pt x="180" y="19"/>
                  </a:cubicBezTo>
                  <a:cubicBezTo>
                    <a:pt x="181" y="20"/>
                    <a:pt x="180" y="21"/>
                    <a:pt x="179" y="21"/>
                  </a:cubicBezTo>
                  <a:cubicBezTo>
                    <a:pt x="181" y="21"/>
                    <a:pt x="181" y="21"/>
                    <a:pt x="181" y="21"/>
                  </a:cubicBezTo>
                  <a:cubicBezTo>
                    <a:pt x="181" y="22"/>
                    <a:pt x="180" y="21"/>
                    <a:pt x="179" y="22"/>
                  </a:cubicBezTo>
                  <a:cubicBezTo>
                    <a:pt x="182" y="24"/>
                    <a:pt x="184" y="20"/>
                    <a:pt x="187" y="22"/>
                  </a:cubicBezTo>
                  <a:cubicBezTo>
                    <a:pt x="187" y="21"/>
                    <a:pt x="187" y="21"/>
                    <a:pt x="187" y="21"/>
                  </a:cubicBezTo>
                  <a:cubicBezTo>
                    <a:pt x="187" y="21"/>
                    <a:pt x="187" y="21"/>
                    <a:pt x="187" y="21"/>
                  </a:cubicBezTo>
                  <a:cubicBezTo>
                    <a:pt x="187" y="20"/>
                    <a:pt x="188" y="20"/>
                    <a:pt x="188" y="19"/>
                  </a:cubicBezTo>
                  <a:cubicBezTo>
                    <a:pt x="189" y="20"/>
                    <a:pt x="188" y="22"/>
                    <a:pt x="189" y="22"/>
                  </a:cubicBezTo>
                  <a:cubicBezTo>
                    <a:pt x="190" y="23"/>
                    <a:pt x="192" y="21"/>
                    <a:pt x="194" y="21"/>
                  </a:cubicBezTo>
                  <a:cubicBezTo>
                    <a:pt x="193" y="21"/>
                    <a:pt x="193" y="20"/>
                    <a:pt x="194" y="20"/>
                  </a:cubicBezTo>
                  <a:cubicBezTo>
                    <a:pt x="194" y="20"/>
                    <a:pt x="195" y="21"/>
                    <a:pt x="195" y="20"/>
                  </a:cubicBezTo>
                  <a:cubicBezTo>
                    <a:pt x="195" y="22"/>
                    <a:pt x="195" y="22"/>
                    <a:pt x="195" y="22"/>
                  </a:cubicBezTo>
                  <a:cubicBezTo>
                    <a:pt x="195" y="20"/>
                    <a:pt x="197" y="20"/>
                    <a:pt x="197" y="20"/>
                  </a:cubicBezTo>
                  <a:cubicBezTo>
                    <a:pt x="197" y="21"/>
                    <a:pt x="196" y="20"/>
                    <a:pt x="196" y="21"/>
                  </a:cubicBezTo>
                  <a:cubicBezTo>
                    <a:pt x="198" y="21"/>
                    <a:pt x="197" y="21"/>
                    <a:pt x="200" y="21"/>
                  </a:cubicBezTo>
                  <a:cubicBezTo>
                    <a:pt x="201" y="20"/>
                    <a:pt x="199" y="20"/>
                    <a:pt x="200" y="18"/>
                  </a:cubicBezTo>
                  <a:cubicBezTo>
                    <a:pt x="201" y="18"/>
                    <a:pt x="202" y="17"/>
                    <a:pt x="204" y="18"/>
                  </a:cubicBezTo>
                  <a:cubicBezTo>
                    <a:pt x="203" y="17"/>
                    <a:pt x="203" y="17"/>
                    <a:pt x="203" y="17"/>
                  </a:cubicBezTo>
                  <a:cubicBezTo>
                    <a:pt x="206" y="16"/>
                    <a:pt x="207" y="16"/>
                    <a:pt x="209" y="17"/>
                  </a:cubicBezTo>
                  <a:cubicBezTo>
                    <a:pt x="226" y="7"/>
                    <a:pt x="212" y="3"/>
                    <a:pt x="212" y="3"/>
                  </a:cubicBezTo>
                  <a:cubicBezTo>
                    <a:pt x="206" y="0"/>
                    <a:pt x="202" y="4"/>
                    <a:pt x="194" y="5"/>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6" name="Google Shape;1386;p22"/>
            <p:cNvSpPr/>
            <p:nvPr/>
          </p:nvSpPr>
          <p:spPr>
            <a:xfrm>
              <a:off x="8439150" y="1447800"/>
              <a:ext cx="1905" cy="1905"/>
            </a:xfrm>
            <a:custGeom>
              <a:rect b="b" l="l" r="r" t="t"/>
              <a:pathLst>
                <a:path extrusionOk="0" h="1" w="1">
                  <a:moveTo>
                    <a:pt x="0" y="0"/>
                  </a:moveTo>
                  <a:cubicBezTo>
                    <a:pt x="1" y="1"/>
                    <a:pt x="1" y="1"/>
                    <a:pt x="1" y="1"/>
                  </a:cubicBezTo>
                  <a:cubicBezTo>
                    <a:pt x="1" y="0"/>
                    <a:pt x="0" y="0"/>
                    <a:pt x="0" y="0"/>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7" name="Google Shape;1387;p22"/>
            <p:cNvSpPr/>
            <p:nvPr/>
          </p:nvSpPr>
          <p:spPr>
            <a:xfrm>
              <a:off x="8439150" y="121920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8" name="Google Shape;1388;p22"/>
            <p:cNvSpPr/>
            <p:nvPr/>
          </p:nvSpPr>
          <p:spPr>
            <a:xfrm>
              <a:off x="8496300" y="1447800"/>
              <a:ext cx="635" cy="635"/>
            </a:xfrm>
            <a:prstGeom prst="rect">
              <a:avLst/>
            </a:pr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9" name="Google Shape;1389;p22"/>
            <p:cNvSpPr/>
            <p:nvPr/>
          </p:nvSpPr>
          <p:spPr>
            <a:xfrm>
              <a:off x="8343900" y="1162050"/>
              <a:ext cx="210175" cy="339725"/>
            </a:xfrm>
            <a:custGeom>
              <a:rect b="b" l="l" r="r" t="t"/>
              <a:pathLst>
                <a:path extrusionOk="0" h="160" w="99">
                  <a:moveTo>
                    <a:pt x="46" y="152"/>
                  </a:moveTo>
                  <a:cubicBezTo>
                    <a:pt x="51" y="151"/>
                    <a:pt x="53" y="150"/>
                    <a:pt x="56" y="149"/>
                  </a:cubicBezTo>
                  <a:cubicBezTo>
                    <a:pt x="58" y="149"/>
                    <a:pt x="59" y="148"/>
                    <a:pt x="61" y="147"/>
                  </a:cubicBezTo>
                  <a:cubicBezTo>
                    <a:pt x="62" y="146"/>
                    <a:pt x="64" y="145"/>
                    <a:pt x="66" y="144"/>
                  </a:cubicBezTo>
                  <a:cubicBezTo>
                    <a:pt x="70" y="141"/>
                    <a:pt x="73" y="137"/>
                    <a:pt x="76" y="134"/>
                  </a:cubicBezTo>
                  <a:cubicBezTo>
                    <a:pt x="77" y="131"/>
                    <a:pt x="81" y="130"/>
                    <a:pt x="81" y="127"/>
                  </a:cubicBezTo>
                  <a:cubicBezTo>
                    <a:pt x="82" y="127"/>
                    <a:pt x="82" y="127"/>
                    <a:pt x="82" y="127"/>
                  </a:cubicBezTo>
                  <a:cubicBezTo>
                    <a:pt x="83" y="126"/>
                    <a:pt x="83" y="125"/>
                    <a:pt x="84" y="124"/>
                  </a:cubicBezTo>
                  <a:cubicBezTo>
                    <a:pt x="84" y="125"/>
                    <a:pt x="84" y="125"/>
                    <a:pt x="84" y="125"/>
                  </a:cubicBezTo>
                  <a:cubicBezTo>
                    <a:pt x="84" y="123"/>
                    <a:pt x="85" y="122"/>
                    <a:pt x="85" y="121"/>
                  </a:cubicBezTo>
                  <a:cubicBezTo>
                    <a:pt x="86" y="122"/>
                    <a:pt x="86" y="122"/>
                    <a:pt x="86" y="122"/>
                  </a:cubicBezTo>
                  <a:cubicBezTo>
                    <a:pt x="87" y="120"/>
                    <a:pt x="87" y="120"/>
                    <a:pt x="87" y="120"/>
                  </a:cubicBezTo>
                  <a:cubicBezTo>
                    <a:pt x="87" y="121"/>
                    <a:pt x="87" y="121"/>
                    <a:pt x="87" y="121"/>
                  </a:cubicBezTo>
                  <a:cubicBezTo>
                    <a:pt x="87" y="118"/>
                    <a:pt x="88" y="116"/>
                    <a:pt x="90" y="115"/>
                  </a:cubicBezTo>
                  <a:cubicBezTo>
                    <a:pt x="89" y="114"/>
                    <a:pt x="89" y="114"/>
                    <a:pt x="89" y="114"/>
                  </a:cubicBezTo>
                  <a:cubicBezTo>
                    <a:pt x="90" y="113"/>
                    <a:pt x="91" y="111"/>
                    <a:pt x="91" y="110"/>
                  </a:cubicBezTo>
                  <a:cubicBezTo>
                    <a:pt x="91" y="108"/>
                    <a:pt x="92" y="107"/>
                    <a:pt x="94" y="105"/>
                  </a:cubicBezTo>
                  <a:cubicBezTo>
                    <a:pt x="94" y="106"/>
                    <a:pt x="94" y="106"/>
                    <a:pt x="94" y="106"/>
                  </a:cubicBezTo>
                  <a:cubicBezTo>
                    <a:pt x="93" y="103"/>
                    <a:pt x="94" y="101"/>
                    <a:pt x="96" y="99"/>
                  </a:cubicBezTo>
                  <a:cubicBezTo>
                    <a:pt x="97" y="98"/>
                    <a:pt x="98" y="96"/>
                    <a:pt x="97" y="93"/>
                  </a:cubicBezTo>
                  <a:cubicBezTo>
                    <a:pt x="97" y="93"/>
                    <a:pt x="98" y="93"/>
                    <a:pt x="98" y="93"/>
                  </a:cubicBezTo>
                  <a:cubicBezTo>
                    <a:pt x="98" y="90"/>
                    <a:pt x="98" y="88"/>
                    <a:pt x="96" y="87"/>
                  </a:cubicBezTo>
                  <a:cubicBezTo>
                    <a:pt x="96" y="86"/>
                    <a:pt x="97" y="86"/>
                    <a:pt x="98" y="86"/>
                  </a:cubicBezTo>
                  <a:cubicBezTo>
                    <a:pt x="96" y="86"/>
                    <a:pt x="96" y="84"/>
                    <a:pt x="96" y="83"/>
                  </a:cubicBezTo>
                  <a:cubicBezTo>
                    <a:pt x="97" y="84"/>
                    <a:pt x="97" y="84"/>
                    <a:pt x="97" y="84"/>
                  </a:cubicBezTo>
                  <a:cubicBezTo>
                    <a:pt x="97" y="82"/>
                    <a:pt x="97" y="81"/>
                    <a:pt x="97" y="80"/>
                  </a:cubicBezTo>
                  <a:cubicBezTo>
                    <a:pt x="94" y="81"/>
                    <a:pt x="94" y="81"/>
                    <a:pt x="94" y="81"/>
                  </a:cubicBezTo>
                  <a:cubicBezTo>
                    <a:pt x="95" y="79"/>
                    <a:pt x="97" y="80"/>
                    <a:pt x="97" y="78"/>
                  </a:cubicBezTo>
                  <a:cubicBezTo>
                    <a:pt x="95" y="78"/>
                    <a:pt x="95" y="78"/>
                    <a:pt x="95" y="78"/>
                  </a:cubicBezTo>
                  <a:cubicBezTo>
                    <a:pt x="95" y="76"/>
                    <a:pt x="98" y="74"/>
                    <a:pt x="99" y="71"/>
                  </a:cubicBezTo>
                  <a:cubicBezTo>
                    <a:pt x="99" y="65"/>
                    <a:pt x="97" y="60"/>
                    <a:pt x="95" y="54"/>
                  </a:cubicBezTo>
                  <a:cubicBezTo>
                    <a:pt x="93" y="49"/>
                    <a:pt x="90" y="44"/>
                    <a:pt x="89" y="38"/>
                  </a:cubicBezTo>
                  <a:cubicBezTo>
                    <a:pt x="90" y="37"/>
                    <a:pt x="90" y="37"/>
                    <a:pt x="90" y="37"/>
                  </a:cubicBezTo>
                  <a:cubicBezTo>
                    <a:pt x="92" y="36"/>
                    <a:pt x="86" y="36"/>
                    <a:pt x="87" y="35"/>
                  </a:cubicBezTo>
                  <a:cubicBezTo>
                    <a:pt x="86" y="34"/>
                    <a:pt x="86" y="34"/>
                    <a:pt x="86" y="34"/>
                  </a:cubicBezTo>
                  <a:cubicBezTo>
                    <a:pt x="86" y="34"/>
                    <a:pt x="86" y="33"/>
                    <a:pt x="87" y="33"/>
                  </a:cubicBezTo>
                  <a:cubicBezTo>
                    <a:pt x="86" y="32"/>
                    <a:pt x="86" y="33"/>
                    <a:pt x="85" y="32"/>
                  </a:cubicBezTo>
                  <a:cubicBezTo>
                    <a:pt x="85" y="31"/>
                    <a:pt x="85" y="31"/>
                    <a:pt x="85" y="31"/>
                  </a:cubicBezTo>
                  <a:cubicBezTo>
                    <a:pt x="84" y="28"/>
                    <a:pt x="82" y="27"/>
                    <a:pt x="80" y="26"/>
                  </a:cubicBezTo>
                  <a:cubicBezTo>
                    <a:pt x="79" y="24"/>
                    <a:pt x="77" y="23"/>
                    <a:pt x="75" y="22"/>
                  </a:cubicBezTo>
                  <a:cubicBezTo>
                    <a:pt x="74" y="19"/>
                    <a:pt x="71" y="16"/>
                    <a:pt x="67" y="14"/>
                  </a:cubicBezTo>
                  <a:cubicBezTo>
                    <a:pt x="63" y="12"/>
                    <a:pt x="59" y="11"/>
                    <a:pt x="56" y="10"/>
                  </a:cubicBezTo>
                  <a:cubicBezTo>
                    <a:pt x="52" y="10"/>
                    <a:pt x="48" y="7"/>
                    <a:pt x="44" y="5"/>
                  </a:cubicBezTo>
                  <a:cubicBezTo>
                    <a:pt x="39" y="2"/>
                    <a:pt x="35" y="0"/>
                    <a:pt x="31" y="1"/>
                  </a:cubicBezTo>
                  <a:cubicBezTo>
                    <a:pt x="29" y="2"/>
                    <a:pt x="29" y="2"/>
                    <a:pt x="29" y="2"/>
                  </a:cubicBezTo>
                  <a:cubicBezTo>
                    <a:pt x="27" y="2"/>
                    <a:pt x="24" y="1"/>
                    <a:pt x="22" y="1"/>
                  </a:cubicBezTo>
                  <a:cubicBezTo>
                    <a:pt x="22" y="1"/>
                    <a:pt x="20" y="1"/>
                    <a:pt x="17" y="1"/>
                  </a:cubicBezTo>
                  <a:cubicBezTo>
                    <a:pt x="14" y="1"/>
                    <a:pt x="10" y="1"/>
                    <a:pt x="7" y="2"/>
                  </a:cubicBezTo>
                  <a:cubicBezTo>
                    <a:pt x="2" y="4"/>
                    <a:pt x="0" y="8"/>
                    <a:pt x="13" y="16"/>
                  </a:cubicBezTo>
                  <a:cubicBezTo>
                    <a:pt x="13" y="17"/>
                    <a:pt x="13" y="17"/>
                    <a:pt x="13" y="17"/>
                  </a:cubicBezTo>
                  <a:cubicBezTo>
                    <a:pt x="16" y="18"/>
                    <a:pt x="19" y="18"/>
                    <a:pt x="21" y="16"/>
                  </a:cubicBezTo>
                  <a:cubicBezTo>
                    <a:pt x="22" y="19"/>
                    <a:pt x="24" y="17"/>
                    <a:pt x="25" y="18"/>
                  </a:cubicBezTo>
                  <a:cubicBezTo>
                    <a:pt x="25" y="18"/>
                    <a:pt x="25" y="18"/>
                    <a:pt x="25" y="18"/>
                  </a:cubicBezTo>
                  <a:cubicBezTo>
                    <a:pt x="28" y="16"/>
                    <a:pt x="29" y="20"/>
                    <a:pt x="32" y="19"/>
                  </a:cubicBezTo>
                  <a:cubicBezTo>
                    <a:pt x="32" y="19"/>
                    <a:pt x="32" y="20"/>
                    <a:pt x="31" y="20"/>
                  </a:cubicBezTo>
                  <a:cubicBezTo>
                    <a:pt x="33" y="20"/>
                    <a:pt x="35" y="19"/>
                    <a:pt x="35" y="21"/>
                  </a:cubicBezTo>
                  <a:cubicBezTo>
                    <a:pt x="38" y="21"/>
                    <a:pt x="43" y="23"/>
                    <a:pt x="46" y="22"/>
                  </a:cubicBezTo>
                  <a:cubicBezTo>
                    <a:pt x="45" y="22"/>
                    <a:pt x="45" y="22"/>
                    <a:pt x="45" y="22"/>
                  </a:cubicBezTo>
                  <a:cubicBezTo>
                    <a:pt x="47" y="21"/>
                    <a:pt x="47" y="23"/>
                    <a:pt x="49" y="22"/>
                  </a:cubicBezTo>
                  <a:cubicBezTo>
                    <a:pt x="49" y="23"/>
                    <a:pt x="49" y="23"/>
                    <a:pt x="49" y="23"/>
                  </a:cubicBezTo>
                  <a:cubicBezTo>
                    <a:pt x="51" y="22"/>
                    <a:pt x="53" y="24"/>
                    <a:pt x="54" y="24"/>
                  </a:cubicBezTo>
                  <a:cubicBezTo>
                    <a:pt x="54" y="25"/>
                    <a:pt x="54" y="25"/>
                    <a:pt x="54" y="25"/>
                  </a:cubicBezTo>
                  <a:cubicBezTo>
                    <a:pt x="56" y="26"/>
                    <a:pt x="56" y="26"/>
                    <a:pt x="56" y="26"/>
                  </a:cubicBezTo>
                  <a:cubicBezTo>
                    <a:pt x="55" y="26"/>
                    <a:pt x="55" y="26"/>
                    <a:pt x="55" y="26"/>
                  </a:cubicBezTo>
                  <a:cubicBezTo>
                    <a:pt x="57" y="23"/>
                    <a:pt x="56" y="28"/>
                    <a:pt x="59" y="28"/>
                  </a:cubicBezTo>
                  <a:cubicBezTo>
                    <a:pt x="60" y="29"/>
                    <a:pt x="66" y="26"/>
                    <a:pt x="67" y="28"/>
                  </a:cubicBezTo>
                  <a:cubicBezTo>
                    <a:pt x="68" y="28"/>
                    <a:pt x="64" y="29"/>
                    <a:pt x="66" y="29"/>
                  </a:cubicBezTo>
                  <a:cubicBezTo>
                    <a:pt x="65" y="31"/>
                    <a:pt x="65" y="30"/>
                    <a:pt x="65" y="31"/>
                  </a:cubicBezTo>
                  <a:cubicBezTo>
                    <a:pt x="66" y="31"/>
                    <a:pt x="65" y="34"/>
                    <a:pt x="67" y="34"/>
                  </a:cubicBezTo>
                  <a:cubicBezTo>
                    <a:pt x="67" y="35"/>
                    <a:pt x="67" y="35"/>
                    <a:pt x="67" y="35"/>
                  </a:cubicBezTo>
                  <a:cubicBezTo>
                    <a:pt x="70" y="35"/>
                    <a:pt x="68" y="39"/>
                    <a:pt x="71" y="39"/>
                  </a:cubicBezTo>
                  <a:cubicBezTo>
                    <a:pt x="73" y="40"/>
                    <a:pt x="69" y="42"/>
                    <a:pt x="72" y="43"/>
                  </a:cubicBezTo>
                  <a:cubicBezTo>
                    <a:pt x="72" y="43"/>
                    <a:pt x="72" y="44"/>
                    <a:pt x="72" y="44"/>
                  </a:cubicBezTo>
                  <a:cubicBezTo>
                    <a:pt x="72" y="45"/>
                    <a:pt x="74" y="44"/>
                    <a:pt x="74" y="45"/>
                  </a:cubicBezTo>
                  <a:cubicBezTo>
                    <a:pt x="73" y="46"/>
                    <a:pt x="74" y="47"/>
                    <a:pt x="73" y="47"/>
                  </a:cubicBezTo>
                  <a:cubicBezTo>
                    <a:pt x="73" y="48"/>
                    <a:pt x="74" y="49"/>
                    <a:pt x="75" y="50"/>
                  </a:cubicBezTo>
                  <a:cubicBezTo>
                    <a:pt x="75" y="51"/>
                    <a:pt x="76" y="52"/>
                    <a:pt x="76" y="54"/>
                  </a:cubicBezTo>
                  <a:cubicBezTo>
                    <a:pt x="78" y="54"/>
                    <a:pt x="77" y="56"/>
                    <a:pt x="79" y="56"/>
                  </a:cubicBezTo>
                  <a:cubicBezTo>
                    <a:pt x="78" y="56"/>
                    <a:pt x="80" y="59"/>
                    <a:pt x="77" y="58"/>
                  </a:cubicBezTo>
                  <a:cubicBezTo>
                    <a:pt x="78" y="58"/>
                    <a:pt x="78" y="58"/>
                    <a:pt x="78" y="58"/>
                  </a:cubicBezTo>
                  <a:cubicBezTo>
                    <a:pt x="76" y="58"/>
                    <a:pt x="76" y="58"/>
                    <a:pt x="76" y="58"/>
                  </a:cubicBezTo>
                  <a:cubicBezTo>
                    <a:pt x="75" y="60"/>
                    <a:pt x="78" y="61"/>
                    <a:pt x="79" y="63"/>
                  </a:cubicBezTo>
                  <a:cubicBezTo>
                    <a:pt x="79" y="62"/>
                    <a:pt x="79" y="61"/>
                    <a:pt x="79" y="62"/>
                  </a:cubicBezTo>
                  <a:cubicBezTo>
                    <a:pt x="80" y="63"/>
                    <a:pt x="80" y="63"/>
                    <a:pt x="80" y="63"/>
                  </a:cubicBezTo>
                  <a:cubicBezTo>
                    <a:pt x="79" y="63"/>
                    <a:pt x="79" y="63"/>
                    <a:pt x="79" y="63"/>
                  </a:cubicBezTo>
                  <a:cubicBezTo>
                    <a:pt x="79" y="64"/>
                    <a:pt x="79" y="65"/>
                    <a:pt x="79" y="66"/>
                  </a:cubicBezTo>
                  <a:cubicBezTo>
                    <a:pt x="80" y="65"/>
                    <a:pt x="80" y="65"/>
                    <a:pt x="80" y="65"/>
                  </a:cubicBezTo>
                  <a:cubicBezTo>
                    <a:pt x="79" y="67"/>
                    <a:pt x="77" y="67"/>
                    <a:pt x="79" y="68"/>
                  </a:cubicBezTo>
                  <a:cubicBezTo>
                    <a:pt x="80" y="69"/>
                    <a:pt x="81" y="67"/>
                    <a:pt x="81" y="68"/>
                  </a:cubicBezTo>
                  <a:cubicBezTo>
                    <a:pt x="81" y="70"/>
                    <a:pt x="79" y="73"/>
                    <a:pt x="79" y="75"/>
                  </a:cubicBezTo>
                  <a:cubicBezTo>
                    <a:pt x="80" y="75"/>
                    <a:pt x="80" y="75"/>
                    <a:pt x="81" y="76"/>
                  </a:cubicBezTo>
                  <a:cubicBezTo>
                    <a:pt x="80" y="76"/>
                    <a:pt x="80" y="76"/>
                    <a:pt x="80" y="76"/>
                  </a:cubicBezTo>
                  <a:cubicBezTo>
                    <a:pt x="81" y="78"/>
                    <a:pt x="77" y="77"/>
                    <a:pt x="78" y="79"/>
                  </a:cubicBezTo>
                  <a:cubicBezTo>
                    <a:pt x="77" y="79"/>
                    <a:pt x="77" y="79"/>
                    <a:pt x="77" y="79"/>
                  </a:cubicBezTo>
                  <a:cubicBezTo>
                    <a:pt x="80" y="79"/>
                    <a:pt x="80" y="79"/>
                    <a:pt x="80" y="79"/>
                  </a:cubicBezTo>
                  <a:cubicBezTo>
                    <a:pt x="82" y="82"/>
                    <a:pt x="77" y="80"/>
                    <a:pt x="80" y="83"/>
                  </a:cubicBezTo>
                  <a:cubicBezTo>
                    <a:pt x="80" y="82"/>
                    <a:pt x="83" y="83"/>
                    <a:pt x="82" y="84"/>
                  </a:cubicBezTo>
                  <a:cubicBezTo>
                    <a:pt x="81" y="83"/>
                    <a:pt x="81" y="83"/>
                    <a:pt x="81" y="83"/>
                  </a:cubicBezTo>
                  <a:cubicBezTo>
                    <a:pt x="81" y="84"/>
                    <a:pt x="82" y="84"/>
                    <a:pt x="81" y="85"/>
                  </a:cubicBezTo>
                  <a:cubicBezTo>
                    <a:pt x="81" y="84"/>
                    <a:pt x="80" y="84"/>
                    <a:pt x="80" y="85"/>
                  </a:cubicBezTo>
                  <a:cubicBezTo>
                    <a:pt x="78" y="85"/>
                    <a:pt x="78" y="85"/>
                    <a:pt x="78" y="85"/>
                  </a:cubicBezTo>
                  <a:cubicBezTo>
                    <a:pt x="79" y="85"/>
                    <a:pt x="80" y="86"/>
                    <a:pt x="80" y="87"/>
                  </a:cubicBezTo>
                  <a:cubicBezTo>
                    <a:pt x="79" y="88"/>
                    <a:pt x="80" y="90"/>
                    <a:pt x="78" y="90"/>
                  </a:cubicBezTo>
                  <a:cubicBezTo>
                    <a:pt x="78" y="90"/>
                    <a:pt x="77" y="93"/>
                    <a:pt x="78" y="94"/>
                  </a:cubicBezTo>
                  <a:cubicBezTo>
                    <a:pt x="77" y="93"/>
                    <a:pt x="77" y="94"/>
                    <a:pt x="75" y="93"/>
                  </a:cubicBezTo>
                  <a:cubicBezTo>
                    <a:pt x="76" y="94"/>
                    <a:pt x="77" y="97"/>
                    <a:pt x="75" y="97"/>
                  </a:cubicBezTo>
                  <a:cubicBezTo>
                    <a:pt x="75" y="97"/>
                    <a:pt x="75" y="97"/>
                    <a:pt x="75" y="97"/>
                  </a:cubicBezTo>
                  <a:cubicBezTo>
                    <a:pt x="74" y="98"/>
                    <a:pt x="74" y="99"/>
                    <a:pt x="73" y="101"/>
                  </a:cubicBezTo>
                  <a:cubicBezTo>
                    <a:pt x="73" y="102"/>
                    <a:pt x="73" y="103"/>
                    <a:pt x="72" y="104"/>
                  </a:cubicBezTo>
                  <a:cubicBezTo>
                    <a:pt x="73" y="105"/>
                    <a:pt x="71" y="106"/>
                    <a:pt x="73" y="106"/>
                  </a:cubicBezTo>
                  <a:cubicBezTo>
                    <a:pt x="73" y="110"/>
                    <a:pt x="67" y="109"/>
                    <a:pt x="71" y="113"/>
                  </a:cubicBezTo>
                  <a:cubicBezTo>
                    <a:pt x="70" y="114"/>
                    <a:pt x="69" y="114"/>
                    <a:pt x="68" y="114"/>
                  </a:cubicBezTo>
                  <a:cubicBezTo>
                    <a:pt x="68" y="114"/>
                    <a:pt x="68" y="114"/>
                    <a:pt x="68" y="114"/>
                  </a:cubicBezTo>
                  <a:cubicBezTo>
                    <a:pt x="67" y="116"/>
                    <a:pt x="66" y="116"/>
                    <a:pt x="65" y="118"/>
                  </a:cubicBezTo>
                  <a:cubicBezTo>
                    <a:pt x="65" y="119"/>
                    <a:pt x="66" y="121"/>
                    <a:pt x="65" y="122"/>
                  </a:cubicBezTo>
                  <a:cubicBezTo>
                    <a:pt x="64" y="120"/>
                    <a:pt x="64" y="121"/>
                    <a:pt x="63" y="122"/>
                  </a:cubicBezTo>
                  <a:cubicBezTo>
                    <a:pt x="64" y="121"/>
                    <a:pt x="63" y="121"/>
                    <a:pt x="62" y="121"/>
                  </a:cubicBezTo>
                  <a:cubicBezTo>
                    <a:pt x="62" y="122"/>
                    <a:pt x="62" y="122"/>
                    <a:pt x="62" y="122"/>
                  </a:cubicBezTo>
                  <a:cubicBezTo>
                    <a:pt x="62" y="122"/>
                    <a:pt x="62" y="122"/>
                    <a:pt x="62" y="122"/>
                  </a:cubicBezTo>
                  <a:cubicBezTo>
                    <a:pt x="62" y="123"/>
                    <a:pt x="62" y="123"/>
                    <a:pt x="62" y="122"/>
                  </a:cubicBezTo>
                  <a:cubicBezTo>
                    <a:pt x="63" y="123"/>
                    <a:pt x="63" y="123"/>
                    <a:pt x="63" y="123"/>
                  </a:cubicBezTo>
                  <a:cubicBezTo>
                    <a:pt x="61" y="123"/>
                    <a:pt x="61" y="125"/>
                    <a:pt x="59" y="124"/>
                  </a:cubicBezTo>
                  <a:cubicBezTo>
                    <a:pt x="57" y="126"/>
                    <a:pt x="56" y="129"/>
                    <a:pt x="54" y="131"/>
                  </a:cubicBezTo>
                  <a:cubicBezTo>
                    <a:pt x="53" y="131"/>
                    <a:pt x="54" y="130"/>
                    <a:pt x="54" y="129"/>
                  </a:cubicBezTo>
                  <a:cubicBezTo>
                    <a:pt x="54" y="129"/>
                    <a:pt x="53" y="130"/>
                    <a:pt x="53" y="130"/>
                  </a:cubicBezTo>
                  <a:cubicBezTo>
                    <a:pt x="52" y="129"/>
                    <a:pt x="53" y="129"/>
                    <a:pt x="53" y="129"/>
                  </a:cubicBezTo>
                  <a:cubicBezTo>
                    <a:pt x="50" y="128"/>
                    <a:pt x="50" y="133"/>
                    <a:pt x="47" y="133"/>
                  </a:cubicBezTo>
                  <a:cubicBezTo>
                    <a:pt x="47" y="134"/>
                    <a:pt x="47" y="134"/>
                    <a:pt x="47" y="134"/>
                  </a:cubicBezTo>
                  <a:cubicBezTo>
                    <a:pt x="47" y="134"/>
                    <a:pt x="47" y="134"/>
                    <a:pt x="47" y="134"/>
                  </a:cubicBezTo>
                  <a:cubicBezTo>
                    <a:pt x="47" y="134"/>
                    <a:pt x="47" y="135"/>
                    <a:pt x="47" y="135"/>
                  </a:cubicBezTo>
                  <a:cubicBezTo>
                    <a:pt x="46" y="135"/>
                    <a:pt x="45" y="133"/>
                    <a:pt x="44" y="134"/>
                  </a:cubicBezTo>
                  <a:cubicBezTo>
                    <a:pt x="43" y="133"/>
                    <a:pt x="42" y="136"/>
                    <a:pt x="41" y="137"/>
                  </a:cubicBezTo>
                  <a:cubicBezTo>
                    <a:pt x="41" y="137"/>
                    <a:pt x="41" y="137"/>
                    <a:pt x="41" y="138"/>
                  </a:cubicBezTo>
                  <a:cubicBezTo>
                    <a:pt x="41" y="138"/>
                    <a:pt x="40" y="137"/>
                    <a:pt x="39" y="138"/>
                  </a:cubicBezTo>
                  <a:cubicBezTo>
                    <a:pt x="39" y="136"/>
                    <a:pt x="39" y="136"/>
                    <a:pt x="39" y="136"/>
                  </a:cubicBezTo>
                  <a:cubicBezTo>
                    <a:pt x="40" y="138"/>
                    <a:pt x="38" y="138"/>
                    <a:pt x="38" y="139"/>
                  </a:cubicBezTo>
                  <a:cubicBezTo>
                    <a:pt x="37" y="138"/>
                    <a:pt x="38" y="138"/>
                    <a:pt x="38" y="137"/>
                  </a:cubicBezTo>
                  <a:cubicBezTo>
                    <a:pt x="36" y="138"/>
                    <a:pt x="37" y="138"/>
                    <a:pt x="34" y="138"/>
                  </a:cubicBezTo>
                  <a:cubicBezTo>
                    <a:pt x="33" y="140"/>
                    <a:pt x="35" y="140"/>
                    <a:pt x="35" y="141"/>
                  </a:cubicBezTo>
                  <a:cubicBezTo>
                    <a:pt x="34" y="142"/>
                    <a:pt x="32" y="143"/>
                    <a:pt x="31" y="143"/>
                  </a:cubicBezTo>
                  <a:cubicBezTo>
                    <a:pt x="31" y="144"/>
                    <a:pt x="31" y="144"/>
                    <a:pt x="31" y="144"/>
                  </a:cubicBezTo>
                  <a:cubicBezTo>
                    <a:pt x="29" y="145"/>
                    <a:pt x="28" y="146"/>
                    <a:pt x="26" y="144"/>
                  </a:cubicBezTo>
                  <a:cubicBezTo>
                    <a:pt x="24" y="146"/>
                    <a:pt x="22" y="147"/>
                    <a:pt x="20" y="149"/>
                  </a:cubicBezTo>
                  <a:cubicBezTo>
                    <a:pt x="19" y="150"/>
                    <a:pt x="18" y="151"/>
                    <a:pt x="17" y="152"/>
                  </a:cubicBezTo>
                  <a:cubicBezTo>
                    <a:pt x="16" y="154"/>
                    <a:pt x="16" y="155"/>
                    <a:pt x="16" y="156"/>
                  </a:cubicBezTo>
                  <a:cubicBezTo>
                    <a:pt x="18" y="159"/>
                    <a:pt x="23" y="159"/>
                    <a:pt x="23" y="159"/>
                  </a:cubicBezTo>
                  <a:cubicBezTo>
                    <a:pt x="27" y="160"/>
                    <a:pt x="31" y="160"/>
                    <a:pt x="35" y="158"/>
                  </a:cubicBezTo>
                  <a:cubicBezTo>
                    <a:pt x="38" y="157"/>
                    <a:pt x="41" y="154"/>
                    <a:pt x="46" y="152"/>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0" name="Google Shape;1390;p22"/>
            <p:cNvSpPr/>
            <p:nvPr/>
          </p:nvSpPr>
          <p:spPr>
            <a:xfrm>
              <a:off x="8286750" y="1047750"/>
              <a:ext cx="1905" cy="2540"/>
            </a:xfrm>
            <a:custGeom>
              <a:rect b="b" l="l" r="r" t="t"/>
              <a:pathLst>
                <a:path extrusionOk="0" h="1" w="1">
                  <a:moveTo>
                    <a:pt x="1" y="1"/>
                  </a:moveTo>
                  <a:cubicBezTo>
                    <a:pt x="0" y="0"/>
                    <a:pt x="0" y="0"/>
                    <a:pt x="0" y="0"/>
                  </a:cubicBezTo>
                  <a:cubicBezTo>
                    <a:pt x="0" y="0"/>
                    <a:pt x="0" y="0"/>
                    <a:pt x="1" y="1"/>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1" name="Google Shape;1391;p22"/>
            <p:cNvSpPr/>
            <p:nvPr/>
          </p:nvSpPr>
          <p:spPr>
            <a:xfrm>
              <a:off x="7791450" y="1352550"/>
              <a:ext cx="0" cy="0"/>
            </a:xfrm>
            <a:custGeom>
              <a:rect b="b" l="l" r="r" t="t"/>
              <a:pathLst>
                <a:path extrusionOk="0" h="120000" w="120000">
                  <a:moveTo>
                    <a:pt x="0" y="0"/>
                  </a:moveTo>
                  <a:lnTo>
                    <a:pt x="0"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22"/>
            <p:cNvSpPr/>
            <p:nvPr/>
          </p:nvSpPr>
          <p:spPr>
            <a:xfrm>
              <a:off x="8191500" y="952500"/>
              <a:ext cx="2540" cy="0"/>
            </a:xfrm>
            <a:custGeom>
              <a:rect b="b" l="l" r="r" t="t"/>
              <a:pathLst>
                <a:path extrusionOk="0" h="120000" w="4">
                  <a:moveTo>
                    <a:pt x="0" y="0"/>
                  </a:moveTo>
                  <a:lnTo>
                    <a:pt x="0" y="0"/>
                  </a:lnTo>
                  <a:lnTo>
                    <a:pt x="4" y="0"/>
                  </a:lnTo>
                  <a:lnTo>
                    <a:pt x="0" y="0"/>
                  </a:ln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22"/>
            <p:cNvSpPr/>
            <p:nvPr/>
          </p:nvSpPr>
          <p:spPr>
            <a:xfrm>
              <a:off x="7772400" y="952500"/>
              <a:ext cx="609571" cy="539115"/>
            </a:xfrm>
            <a:custGeom>
              <a:rect b="b" l="l" r="r" t="t"/>
              <a:pathLst>
                <a:path extrusionOk="0" h="254" w="287">
                  <a:moveTo>
                    <a:pt x="268" y="43"/>
                  </a:moveTo>
                  <a:cubicBezTo>
                    <a:pt x="262" y="34"/>
                    <a:pt x="258" y="28"/>
                    <a:pt x="253" y="23"/>
                  </a:cubicBezTo>
                  <a:cubicBezTo>
                    <a:pt x="251" y="20"/>
                    <a:pt x="248" y="18"/>
                    <a:pt x="244" y="16"/>
                  </a:cubicBezTo>
                  <a:cubicBezTo>
                    <a:pt x="241" y="13"/>
                    <a:pt x="237" y="11"/>
                    <a:pt x="232" y="9"/>
                  </a:cubicBezTo>
                  <a:cubicBezTo>
                    <a:pt x="229" y="7"/>
                    <a:pt x="227" y="7"/>
                    <a:pt x="224" y="6"/>
                  </a:cubicBezTo>
                  <a:cubicBezTo>
                    <a:pt x="222" y="5"/>
                    <a:pt x="219" y="4"/>
                    <a:pt x="216" y="3"/>
                  </a:cubicBezTo>
                  <a:cubicBezTo>
                    <a:pt x="214" y="3"/>
                    <a:pt x="211" y="2"/>
                    <a:pt x="208" y="2"/>
                  </a:cubicBezTo>
                  <a:cubicBezTo>
                    <a:pt x="207" y="1"/>
                    <a:pt x="206" y="1"/>
                    <a:pt x="204" y="1"/>
                  </a:cubicBezTo>
                  <a:cubicBezTo>
                    <a:pt x="203" y="1"/>
                    <a:pt x="202" y="1"/>
                    <a:pt x="200" y="1"/>
                  </a:cubicBezTo>
                  <a:cubicBezTo>
                    <a:pt x="198" y="1"/>
                    <a:pt x="195" y="1"/>
                    <a:pt x="191" y="1"/>
                  </a:cubicBezTo>
                  <a:cubicBezTo>
                    <a:pt x="188" y="1"/>
                    <a:pt x="184" y="1"/>
                    <a:pt x="181" y="2"/>
                  </a:cubicBezTo>
                  <a:cubicBezTo>
                    <a:pt x="179" y="0"/>
                    <a:pt x="179" y="0"/>
                    <a:pt x="179" y="0"/>
                  </a:cubicBezTo>
                  <a:cubicBezTo>
                    <a:pt x="177" y="1"/>
                    <a:pt x="175" y="1"/>
                    <a:pt x="173" y="1"/>
                  </a:cubicBezTo>
                  <a:cubicBezTo>
                    <a:pt x="173" y="1"/>
                    <a:pt x="173" y="1"/>
                    <a:pt x="173" y="1"/>
                  </a:cubicBezTo>
                  <a:cubicBezTo>
                    <a:pt x="170" y="2"/>
                    <a:pt x="167" y="2"/>
                    <a:pt x="166" y="3"/>
                  </a:cubicBezTo>
                  <a:cubicBezTo>
                    <a:pt x="166" y="2"/>
                    <a:pt x="166" y="2"/>
                    <a:pt x="166" y="2"/>
                  </a:cubicBezTo>
                  <a:cubicBezTo>
                    <a:pt x="162" y="3"/>
                    <a:pt x="162" y="3"/>
                    <a:pt x="162" y="3"/>
                  </a:cubicBezTo>
                  <a:cubicBezTo>
                    <a:pt x="163" y="2"/>
                    <a:pt x="163" y="2"/>
                    <a:pt x="163" y="2"/>
                  </a:cubicBezTo>
                  <a:cubicBezTo>
                    <a:pt x="162" y="3"/>
                    <a:pt x="160" y="3"/>
                    <a:pt x="159" y="3"/>
                  </a:cubicBezTo>
                  <a:cubicBezTo>
                    <a:pt x="158" y="4"/>
                    <a:pt x="157" y="4"/>
                    <a:pt x="155" y="4"/>
                  </a:cubicBezTo>
                  <a:cubicBezTo>
                    <a:pt x="153" y="5"/>
                    <a:pt x="150" y="6"/>
                    <a:pt x="148" y="6"/>
                  </a:cubicBezTo>
                  <a:cubicBezTo>
                    <a:pt x="149" y="7"/>
                    <a:pt x="149" y="7"/>
                    <a:pt x="149" y="7"/>
                  </a:cubicBezTo>
                  <a:cubicBezTo>
                    <a:pt x="146" y="8"/>
                    <a:pt x="144" y="8"/>
                    <a:pt x="143" y="9"/>
                  </a:cubicBezTo>
                  <a:cubicBezTo>
                    <a:pt x="142" y="9"/>
                    <a:pt x="141" y="10"/>
                    <a:pt x="140" y="10"/>
                  </a:cubicBezTo>
                  <a:cubicBezTo>
                    <a:pt x="139" y="11"/>
                    <a:pt x="139" y="11"/>
                    <a:pt x="138" y="12"/>
                  </a:cubicBezTo>
                  <a:cubicBezTo>
                    <a:pt x="135" y="13"/>
                    <a:pt x="132" y="15"/>
                    <a:pt x="128" y="16"/>
                  </a:cubicBezTo>
                  <a:cubicBezTo>
                    <a:pt x="128" y="16"/>
                    <a:pt x="128" y="16"/>
                    <a:pt x="128" y="16"/>
                  </a:cubicBezTo>
                  <a:cubicBezTo>
                    <a:pt x="124" y="21"/>
                    <a:pt x="120" y="23"/>
                    <a:pt x="116" y="25"/>
                  </a:cubicBezTo>
                  <a:cubicBezTo>
                    <a:pt x="114" y="27"/>
                    <a:pt x="113" y="28"/>
                    <a:pt x="111" y="30"/>
                  </a:cubicBezTo>
                  <a:cubicBezTo>
                    <a:pt x="110" y="31"/>
                    <a:pt x="109" y="31"/>
                    <a:pt x="108" y="33"/>
                  </a:cubicBezTo>
                  <a:cubicBezTo>
                    <a:pt x="107" y="34"/>
                    <a:pt x="107" y="35"/>
                    <a:pt x="106" y="36"/>
                  </a:cubicBezTo>
                  <a:cubicBezTo>
                    <a:pt x="107" y="35"/>
                    <a:pt x="105" y="36"/>
                    <a:pt x="105" y="36"/>
                  </a:cubicBezTo>
                  <a:cubicBezTo>
                    <a:pt x="104" y="37"/>
                    <a:pt x="103" y="38"/>
                    <a:pt x="103" y="39"/>
                  </a:cubicBezTo>
                  <a:cubicBezTo>
                    <a:pt x="102" y="40"/>
                    <a:pt x="101" y="42"/>
                    <a:pt x="101" y="42"/>
                  </a:cubicBezTo>
                  <a:cubicBezTo>
                    <a:pt x="100" y="44"/>
                    <a:pt x="100" y="46"/>
                    <a:pt x="101" y="47"/>
                  </a:cubicBezTo>
                  <a:cubicBezTo>
                    <a:pt x="99" y="50"/>
                    <a:pt x="98" y="49"/>
                    <a:pt x="97" y="49"/>
                  </a:cubicBezTo>
                  <a:cubicBezTo>
                    <a:pt x="98" y="50"/>
                    <a:pt x="97" y="53"/>
                    <a:pt x="96" y="55"/>
                  </a:cubicBezTo>
                  <a:cubicBezTo>
                    <a:pt x="96" y="54"/>
                    <a:pt x="96" y="54"/>
                    <a:pt x="96" y="54"/>
                  </a:cubicBezTo>
                  <a:cubicBezTo>
                    <a:pt x="95" y="56"/>
                    <a:pt x="94" y="59"/>
                    <a:pt x="93" y="62"/>
                  </a:cubicBezTo>
                  <a:cubicBezTo>
                    <a:pt x="95" y="61"/>
                    <a:pt x="95" y="61"/>
                    <a:pt x="95" y="61"/>
                  </a:cubicBezTo>
                  <a:cubicBezTo>
                    <a:pt x="93" y="65"/>
                    <a:pt x="92" y="61"/>
                    <a:pt x="91" y="65"/>
                  </a:cubicBezTo>
                  <a:cubicBezTo>
                    <a:pt x="93" y="66"/>
                    <a:pt x="93" y="66"/>
                    <a:pt x="93" y="66"/>
                  </a:cubicBezTo>
                  <a:cubicBezTo>
                    <a:pt x="92" y="69"/>
                    <a:pt x="90" y="71"/>
                    <a:pt x="88" y="73"/>
                  </a:cubicBezTo>
                  <a:cubicBezTo>
                    <a:pt x="87" y="75"/>
                    <a:pt x="85" y="77"/>
                    <a:pt x="84" y="80"/>
                  </a:cubicBezTo>
                  <a:cubicBezTo>
                    <a:pt x="82" y="87"/>
                    <a:pt x="82" y="94"/>
                    <a:pt x="82" y="101"/>
                  </a:cubicBezTo>
                  <a:cubicBezTo>
                    <a:pt x="82" y="101"/>
                    <a:pt x="82" y="102"/>
                    <a:pt x="82" y="103"/>
                  </a:cubicBezTo>
                  <a:cubicBezTo>
                    <a:pt x="82" y="104"/>
                    <a:pt x="82" y="104"/>
                    <a:pt x="82" y="104"/>
                  </a:cubicBezTo>
                  <a:cubicBezTo>
                    <a:pt x="83" y="105"/>
                    <a:pt x="83" y="105"/>
                    <a:pt x="83" y="105"/>
                  </a:cubicBezTo>
                  <a:cubicBezTo>
                    <a:pt x="83" y="107"/>
                    <a:pt x="83" y="107"/>
                    <a:pt x="83" y="107"/>
                  </a:cubicBezTo>
                  <a:cubicBezTo>
                    <a:pt x="84" y="110"/>
                    <a:pt x="84" y="110"/>
                    <a:pt x="84" y="110"/>
                  </a:cubicBezTo>
                  <a:cubicBezTo>
                    <a:pt x="83" y="110"/>
                    <a:pt x="82" y="110"/>
                    <a:pt x="81" y="110"/>
                  </a:cubicBezTo>
                  <a:cubicBezTo>
                    <a:pt x="79" y="110"/>
                    <a:pt x="79" y="110"/>
                    <a:pt x="79" y="110"/>
                  </a:cubicBezTo>
                  <a:cubicBezTo>
                    <a:pt x="77" y="110"/>
                    <a:pt x="77" y="110"/>
                    <a:pt x="77" y="110"/>
                  </a:cubicBezTo>
                  <a:cubicBezTo>
                    <a:pt x="71" y="110"/>
                    <a:pt x="65" y="110"/>
                    <a:pt x="59" y="110"/>
                  </a:cubicBezTo>
                  <a:cubicBezTo>
                    <a:pt x="58" y="108"/>
                    <a:pt x="58" y="108"/>
                    <a:pt x="58" y="108"/>
                  </a:cubicBezTo>
                  <a:cubicBezTo>
                    <a:pt x="57" y="107"/>
                    <a:pt x="51" y="113"/>
                    <a:pt x="50" y="111"/>
                  </a:cubicBezTo>
                  <a:cubicBezTo>
                    <a:pt x="49" y="112"/>
                    <a:pt x="48" y="112"/>
                    <a:pt x="48" y="113"/>
                  </a:cubicBezTo>
                  <a:cubicBezTo>
                    <a:pt x="47" y="113"/>
                    <a:pt x="45" y="113"/>
                    <a:pt x="46" y="112"/>
                  </a:cubicBezTo>
                  <a:cubicBezTo>
                    <a:pt x="44" y="113"/>
                    <a:pt x="44" y="113"/>
                    <a:pt x="42" y="114"/>
                  </a:cubicBezTo>
                  <a:cubicBezTo>
                    <a:pt x="39" y="114"/>
                    <a:pt x="39" y="114"/>
                    <a:pt x="39" y="114"/>
                  </a:cubicBezTo>
                  <a:cubicBezTo>
                    <a:pt x="34" y="116"/>
                    <a:pt x="29" y="119"/>
                    <a:pt x="26" y="123"/>
                  </a:cubicBezTo>
                  <a:cubicBezTo>
                    <a:pt x="22" y="126"/>
                    <a:pt x="18" y="130"/>
                    <a:pt x="15" y="135"/>
                  </a:cubicBezTo>
                  <a:cubicBezTo>
                    <a:pt x="10" y="139"/>
                    <a:pt x="5" y="148"/>
                    <a:pt x="3" y="158"/>
                  </a:cubicBezTo>
                  <a:cubicBezTo>
                    <a:pt x="0" y="167"/>
                    <a:pt x="0" y="177"/>
                    <a:pt x="0" y="184"/>
                  </a:cubicBezTo>
                  <a:cubicBezTo>
                    <a:pt x="1" y="188"/>
                    <a:pt x="1" y="194"/>
                    <a:pt x="2" y="199"/>
                  </a:cubicBezTo>
                  <a:cubicBezTo>
                    <a:pt x="2" y="200"/>
                    <a:pt x="2" y="201"/>
                    <a:pt x="2" y="203"/>
                  </a:cubicBezTo>
                  <a:cubicBezTo>
                    <a:pt x="3" y="204"/>
                    <a:pt x="3" y="205"/>
                    <a:pt x="3" y="207"/>
                  </a:cubicBezTo>
                  <a:cubicBezTo>
                    <a:pt x="3" y="208"/>
                    <a:pt x="4" y="210"/>
                    <a:pt x="4" y="211"/>
                  </a:cubicBezTo>
                  <a:cubicBezTo>
                    <a:pt x="5" y="215"/>
                    <a:pt x="5" y="215"/>
                    <a:pt x="5" y="215"/>
                  </a:cubicBezTo>
                  <a:cubicBezTo>
                    <a:pt x="7" y="221"/>
                    <a:pt x="10" y="226"/>
                    <a:pt x="14" y="230"/>
                  </a:cubicBezTo>
                  <a:cubicBezTo>
                    <a:pt x="16" y="232"/>
                    <a:pt x="18" y="234"/>
                    <a:pt x="20" y="236"/>
                  </a:cubicBezTo>
                  <a:cubicBezTo>
                    <a:pt x="22" y="237"/>
                    <a:pt x="25" y="239"/>
                    <a:pt x="27" y="240"/>
                  </a:cubicBezTo>
                  <a:cubicBezTo>
                    <a:pt x="28" y="241"/>
                    <a:pt x="29" y="241"/>
                    <a:pt x="30" y="241"/>
                  </a:cubicBezTo>
                  <a:cubicBezTo>
                    <a:pt x="32" y="243"/>
                    <a:pt x="35" y="244"/>
                    <a:pt x="38" y="245"/>
                  </a:cubicBezTo>
                  <a:cubicBezTo>
                    <a:pt x="41" y="247"/>
                    <a:pt x="43" y="248"/>
                    <a:pt x="46" y="249"/>
                  </a:cubicBezTo>
                  <a:cubicBezTo>
                    <a:pt x="46" y="249"/>
                    <a:pt x="52" y="251"/>
                    <a:pt x="59" y="252"/>
                  </a:cubicBezTo>
                  <a:cubicBezTo>
                    <a:pt x="66" y="254"/>
                    <a:pt x="74" y="254"/>
                    <a:pt x="81" y="254"/>
                  </a:cubicBezTo>
                  <a:cubicBezTo>
                    <a:pt x="88" y="253"/>
                    <a:pt x="92" y="252"/>
                    <a:pt x="91" y="249"/>
                  </a:cubicBezTo>
                  <a:cubicBezTo>
                    <a:pt x="90" y="247"/>
                    <a:pt x="83" y="245"/>
                    <a:pt x="69" y="238"/>
                  </a:cubicBezTo>
                  <a:cubicBezTo>
                    <a:pt x="70" y="238"/>
                    <a:pt x="70" y="238"/>
                    <a:pt x="70" y="238"/>
                  </a:cubicBezTo>
                  <a:cubicBezTo>
                    <a:pt x="61" y="236"/>
                    <a:pt x="57" y="234"/>
                    <a:pt x="50" y="234"/>
                  </a:cubicBezTo>
                  <a:cubicBezTo>
                    <a:pt x="50" y="231"/>
                    <a:pt x="44" y="231"/>
                    <a:pt x="42" y="229"/>
                  </a:cubicBezTo>
                  <a:cubicBezTo>
                    <a:pt x="43" y="229"/>
                    <a:pt x="43" y="229"/>
                    <a:pt x="43" y="229"/>
                  </a:cubicBezTo>
                  <a:cubicBezTo>
                    <a:pt x="40" y="229"/>
                    <a:pt x="38" y="227"/>
                    <a:pt x="36" y="226"/>
                  </a:cubicBezTo>
                  <a:cubicBezTo>
                    <a:pt x="34" y="224"/>
                    <a:pt x="33" y="222"/>
                    <a:pt x="30" y="221"/>
                  </a:cubicBezTo>
                  <a:cubicBezTo>
                    <a:pt x="31" y="221"/>
                    <a:pt x="31" y="221"/>
                    <a:pt x="32" y="221"/>
                  </a:cubicBezTo>
                  <a:cubicBezTo>
                    <a:pt x="30" y="220"/>
                    <a:pt x="29" y="219"/>
                    <a:pt x="28" y="218"/>
                  </a:cubicBezTo>
                  <a:cubicBezTo>
                    <a:pt x="27" y="217"/>
                    <a:pt x="26" y="216"/>
                    <a:pt x="27" y="215"/>
                  </a:cubicBezTo>
                  <a:cubicBezTo>
                    <a:pt x="24" y="213"/>
                    <a:pt x="22" y="208"/>
                    <a:pt x="20" y="205"/>
                  </a:cubicBezTo>
                  <a:cubicBezTo>
                    <a:pt x="19" y="203"/>
                    <a:pt x="19" y="201"/>
                    <a:pt x="18" y="199"/>
                  </a:cubicBezTo>
                  <a:cubicBezTo>
                    <a:pt x="17" y="197"/>
                    <a:pt x="16" y="196"/>
                    <a:pt x="16" y="194"/>
                  </a:cubicBezTo>
                  <a:cubicBezTo>
                    <a:pt x="16" y="195"/>
                    <a:pt x="16" y="195"/>
                    <a:pt x="16" y="195"/>
                  </a:cubicBezTo>
                  <a:cubicBezTo>
                    <a:pt x="14" y="192"/>
                    <a:pt x="15" y="191"/>
                    <a:pt x="14" y="187"/>
                  </a:cubicBezTo>
                  <a:cubicBezTo>
                    <a:pt x="15" y="187"/>
                    <a:pt x="15" y="187"/>
                    <a:pt x="15" y="187"/>
                  </a:cubicBezTo>
                  <a:cubicBezTo>
                    <a:pt x="13" y="184"/>
                    <a:pt x="15" y="177"/>
                    <a:pt x="15" y="174"/>
                  </a:cubicBezTo>
                  <a:cubicBezTo>
                    <a:pt x="16" y="174"/>
                    <a:pt x="16" y="174"/>
                    <a:pt x="16" y="174"/>
                  </a:cubicBezTo>
                  <a:cubicBezTo>
                    <a:pt x="16" y="172"/>
                    <a:pt x="16" y="170"/>
                    <a:pt x="17" y="167"/>
                  </a:cubicBezTo>
                  <a:cubicBezTo>
                    <a:pt x="16" y="170"/>
                    <a:pt x="16" y="170"/>
                    <a:pt x="16" y="170"/>
                  </a:cubicBezTo>
                  <a:cubicBezTo>
                    <a:pt x="15" y="169"/>
                    <a:pt x="16" y="168"/>
                    <a:pt x="17" y="166"/>
                  </a:cubicBezTo>
                  <a:cubicBezTo>
                    <a:pt x="18" y="165"/>
                    <a:pt x="19" y="163"/>
                    <a:pt x="19" y="160"/>
                  </a:cubicBezTo>
                  <a:cubicBezTo>
                    <a:pt x="20" y="158"/>
                    <a:pt x="19" y="155"/>
                    <a:pt x="19" y="152"/>
                  </a:cubicBezTo>
                  <a:cubicBezTo>
                    <a:pt x="19" y="151"/>
                    <a:pt x="19" y="149"/>
                    <a:pt x="19" y="148"/>
                  </a:cubicBezTo>
                  <a:cubicBezTo>
                    <a:pt x="20" y="147"/>
                    <a:pt x="20" y="146"/>
                    <a:pt x="21" y="145"/>
                  </a:cubicBezTo>
                  <a:cubicBezTo>
                    <a:pt x="21" y="142"/>
                    <a:pt x="22" y="148"/>
                    <a:pt x="23" y="144"/>
                  </a:cubicBezTo>
                  <a:cubicBezTo>
                    <a:pt x="24" y="145"/>
                    <a:pt x="23" y="146"/>
                    <a:pt x="24" y="146"/>
                  </a:cubicBezTo>
                  <a:cubicBezTo>
                    <a:pt x="25" y="143"/>
                    <a:pt x="28" y="142"/>
                    <a:pt x="30" y="139"/>
                  </a:cubicBezTo>
                  <a:cubicBezTo>
                    <a:pt x="31" y="140"/>
                    <a:pt x="31" y="140"/>
                    <a:pt x="31" y="140"/>
                  </a:cubicBezTo>
                  <a:cubicBezTo>
                    <a:pt x="32" y="138"/>
                    <a:pt x="33" y="137"/>
                    <a:pt x="34" y="136"/>
                  </a:cubicBezTo>
                  <a:cubicBezTo>
                    <a:pt x="35" y="136"/>
                    <a:pt x="36" y="135"/>
                    <a:pt x="37" y="135"/>
                  </a:cubicBezTo>
                  <a:cubicBezTo>
                    <a:pt x="39" y="133"/>
                    <a:pt x="40" y="133"/>
                    <a:pt x="41" y="131"/>
                  </a:cubicBezTo>
                  <a:cubicBezTo>
                    <a:pt x="46" y="128"/>
                    <a:pt x="46" y="132"/>
                    <a:pt x="50" y="128"/>
                  </a:cubicBezTo>
                  <a:cubicBezTo>
                    <a:pt x="53" y="129"/>
                    <a:pt x="53" y="129"/>
                    <a:pt x="53" y="129"/>
                  </a:cubicBezTo>
                  <a:cubicBezTo>
                    <a:pt x="55" y="129"/>
                    <a:pt x="54" y="127"/>
                    <a:pt x="57" y="127"/>
                  </a:cubicBezTo>
                  <a:cubicBezTo>
                    <a:pt x="57" y="128"/>
                    <a:pt x="60" y="127"/>
                    <a:pt x="59" y="128"/>
                  </a:cubicBezTo>
                  <a:cubicBezTo>
                    <a:pt x="62" y="129"/>
                    <a:pt x="65" y="128"/>
                    <a:pt x="68" y="127"/>
                  </a:cubicBezTo>
                  <a:cubicBezTo>
                    <a:pt x="70" y="127"/>
                    <a:pt x="71" y="127"/>
                    <a:pt x="73" y="127"/>
                  </a:cubicBezTo>
                  <a:cubicBezTo>
                    <a:pt x="74" y="127"/>
                    <a:pt x="75" y="127"/>
                    <a:pt x="76" y="127"/>
                  </a:cubicBezTo>
                  <a:cubicBezTo>
                    <a:pt x="77" y="127"/>
                    <a:pt x="77" y="127"/>
                    <a:pt x="78" y="127"/>
                  </a:cubicBezTo>
                  <a:cubicBezTo>
                    <a:pt x="79" y="128"/>
                    <a:pt x="80" y="128"/>
                    <a:pt x="81" y="128"/>
                  </a:cubicBezTo>
                  <a:cubicBezTo>
                    <a:pt x="82" y="127"/>
                    <a:pt x="85" y="127"/>
                    <a:pt x="88" y="127"/>
                  </a:cubicBezTo>
                  <a:cubicBezTo>
                    <a:pt x="90" y="128"/>
                    <a:pt x="93" y="128"/>
                    <a:pt x="93" y="127"/>
                  </a:cubicBezTo>
                  <a:cubicBezTo>
                    <a:pt x="94" y="128"/>
                    <a:pt x="109" y="129"/>
                    <a:pt x="102" y="130"/>
                  </a:cubicBezTo>
                  <a:cubicBezTo>
                    <a:pt x="102" y="130"/>
                    <a:pt x="100" y="130"/>
                    <a:pt x="100" y="130"/>
                  </a:cubicBezTo>
                  <a:cubicBezTo>
                    <a:pt x="100" y="130"/>
                    <a:pt x="100" y="131"/>
                    <a:pt x="100" y="131"/>
                  </a:cubicBezTo>
                  <a:cubicBezTo>
                    <a:pt x="103" y="132"/>
                    <a:pt x="105" y="132"/>
                    <a:pt x="108" y="133"/>
                  </a:cubicBezTo>
                  <a:cubicBezTo>
                    <a:pt x="107" y="129"/>
                    <a:pt x="106" y="125"/>
                    <a:pt x="105" y="122"/>
                  </a:cubicBezTo>
                  <a:cubicBezTo>
                    <a:pt x="104" y="118"/>
                    <a:pt x="103" y="115"/>
                    <a:pt x="102" y="111"/>
                  </a:cubicBezTo>
                  <a:cubicBezTo>
                    <a:pt x="102" y="114"/>
                    <a:pt x="103" y="118"/>
                    <a:pt x="102" y="115"/>
                  </a:cubicBezTo>
                  <a:cubicBezTo>
                    <a:pt x="101" y="112"/>
                    <a:pt x="101" y="109"/>
                    <a:pt x="101" y="107"/>
                  </a:cubicBezTo>
                  <a:cubicBezTo>
                    <a:pt x="102" y="109"/>
                    <a:pt x="102" y="109"/>
                    <a:pt x="102" y="109"/>
                  </a:cubicBezTo>
                  <a:cubicBezTo>
                    <a:pt x="102" y="103"/>
                    <a:pt x="102" y="103"/>
                    <a:pt x="102" y="103"/>
                  </a:cubicBezTo>
                  <a:cubicBezTo>
                    <a:pt x="102" y="102"/>
                    <a:pt x="102" y="101"/>
                    <a:pt x="102" y="100"/>
                  </a:cubicBezTo>
                  <a:cubicBezTo>
                    <a:pt x="101" y="101"/>
                    <a:pt x="101" y="101"/>
                    <a:pt x="101" y="101"/>
                  </a:cubicBezTo>
                  <a:cubicBezTo>
                    <a:pt x="101" y="98"/>
                    <a:pt x="103" y="97"/>
                    <a:pt x="102" y="93"/>
                  </a:cubicBezTo>
                  <a:cubicBezTo>
                    <a:pt x="101" y="92"/>
                    <a:pt x="100" y="96"/>
                    <a:pt x="100" y="93"/>
                  </a:cubicBezTo>
                  <a:cubicBezTo>
                    <a:pt x="101" y="91"/>
                    <a:pt x="101" y="88"/>
                    <a:pt x="102" y="86"/>
                  </a:cubicBezTo>
                  <a:cubicBezTo>
                    <a:pt x="103" y="83"/>
                    <a:pt x="104" y="80"/>
                    <a:pt x="105" y="78"/>
                  </a:cubicBezTo>
                  <a:cubicBezTo>
                    <a:pt x="104" y="78"/>
                    <a:pt x="104" y="77"/>
                    <a:pt x="104" y="75"/>
                  </a:cubicBezTo>
                  <a:cubicBezTo>
                    <a:pt x="106" y="76"/>
                    <a:pt x="106" y="76"/>
                    <a:pt x="106" y="76"/>
                  </a:cubicBezTo>
                  <a:cubicBezTo>
                    <a:pt x="106" y="70"/>
                    <a:pt x="109" y="74"/>
                    <a:pt x="109" y="69"/>
                  </a:cubicBezTo>
                  <a:cubicBezTo>
                    <a:pt x="110" y="70"/>
                    <a:pt x="110" y="70"/>
                    <a:pt x="110" y="70"/>
                  </a:cubicBezTo>
                  <a:cubicBezTo>
                    <a:pt x="108" y="68"/>
                    <a:pt x="108" y="68"/>
                    <a:pt x="108" y="68"/>
                  </a:cubicBezTo>
                  <a:cubicBezTo>
                    <a:pt x="108" y="62"/>
                    <a:pt x="112" y="66"/>
                    <a:pt x="111" y="60"/>
                  </a:cubicBezTo>
                  <a:cubicBezTo>
                    <a:pt x="111" y="62"/>
                    <a:pt x="109" y="60"/>
                    <a:pt x="111" y="57"/>
                  </a:cubicBezTo>
                  <a:cubicBezTo>
                    <a:pt x="111" y="59"/>
                    <a:pt x="111" y="59"/>
                    <a:pt x="111" y="59"/>
                  </a:cubicBezTo>
                  <a:cubicBezTo>
                    <a:pt x="112" y="57"/>
                    <a:pt x="112" y="56"/>
                    <a:pt x="112" y="56"/>
                  </a:cubicBezTo>
                  <a:cubicBezTo>
                    <a:pt x="112" y="57"/>
                    <a:pt x="113" y="57"/>
                    <a:pt x="115" y="55"/>
                  </a:cubicBezTo>
                  <a:cubicBezTo>
                    <a:pt x="115" y="57"/>
                    <a:pt x="115" y="57"/>
                    <a:pt x="115" y="57"/>
                  </a:cubicBezTo>
                  <a:cubicBezTo>
                    <a:pt x="116" y="52"/>
                    <a:pt x="116" y="52"/>
                    <a:pt x="116" y="52"/>
                  </a:cubicBezTo>
                  <a:cubicBezTo>
                    <a:pt x="117" y="51"/>
                    <a:pt x="118" y="50"/>
                    <a:pt x="119" y="48"/>
                  </a:cubicBezTo>
                  <a:cubicBezTo>
                    <a:pt x="121" y="47"/>
                    <a:pt x="122" y="46"/>
                    <a:pt x="123" y="46"/>
                  </a:cubicBezTo>
                  <a:cubicBezTo>
                    <a:pt x="123" y="46"/>
                    <a:pt x="123" y="45"/>
                    <a:pt x="123" y="45"/>
                  </a:cubicBezTo>
                  <a:cubicBezTo>
                    <a:pt x="124" y="45"/>
                    <a:pt x="125" y="44"/>
                    <a:pt x="125" y="43"/>
                  </a:cubicBezTo>
                  <a:cubicBezTo>
                    <a:pt x="127" y="42"/>
                    <a:pt x="128" y="40"/>
                    <a:pt x="128" y="39"/>
                  </a:cubicBezTo>
                  <a:cubicBezTo>
                    <a:pt x="128" y="41"/>
                    <a:pt x="131" y="39"/>
                    <a:pt x="131" y="41"/>
                  </a:cubicBezTo>
                  <a:cubicBezTo>
                    <a:pt x="131" y="39"/>
                    <a:pt x="135" y="34"/>
                    <a:pt x="137" y="35"/>
                  </a:cubicBezTo>
                  <a:cubicBezTo>
                    <a:pt x="137" y="35"/>
                    <a:pt x="137" y="35"/>
                    <a:pt x="137" y="35"/>
                  </a:cubicBezTo>
                  <a:cubicBezTo>
                    <a:pt x="139" y="34"/>
                    <a:pt x="140" y="33"/>
                    <a:pt x="142" y="32"/>
                  </a:cubicBezTo>
                  <a:cubicBezTo>
                    <a:pt x="143" y="31"/>
                    <a:pt x="145" y="31"/>
                    <a:pt x="146" y="30"/>
                  </a:cubicBezTo>
                  <a:cubicBezTo>
                    <a:pt x="148" y="28"/>
                    <a:pt x="148" y="28"/>
                    <a:pt x="148" y="28"/>
                  </a:cubicBezTo>
                  <a:cubicBezTo>
                    <a:pt x="149" y="28"/>
                    <a:pt x="149" y="28"/>
                    <a:pt x="150" y="27"/>
                  </a:cubicBezTo>
                  <a:cubicBezTo>
                    <a:pt x="152" y="27"/>
                    <a:pt x="153" y="26"/>
                    <a:pt x="155" y="26"/>
                  </a:cubicBezTo>
                  <a:cubicBezTo>
                    <a:pt x="154" y="25"/>
                    <a:pt x="158" y="25"/>
                    <a:pt x="156" y="23"/>
                  </a:cubicBezTo>
                  <a:cubicBezTo>
                    <a:pt x="160" y="22"/>
                    <a:pt x="163" y="22"/>
                    <a:pt x="166" y="22"/>
                  </a:cubicBezTo>
                  <a:cubicBezTo>
                    <a:pt x="169" y="22"/>
                    <a:pt x="171" y="21"/>
                    <a:pt x="172" y="19"/>
                  </a:cubicBezTo>
                  <a:cubicBezTo>
                    <a:pt x="176" y="18"/>
                    <a:pt x="177" y="19"/>
                    <a:pt x="178" y="20"/>
                  </a:cubicBezTo>
                  <a:cubicBezTo>
                    <a:pt x="178" y="20"/>
                    <a:pt x="178" y="20"/>
                    <a:pt x="178" y="20"/>
                  </a:cubicBezTo>
                  <a:cubicBezTo>
                    <a:pt x="184" y="19"/>
                    <a:pt x="186" y="19"/>
                    <a:pt x="191" y="19"/>
                  </a:cubicBezTo>
                  <a:cubicBezTo>
                    <a:pt x="193" y="19"/>
                    <a:pt x="194" y="17"/>
                    <a:pt x="198" y="18"/>
                  </a:cubicBezTo>
                  <a:cubicBezTo>
                    <a:pt x="196" y="18"/>
                    <a:pt x="198" y="18"/>
                    <a:pt x="200" y="19"/>
                  </a:cubicBezTo>
                  <a:cubicBezTo>
                    <a:pt x="199" y="19"/>
                    <a:pt x="198" y="19"/>
                    <a:pt x="200" y="20"/>
                  </a:cubicBezTo>
                  <a:cubicBezTo>
                    <a:pt x="201" y="20"/>
                    <a:pt x="201" y="19"/>
                    <a:pt x="202" y="19"/>
                  </a:cubicBezTo>
                  <a:cubicBezTo>
                    <a:pt x="202" y="20"/>
                    <a:pt x="202" y="20"/>
                    <a:pt x="202" y="20"/>
                  </a:cubicBezTo>
                  <a:cubicBezTo>
                    <a:pt x="204" y="20"/>
                    <a:pt x="204" y="19"/>
                    <a:pt x="203" y="19"/>
                  </a:cubicBezTo>
                  <a:cubicBezTo>
                    <a:pt x="202" y="18"/>
                    <a:pt x="202" y="18"/>
                    <a:pt x="202" y="18"/>
                  </a:cubicBezTo>
                  <a:cubicBezTo>
                    <a:pt x="205" y="20"/>
                    <a:pt x="210" y="20"/>
                    <a:pt x="210" y="22"/>
                  </a:cubicBezTo>
                  <a:cubicBezTo>
                    <a:pt x="218" y="23"/>
                    <a:pt x="224" y="24"/>
                    <a:pt x="230" y="27"/>
                  </a:cubicBezTo>
                  <a:cubicBezTo>
                    <a:pt x="230" y="28"/>
                    <a:pt x="228" y="28"/>
                    <a:pt x="226" y="27"/>
                  </a:cubicBezTo>
                  <a:cubicBezTo>
                    <a:pt x="231" y="29"/>
                    <a:pt x="231" y="29"/>
                    <a:pt x="231" y="29"/>
                  </a:cubicBezTo>
                  <a:cubicBezTo>
                    <a:pt x="230" y="30"/>
                    <a:pt x="228" y="29"/>
                    <a:pt x="227" y="28"/>
                  </a:cubicBezTo>
                  <a:cubicBezTo>
                    <a:pt x="228" y="29"/>
                    <a:pt x="229" y="30"/>
                    <a:pt x="230" y="30"/>
                  </a:cubicBezTo>
                  <a:cubicBezTo>
                    <a:pt x="231" y="31"/>
                    <a:pt x="233" y="32"/>
                    <a:pt x="234" y="32"/>
                  </a:cubicBezTo>
                  <a:cubicBezTo>
                    <a:pt x="237" y="34"/>
                    <a:pt x="240" y="35"/>
                    <a:pt x="241" y="38"/>
                  </a:cubicBezTo>
                  <a:cubicBezTo>
                    <a:pt x="243" y="38"/>
                    <a:pt x="243" y="38"/>
                    <a:pt x="243" y="38"/>
                  </a:cubicBezTo>
                  <a:cubicBezTo>
                    <a:pt x="243" y="39"/>
                    <a:pt x="243" y="39"/>
                    <a:pt x="243" y="39"/>
                  </a:cubicBezTo>
                  <a:cubicBezTo>
                    <a:pt x="243" y="38"/>
                    <a:pt x="245" y="39"/>
                    <a:pt x="246" y="39"/>
                  </a:cubicBezTo>
                  <a:cubicBezTo>
                    <a:pt x="246" y="41"/>
                    <a:pt x="244" y="41"/>
                    <a:pt x="246" y="43"/>
                  </a:cubicBezTo>
                  <a:cubicBezTo>
                    <a:pt x="247" y="45"/>
                    <a:pt x="248" y="46"/>
                    <a:pt x="249" y="47"/>
                  </a:cubicBezTo>
                  <a:cubicBezTo>
                    <a:pt x="250" y="48"/>
                    <a:pt x="251" y="48"/>
                    <a:pt x="252" y="49"/>
                  </a:cubicBezTo>
                  <a:cubicBezTo>
                    <a:pt x="252" y="50"/>
                    <a:pt x="253" y="50"/>
                    <a:pt x="254" y="51"/>
                  </a:cubicBezTo>
                  <a:cubicBezTo>
                    <a:pt x="253" y="49"/>
                    <a:pt x="254" y="49"/>
                    <a:pt x="254" y="50"/>
                  </a:cubicBezTo>
                  <a:cubicBezTo>
                    <a:pt x="255" y="51"/>
                    <a:pt x="255" y="53"/>
                    <a:pt x="256" y="53"/>
                  </a:cubicBezTo>
                  <a:cubicBezTo>
                    <a:pt x="255" y="54"/>
                    <a:pt x="255" y="54"/>
                    <a:pt x="255" y="54"/>
                  </a:cubicBezTo>
                  <a:cubicBezTo>
                    <a:pt x="255" y="54"/>
                    <a:pt x="256" y="54"/>
                    <a:pt x="257" y="55"/>
                  </a:cubicBezTo>
                  <a:cubicBezTo>
                    <a:pt x="258" y="56"/>
                    <a:pt x="259" y="57"/>
                    <a:pt x="259" y="57"/>
                  </a:cubicBezTo>
                  <a:cubicBezTo>
                    <a:pt x="259" y="59"/>
                    <a:pt x="257" y="56"/>
                    <a:pt x="256" y="56"/>
                  </a:cubicBezTo>
                  <a:cubicBezTo>
                    <a:pt x="259" y="61"/>
                    <a:pt x="258" y="59"/>
                    <a:pt x="261" y="64"/>
                  </a:cubicBezTo>
                  <a:cubicBezTo>
                    <a:pt x="263" y="67"/>
                    <a:pt x="262" y="63"/>
                    <a:pt x="264" y="64"/>
                  </a:cubicBezTo>
                  <a:cubicBezTo>
                    <a:pt x="265" y="67"/>
                    <a:pt x="267" y="70"/>
                    <a:pt x="267" y="73"/>
                  </a:cubicBezTo>
                  <a:cubicBezTo>
                    <a:pt x="268" y="72"/>
                    <a:pt x="268" y="72"/>
                    <a:pt x="268" y="72"/>
                  </a:cubicBezTo>
                  <a:cubicBezTo>
                    <a:pt x="270" y="75"/>
                    <a:pt x="270" y="77"/>
                    <a:pt x="271" y="79"/>
                  </a:cubicBezTo>
                  <a:cubicBezTo>
                    <a:pt x="271" y="81"/>
                    <a:pt x="271" y="83"/>
                    <a:pt x="271" y="86"/>
                  </a:cubicBezTo>
                  <a:cubicBezTo>
                    <a:pt x="271" y="87"/>
                    <a:pt x="272" y="88"/>
                    <a:pt x="272" y="89"/>
                  </a:cubicBezTo>
                  <a:cubicBezTo>
                    <a:pt x="273" y="91"/>
                    <a:pt x="273" y="92"/>
                    <a:pt x="273" y="93"/>
                  </a:cubicBezTo>
                  <a:cubicBezTo>
                    <a:pt x="274" y="95"/>
                    <a:pt x="275" y="97"/>
                    <a:pt x="275" y="99"/>
                  </a:cubicBezTo>
                  <a:cubicBezTo>
                    <a:pt x="276" y="102"/>
                    <a:pt x="277" y="105"/>
                    <a:pt x="278" y="107"/>
                  </a:cubicBezTo>
                  <a:cubicBezTo>
                    <a:pt x="279" y="110"/>
                    <a:pt x="280" y="110"/>
                    <a:pt x="282" y="109"/>
                  </a:cubicBezTo>
                  <a:cubicBezTo>
                    <a:pt x="283" y="107"/>
                    <a:pt x="284" y="104"/>
                    <a:pt x="285" y="101"/>
                  </a:cubicBezTo>
                  <a:cubicBezTo>
                    <a:pt x="286" y="99"/>
                    <a:pt x="286" y="98"/>
                    <a:pt x="286" y="97"/>
                  </a:cubicBezTo>
                  <a:cubicBezTo>
                    <a:pt x="286" y="95"/>
                    <a:pt x="286" y="95"/>
                    <a:pt x="286" y="95"/>
                  </a:cubicBezTo>
                  <a:cubicBezTo>
                    <a:pt x="286" y="92"/>
                    <a:pt x="287" y="90"/>
                    <a:pt x="286" y="87"/>
                  </a:cubicBezTo>
                  <a:cubicBezTo>
                    <a:pt x="286" y="85"/>
                    <a:pt x="286" y="83"/>
                    <a:pt x="286" y="81"/>
                  </a:cubicBezTo>
                  <a:cubicBezTo>
                    <a:pt x="286" y="79"/>
                    <a:pt x="286" y="78"/>
                    <a:pt x="285" y="77"/>
                  </a:cubicBezTo>
                  <a:cubicBezTo>
                    <a:pt x="285" y="76"/>
                    <a:pt x="285" y="75"/>
                    <a:pt x="284" y="74"/>
                  </a:cubicBezTo>
                  <a:cubicBezTo>
                    <a:pt x="284" y="72"/>
                    <a:pt x="283" y="70"/>
                    <a:pt x="283" y="68"/>
                  </a:cubicBezTo>
                  <a:cubicBezTo>
                    <a:pt x="281" y="64"/>
                    <a:pt x="279" y="60"/>
                    <a:pt x="277" y="56"/>
                  </a:cubicBezTo>
                  <a:cubicBezTo>
                    <a:pt x="274" y="52"/>
                    <a:pt x="272" y="48"/>
                    <a:pt x="268" y="43"/>
                  </a:cubicBezTo>
                  <a:close/>
                </a:path>
              </a:pathLst>
            </a:custGeom>
            <a:solidFill>
              <a:srgbClr val="FA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94" name="Google Shape;1394;p22"/>
          <p:cNvSpPr/>
          <p:nvPr/>
        </p:nvSpPr>
        <p:spPr>
          <a:xfrm>
            <a:off x="599435" y="2497112"/>
            <a:ext cx="1941104"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0070C0"/>
                </a:solidFill>
                <a:latin typeface="Lato"/>
                <a:ea typeface="Lato"/>
                <a:cs typeface="Lato"/>
                <a:sym typeface="Lato"/>
              </a:rPr>
              <a:t>Advantages</a:t>
            </a:r>
            <a:endParaRPr/>
          </a:p>
        </p:txBody>
      </p:sp>
      <p:sp>
        <p:nvSpPr>
          <p:cNvPr id="1395" name="Google Shape;1395;p22"/>
          <p:cNvSpPr/>
          <p:nvPr/>
        </p:nvSpPr>
        <p:spPr>
          <a:xfrm>
            <a:off x="597690" y="2934733"/>
            <a:ext cx="3030294" cy="221624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700">
                <a:solidFill>
                  <a:srgbClr val="595959"/>
                </a:solidFill>
                <a:latin typeface="Lato"/>
                <a:ea typeface="Lato"/>
                <a:cs typeface="Lato"/>
                <a:sym typeface="Lato"/>
              </a:rPr>
              <a:t>Interface Inc. will provide quality technology and computer assistance at price points lower than even the most affordable computer companies within the lower Manhattan district.</a:t>
            </a:r>
            <a:endParaRPr sz="1700">
              <a:solidFill>
                <a:srgbClr val="595959"/>
              </a:solidFill>
              <a:latin typeface="Lato"/>
              <a:ea typeface="Lato"/>
              <a:cs typeface="Lato"/>
              <a:sym typeface="Lato"/>
            </a:endParaRPr>
          </a:p>
        </p:txBody>
      </p:sp>
      <p:sp>
        <p:nvSpPr>
          <p:cNvPr id="1396" name="Google Shape;1396;p22"/>
          <p:cNvSpPr/>
          <p:nvPr/>
        </p:nvSpPr>
        <p:spPr>
          <a:xfrm>
            <a:off x="4583227" y="0"/>
            <a:ext cx="4560773"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7" name="Google Shape;1397;p22"/>
          <p:cNvSpPr/>
          <p:nvPr/>
        </p:nvSpPr>
        <p:spPr>
          <a:xfrm>
            <a:off x="9025164" y="1"/>
            <a:ext cx="133350" cy="319325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